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15"/>
  </p:notesMasterIdLst>
  <p:handoutMasterIdLst>
    <p:handoutMasterId r:id="rId16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0080625" cy="567055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2" d="100"/>
          <a:sy n="172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670277-8050-4DB2-9CD3-4859E8C9AE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026D6C2-1EBE-44D3-9102-45980ABA77D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C9365D5-0763-4D84-AB18-85B7EC2FFED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F3198C4-BC7D-4ADD-806B-10B4AB92227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93E17BF-E3B4-4729-989F-8497C2B3730B}" type="slidenum">
              <a:t>‹#›</a:t>
            </a:fld>
            <a:endParaRPr lang="hu-H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4653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DB30892-91DF-47B6-8029-18F8712073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2C95588D-9D65-4FD6-9AE8-47ECF0D6738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hu-HU"/>
          </a:p>
        </p:txBody>
      </p:sp>
      <p:sp>
        <p:nvSpPr>
          <p:cNvPr id="4" name="Élőfej helye 3">
            <a:extLst>
              <a:ext uri="{FF2B5EF4-FFF2-40B4-BE49-F238E27FC236}">
                <a16:creationId xmlns:a16="http://schemas.microsoft.com/office/drawing/2014/main" id="{083EEAB1-9ADE-4273-B53D-16F11B227F7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hu-H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B7F3B18-11D8-4681-8AB1-7C674D3C904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hu-H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B67CB96-C7CA-41C6-AFF5-EDEFC0E7677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hu-H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C11784-AC0F-4CC6-A348-2509314FB1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hu-H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16F17FF-41F5-410C-82BC-50CB6CE20DB1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2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hu-HU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22351E-A290-423C-8841-7E1E063CE6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ED07703-A950-4735-A24E-37A364B88DA9}" type="slidenum">
              <a:t>1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B7E5E062-9BAF-4E6B-BB88-D43B3A4EAB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EECCDAB-B2DC-48D4-A6DA-49E7E33D5F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0C1CD3-97D7-4406-8AB6-03B42C5898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65D4DB-AC8B-4973-9284-EB7485B78791}" type="slidenum">
              <a:t>2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93C4AA20-FAA1-4CD7-9E59-66ED5815DE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E4DCBDF-860C-4050-96B3-9FC1456B13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23687A-A81D-4725-BFC7-2CBD9386B0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ECFC66-ABD5-4A83-AF1F-915E7B8D4BBB}" type="slidenum">
              <a:t>3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EB65CEFA-FD06-47B1-8B87-3A091B29AC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54D403C-B27E-4E00-9989-E76465D86B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EF58E3-CC0E-4DA7-AC25-4F82729350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9C6473-6CBB-4608-97FB-C78AB7AC7CBC}" type="slidenum">
              <a:t>4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2C8A4F3C-3F3A-4195-B6F5-EE747B7804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42D3412D-CBE6-4BB2-913A-40DA7F5CD7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97281D-4AB4-403B-AEB8-70847D946E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EB9F9D-3A01-4B35-AF45-40AF35946DF9}" type="slidenum">
              <a:t>5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324AD9BB-C339-4E3F-8DF5-A5F069CF74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571B0C6-707C-4364-9BD0-A7D84BD463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918378-0AE7-47AC-A760-6038829CD0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A9089B-5008-45E1-BF46-40A367B5B3F4}" type="slidenum">
              <a:t>6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19D601ED-61ED-4974-AE36-F8E3A60186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55F5355C-1711-4B73-8605-88EFA0A6C4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CC8A341-C7C6-4407-9B4E-CF4710A62C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187191-1044-466C-851A-1CBD891BF4BF}" type="slidenum">
              <a:t>7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CA152465-5C17-4556-9A18-3F3B177CF9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5C0347F8-08CF-41B8-889D-CFCC96A6A6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D1208C-D74C-4A77-8CBE-AF2663516F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AAFBC6-EF9A-48FA-B906-E597C35DB049}" type="slidenum">
              <a:t>8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F21B6415-8D4B-4557-8BAD-F5096C1910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6360" y="812520"/>
            <a:ext cx="7126920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B289F562-B418-4FDC-8C7D-FF18059CCB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A4EDCB-480F-47AD-B6D7-DAFAF5271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D7FA93-CD89-43C3-9753-547CF8ADC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304536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D0D1F-44C3-4B11-A29A-FF7E6404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7620F3-E28F-40EA-807A-B7D4DF84F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4190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E3B524-67EA-4356-BD5D-77DAA08FF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50056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E2A3FA-5B3E-4897-B527-347E5647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500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18261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E7745-55C5-403F-B410-CFA2E901A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0CD713-A0A7-4AB8-8E1D-E81B027D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243989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7012F-96B7-47EC-A99B-35B8FAC6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DBB3F2-9E93-4C54-8E23-E06A2BE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69258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EE70FA-490E-46AB-8A8A-23A0F817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D16DA1-BE27-4F32-A795-08DCEE66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38497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E18F06-A209-4DCD-854A-C4B5BF91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2750F5-11E8-4635-8CDE-A15FAFF0E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0F65A0-6420-4F48-9010-782356015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231607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956B3-0A41-43F0-8470-3EB11F20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41F0F83-A532-4059-8588-A8B37603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E58B42-4AEE-48ED-8583-78292B63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95C219-5161-473E-8497-121F0C1C9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8F6B9A-097A-4B87-8B21-E60843689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1283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471496-2C23-4361-AEF0-D7815C71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31132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1308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1435C-9090-4FBF-BF8E-1B380E4B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72FFAA-876D-4B96-A242-1E804DD4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6844A8F-EC92-4E91-8DDF-05D80604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2624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E2897D-3447-461B-87D6-613D3276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97DB07-CBFE-47E3-A0C7-CCEEE2E2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466606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7FB980-1568-41A3-A7BB-AC01A352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6EBEB0F-1529-48D6-8B80-8EA58EA9D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93D89E7-3D60-49A0-A0A8-9D81556D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76920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6F0CFA-CBDD-46DB-AD7E-E7982B0B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F338F8E-71FE-425E-8232-35A2C8CB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895407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58E06DB-8E71-45AF-80F4-6EB075FAC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79388"/>
            <a:ext cx="2266950" cy="4889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A9AE9E7-1BD6-444C-82D0-D52D32567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53212" cy="4889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18032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9E545F-0B07-431E-9EB8-B20952061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1255109-EF07-4E79-BDD7-F31CF58A1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81746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8341F1-302D-45F1-8CB4-D318FE06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BF2E28-4769-4882-9E6D-CF67BEA7A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508192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843886-3727-43D0-A95C-56D0DECC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63A821-85DD-4922-B371-DF9916BB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945729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FC699-1E9B-4BEE-999C-148D1CE7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0ADFA2-1E93-4D88-8D74-F85F7A733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735B49C-23A7-4ABD-874C-1446C843E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33289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914E7-D705-4C73-9235-E95228B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2DBD32-7F96-47EC-A191-03D215E9E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7FCCAB-70E0-40DE-9619-AAEA9DD19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9A4DA31-21F2-4649-AA7A-E6A97FE22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9EDE623-5735-4338-822F-421BBCBD5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845591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E5E444-6ECD-4805-A587-A59B8FD9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66679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4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0697EE-9C02-432E-99E9-0D036451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E6F6A67-506D-437C-9D4B-ED18884C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25053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69A2E3-312E-48FC-96EE-6660D4EB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30503E-0FEE-4816-9CA6-3059A6DC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60156C-24A4-49A3-B19A-8811F0C1F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623706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BD55D9-BF21-4E39-86A5-61CD008D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E2A1504-FDA9-431B-85FA-E329341ED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A2685AD-7A58-4149-8ADE-03DB0EC7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325393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52879D-2D97-415D-AC3F-A916A07F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E839D81-B966-4EAB-B708-8EAFA059A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168259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C1BEBB7-09B7-4AFD-99C3-47A082EED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79388"/>
            <a:ext cx="2266950" cy="4889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6BB847A-DE57-4C5A-9EAC-C943C2B90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53212" cy="4889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2687158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948007-3F08-4556-BA33-E6B2C4158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60A97E-6D42-4B5E-BDD4-384FC3B20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970127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4FA1F-8E51-4918-A655-F8A2E149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64CB92-85A2-4146-91B7-DAF3B550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765115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E762D-9F3C-45A8-8F2C-AE9CAC2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7DE264-1DAD-426F-AE3E-FD1032B5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984469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2EAAD6-BC2F-4D7A-AA2D-502EA0FA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8A0F00-87CC-47E9-AB4A-1CC84A0A1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2EA7462-C595-4B22-95E7-AC1F020B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0123921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C9292D-BC28-4332-ABD0-34AB9B99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3F6B6A-CF04-4F90-A43B-5EBD5CCA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B27B27D-688B-44C8-9AC9-41BB3B46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3B31FA0-50EB-4CE8-BCD9-4C7BB797C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FCD13DD-1C6D-4EFB-B3EA-C0E1E8668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507089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89459-6CFD-4F8F-8CCA-8528B3D8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91718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62795-EA09-4F9A-BA2E-B5F9B4AB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618E1E-85F0-4642-9114-7AFAB7CE0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4194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0EB13-9E33-4528-A97C-4443CA74C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4194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571036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57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EE45FD-E470-4EFE-9BA0-5D7A5F2F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443731-5225-48A5-892B-42428C9D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11898FA-CF0B-492D-9258-33A27909E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313559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45F75C-0D3F-4CC3-B3D9-CDB8F1D1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EB33A30-FB59-46F1-90A2-3E9178B89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373F41E-AC59-4C7E-8739-F0E33CDAA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5372727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C50296-1900-4AAD-A112-39300440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B884E63-48BB-4B80-97AD-B0216BD96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7701413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14FB6A1-5971-402C-AFA1-199F62C4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79388"/>
            <a:ext cx="2266950" cy="4889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07B376-A491-4F63-972C-25A46D1B7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53212" cy="4889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4545680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22DFAA-DC08-4B01-B3A5-EE35EC8AD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373C5A-7A8A-44AB-9765-E469F0E89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5175998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804C9-F64A-43BE-8665-EEB20136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EB3E90-1F82-4D3C-9A6B-9B2ABFC5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9094364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0E9F11-1E94-4545-AEE3-3F3560DA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39ABB9-1B22-4BD0-AD1D-AA40AB9D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73037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DDCAD0-590F-43D2-BC54-5863B06D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06EE47-3EF3-4E36-85A5-25279B78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5CF41A-268B-4859-8963-AE9C64457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0666896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934CAD-A015-4A6F-9C50-642A1D73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EE0092-6CE1-4772-8816-67685C9DD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BBF363-ABEB-4F1D-B83A-2AF51478C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66A8B71-911B-4EA8-B1D6-F16859914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6CE41D1-9116-4FDD-AE16-81191A2C2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52051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E562A4-DB35-4312-BEDC-23039777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868C8-CEC0-4AE4-A76F-86B22DD06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2E3C34B-BC72-4AE8-82C2-B26AF10D3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67C56A6-6C80-402C-9806-85FBFF174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A97FD36-7305-4178-91D0-8A55008A0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100561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6DE7B3-7BC0-4A49-A1B4-72DE8FF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8738068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8599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C1A7B2-C95C-41ED-B214-82496090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34BF46-0999-4DE1-85CD-60B90A70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0227AEA-72E6-4885-AA0E-8E417A3BE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3865779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C8B528-5E8F-4017-BD1A-756CC387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0B4C781-395F-4375-B73B-B27A356C2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9BF544-17F3-437C-8DEC-F3AD326C2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653916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4A8E34-735D-4E9C-8655-4A3C90D9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FEE1D97-BE4E-4CD2-B081-BF27F7C84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758759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E0C81F3-2836-401A-BBEC-1ABA193D6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79388"/>
            <a:ext cx="2266950" cy="4889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F0D2552-7269-4C11-B9BF-7377EDB2A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53212" cy="4889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4602187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9F37A9-F775-413D-B88D-74B5F712E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5489DE-C431-4605-A5E9-E0411EF3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38464569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DD4B9F-41C0-4444-925A-8244514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F4246D-8A2B-46F5-B1DD-BABAC876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5911591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580930-48E7-4864-9452-BE53D159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964B41-59B0-4582-B293-5EF08D27F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893032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E3E14F-E582-4EC2-9407-9DD58019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2803F-1517-4248-A9F8-526525CAC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4194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66DA99-A000-418A-8830-EB745114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4194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5440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F29C12-3F64-4599-8B1B-C2C1D302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5191743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39F589-9B3F-4623-A48D-54F466A6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E84AE3-2719-4AC3-96B2-89895BC3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EDE743-D397-4A1B-88F3-7AB32AA94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6130912-0814-4A54-A867-85F8591D7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DA4F07-5A0C-4E69-9B84-294DC4501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344723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3363C5-F481-4000-8B10-F621C799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073423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790554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A3585-B315-4B2B-8B9D-4C028199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FF611A-A01F-4625-A9A3-69FBABEB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0D7DC4C-AB1D-4F41-A5B7-9E0EEAB5E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9768473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A7211-35E0-46EA-9B1B-F42B0B62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03EC421-4665-493F-BEE7-996015F5A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68BEE47-0EF1-4147-A36D-D6B17889E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281208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2D972D-7FF3-400D-B6BD-19A9DA74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D55E69-9DD1-4360-B4C4-A668AA67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6463342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30889B5-3654-44A3-9757-4E2159826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50056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5A5E01-39C0-4587-8E9A-E5FD85858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500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05309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9389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DBE4E9-88AF-40F2-8BB0-F1A48FEC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CAFEA4-8AFA-422D-B45F-FC95ADE9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DE37CB-DE81-47C2-A252-6E707835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3210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E3CADC-AC1F-43FB-BBEA-899B6F7F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21F89A1-E026-4670-BF3C-E3CFDB7F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DBC514-EDC7-4CD0-9AF1-AB99C936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735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9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625C1F8-B68F-4B2C-B837-2FD58C2AC39E}"/>
              </a:ext>
            </a:extLst>
          </p:cNvPr>
          <p:cNvSpPr/>
          <p:nvPr/>
        </p:nvSpPr>
        <p:spPr>
          <a:xfrm>
            <a:off x="190440" y="201240"/>
            <a:ext cx="9692280" cy="52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19FB49D-A9BF-41FE-B3AC-5CBF450A3A89}"/>
              </a:ext>
            </a:extLst>
          </p:cNvPr>
          <p:cNvSpPr/>
          <p:nvPr/>
        </p:nvSpPr>
        <p:spPr>
          <a:xfrm>
            <a:off x="190800" y="201240"/>
            <a:ext cx="9692280" cy="52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49E39"/>
          </a:solidFill>
          <a:ln w="12600">
            <a:solidFill>
              <a:srgbClr val="FFFFFF"/>
            </a:solidFill>
            <a:prstDash val="solid"/>
            <a:round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F7F2A8B3-9D6A-4F51-90AF-18D366AE603B}"/>
              </a:ext>
            </a:extLst>
          </p:cNvPr>
          <p:cNvSpPr/>
          <p:nvPr/>
        </p:nvSpPr>
        <p:spPr>
          <a:xfrm>
            <a:off x="1635480" y="3086640"/>
            <a:ext cx="6804000" cy="360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  <a:round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8DA4EB03-C9B8-4CDB-B54D-9AB90BA66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A94833B8-C5B5-4D0B-8CB4-E200C46BE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hu-HU"/>
              <a:t>Vázlatszöveg formátumának szerkesztése</a:t>
            </a:r>
          </a:p>
          <a:p>
            <a:pPr lvl="1"/>
            <a:r>
              <a:rPr lang="hu-HU"/>
              <a:t>Második vázlatszint</a:t>
            </a:r>
          </a:p>
          <a:p>
            <a:pPr lvl="2"/>
            <a:r>
              <a:rPr lang="hu-HU"/>
              <a:t>Harmadik vázlatszint</a:t>
            </a:r>
          </a:p>
          <a:p>
            <a:pPr lvl="3"/>
            <a:r>
              <a:rPr lang="hu-HU"/>
              <a:t>Negyedik vázlatszint</a:t>
            </a:r>
          </a:p>
          <a:p>
            <a:pPr lvl="4"/>
            <a:r>
              <a:rPr lang="hu-HU"/>
              <a:t>Ötödik vázlatszint</a:t>
            </a:r>
          </a:p>
          <a:p>
            <a:pPr lvl="5"/>
            <a:r>
              <a:rPr lang="hu-HU"/>
              <a:t>Hatodik vázlatszint</a:t>
            </a:r>
          </a:p>
          <a:p>
            <a:pPr lvl="6"/>
            <a:r>
              <a:rPr lang="hu-HU"/>
              <a:t>Hetedik vázlatszint</a:t>
            </a:r>
          </a:p>
          <a:p>
            <a:pPr lvl="7"/>
            <a:r>
              <a:rPr lang="hu-HU"/>
              <a:t>Nyolcadik vázlatszint</a:t>
            </a:r>
          </a:p>
          <a:p>
            <a:pPr lvl="8"/>
            <a:r>
              <a:rPr lang="hu-HU"/>
              <a:t>Kilencedik vázlatszint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lvl="0" rtl="0" hangingPunct="0">
        <a:spcBef>
          <a:spcPts val="0"/>
        </a:spcBef>
        <a:spcAft>
          <a:spcPts val="1417"/>
        </a:spcAft>
        <a:buNone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  <a:lvl2pPr lvl="1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2pPr>
      <a:lvl3pPr lvl="2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3pPr>
      <a:lvl4pPr lvl="3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4pPr>
      <a:lvl5pPr lvl="4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5pPr>
      <a:lvl6pPr lvl="5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6pPr>
      <a:lvl7pPr lvl="6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7pPr>
      <a:lvl8pPr lvl="7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8pPr>
      <a:lvl9pPr lvl="8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7FC33E46-5EB9-4488-A19B-9922B9507728}"/>
              </a:ext>
            </a:extLst>
          </p:cNvPr>
          <p:cNvSpPr/>
          <p:nvPr/>
        </p:nvSpPr>
        <p:spPr>
          <a:xfrm>
            <a:off x="0" y="5040000"/>
            <a:ext cx="1007964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3C439FA6-986B-44B1-9B9C-FA41034DC1B2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D4F3DB30-CB31-4655-88B5-E3113DA52B2B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>
                <a:gd name="f0" fmla="val 0"/>
                <a:gd name="f1" fmla="val 247"/>
                <a:gd name="f2" fmla="val 135"/>
                <a:gd name="f3" fmla="val 159"/>
                <a:gd name="f4" fmla="val 241"/>
                <a:gd name="f5" fmla="val 182"/>
                <a:gd name="f6" fmla="val 230"/>
                <a:gd name="f7" fmla="val 203"/>
                <a:gd name="f8" fmla="val 219"/>
                <a:gd name="f9" fmla="val 223"/>
                <a:gd name="f10" fmla="val 204"/>
                <a:gd name="f11" fmla="val 240"/>
                <a:gd name="f12" fmla="val 185"/>
                <a:gd name="f13" fmla="val 252"/>
                <a:gd name="f14" fmla="val 166"/>
                <a:gd name="f15" fmla="val 264"/>
                <a:gd name="f16" fmla="val 145"/>
                <a:gd name="f17" fmla="val 270"/>
                <a:gd name="f18" fmla="val 124"/>
                <a:gd name="f19" fmla="val 102"/>
                <a:gd name="f20" fmla="val 81"/>
                <a:gd name="f21" fmla="val 62"/>
                <a:gd name="f22" fmla="val 43"/>
                <a:gd name="f23" fmla="val 28"/>
                <a:gd name="f24" fmla="val 17"/>
                <a:gd name="f25" fmla="val 6"/>
                <a:gd name="f26" fmla="val 111"/>
                <a:gd name="f27" fmla="val 88"/>
                <a:gd name="f28" fmla="val 67"/>
                <a:gd name="f29" fmla="val 47"/>
                <a:gd name="f30" fmla="val 30"/>
                <a:gd name="f3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8" h="271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23" y="f9"/>
                    <a:pt x="f24" y="f7"/>
                  </a:cubicBezTo>
                  <a:cubicBezTo>
                    <a:pt x="f25" y="f5"/>
                    <a:pt x="f0" y="f3"/>
                    <a:pt x="f0" y="f2"/>
                  </a:cubicBezTo>
                  <a:cubicBezTo>
                    <a:pt x="f0" y="f26"/>
                    <a:pt x="f25" y="f27"/>
                    <a:pt x="f24" y="f28"/>
                  </a:cubicBezTo>
                  <a:cubicBezTo>
                    <a:pt x="f23" y="f29"/>
                    <a:pt x="f22" y="f30"/>
                    <a:pt x="f21" y="f31"/>
                  </a:cubicBezTo>
                  <a:cubicBezTo>
                    <a:pt x="f20" y="f25"/>
                    <a:pt x="f19" y="f0"/>
                    <a:pt x="f18" y="f0"/>
                  </a:cubicBezTo>
                  <a:cubicBezTo>
                    <a:pt x="f16" y="f0"/>
                    <a:pt x="f14" y="f25"/>
                    <a:pt x="f12" y="f31"/>
                  </a:cubicBezTo>
                  <a:cubicBezTo>
                    <a:pt x="f10" y="f30"/>
                    <a:pt x="f8" y="f29"/>
                    <a:pt x="f6" y="f28"/>
                  </a:cubicBezTo>
                  <a:cubicBezTo>
                    <a:pt x="f4" y="f27"/>
                    <a:pt x="f1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6FA447A6-76BC-43AF-83B2-8968907AD7E5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f0" fmla="val 0"/>
                <a:gd name="f1" fmla="val 439"/>
                <a:gd name="f2" fmla="val 452"/>
                <a:gd name="f3" fmla="val 531"/>
                <a:gd name="f4" fmla="val 104"/>
                <a:gd name="f5" fmla="val 337"/>
                <a:gd name="f6" fmla="val 151"/>
                <a:gd name="f7" fmla="val 286"/>
                <a:gd name="f8" fmla="val 213"/>
                <a:gd name="f9" fmla="val 36"/>
                <a:gd name="f10" fmla="val 140"/>
                <a:gd name="f11" fmla="val 71"/>
                <a:gd name="f12" fmla="val 67"/>
                <a:gd name="f13" fmla="val 107"/>
                <a:gd name="f14" fmla="val 440"/>
                <a:gd name="f15" fmla="val 64"/>
                <a:gd name="f16" fmla="val 514"/>
                <a:gd name="f17" fmla="val 114"/>
                <a:gd name="f18" fmla="val 569"/>
                <a:gd name="f19" fmla="val 420"/>
                <a:gd name="f20" fmla="val 5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2" h="570">
                  <a:moveTo>
                    <a:pt x="f1" y="f2"/>
                  </a:moveTo>
                  <a:cubicBezTo>
                    <a:pt x="f3" y="f4"/>
                    <a:pt x="f5" y="f6"/>
                    <a:pt x="f7" y="f0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2" y="f4"/>
                    <a:pt x="f0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AB6126A6-8E10-4434-9F75-E813F41C9825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>
                <a:gd name="f0" fmla="val 0"/>
                <a:gd name="f1" fmla="val 34"/>
                <a:gd name="f2" fmla="val 68"/>
                <a:gd name="f3" fmla="val 52"/>
                <a:gd name="f4" fmla="val 49"/>
                <a:gd name="f5" fmla="val 74"/>
                <a:gd name="f6" fmla="val 31"/>
                <a:gd name="f7" fmla="val 99"/>
                <a:gd name="f8" fmla="val 22"/>
                <a:gd name="f9" fmla="val 148"/>
                <a:gd name="f10" fmla="val 204"/>
                <a:gd name="f11" fmla="val 253"/>
                <a:gd name="f12" fmla="val 19"/>
                <a:gd name="f13" fmla="val 200"/>
                <a:gd name="f14" fmla="val 154"/>
                <a:gd name="f15" fmla="val 108"/>
                <a:gd name="f16" fmla="val 43"/>
                <a:gd name="f17" fmla="val 87"/>
                <a:gd name="f18" fmla="val 65"/>
                <a:gd name="f19" fmla="val 47"/>
                <a:gd name="f20" fmla="val 80"/>
                <a:gd name="f21" fmla="val 96"/>
                <a:gd name="f22" fmla="val 13"/>
                <a:gd name="f23" fmla="val 114"/>
                <a:gd name="f24" fmla="val 136"/>
                <a:gd name="f25" fmla="val 4"/>
                <a:gd name="f26" fmla="val 111"/>
                <a:gd name="f27" fmla="val 15"/>
                <a:gd name="f28" fmla="val 8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4" h="137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10" y="f0"/>
                    <a:pt x="f11" y="f12"/>
                  </a:cubicBezTo>
                  <a:cubicBezTo>
                    <a:pt x="f13" y="f12"/>
                    <a:pt x="f14" y="f8"/>
                    <a:pt x="f15" y="f16"/>
                  </a:cubicBezTo>
                  <a:cubicBezTo>
                    <a:pt x="f17" y="f3"/>
                    <a:pt x="f18" y="f18"/>
                    <a:pt x="f19" y="f20"/>
                  </a:cubicBezTo>
                  <a:cubicBezTo>
                    <a:pt x="f6" y="f21"/>
                    <a:pt x="f22" y="f23"/>
                    <a:pt x="f0" y="f24"/>
                  </a:cubicBezTo>
                  <a:cubicBezTo>
                    <a:pt x="f25" y="f26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CCC8F591-7BAB-4B3D-A357-5A637F827F9C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>
                <a:gd name="f0" fmla="val 0"/>
                <a:gd name="f1" fmla="val 329"/>
                <a:gd name="f2" fmla="val 615"/>
                <a:gd name="f3" fmla="val 403"/>
                <a:gd name="f4" fmla="val 538"/>
                <a:gd name="f5" fmla="val 400"/>
                <a:gd name="f6" fmla="val 197"/>
                <a:gd name="f7" fmla="val 27"/>
                <a:gd name="f8" fmla="val 298"/>
                <a:gd name="f9" fmla="val 18"/>
                <a:gd name="f10" fmla="val 193"/>
                <a:gd name="f11" fmla="val 9"/>
                <a:gd name="f12" fmla="val 89"/>
                <a:gd name="f13" fmla="val 86"/>
                <a:gd name="f14" fmla="val 541"/>
                <a:gd name="f15" fmla="val 61"/>
                <a:gd name="f16" fmla="val 107"/>
                <a:gd name="f17" fmla="val 670"/>
                <a:gd name="f18" fmla="val 277"/>
                <a:gd name="f19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0"/>
                    <a:pt x="f0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5897B448-794F-4E0A-A30B-7034945B2AD2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f0" fmla="val 0"/>
                <a:gd name="f1" fmla="val 74"/>
                <a:gd name="f2" fmla="val 615"/>
                <a:gd name="f3" fmla="val 538"/>
                <a:gd name="f4" fmla="val 3"/>
                <a:gd name="f5" fmla="val 197"/>
                <a:gd name="f6" fmla="val 27"/>
                <a:gd name="f7" fmla="val 105"/>
                <a:gd name="f8" fmla="val 18"/>
                <a:gd name="f9" fmla="val 209"/>
                <a:gd name="f10" fmla="val 9"/>
                <a:gd name="f11" fmla="val 314"/>
                <a:gd name="f12" fmla="val 323"/>
                <a:gd name="f13" fmla="val 205"/>
                <a:gd name="f14" fmla="val 403"/>
                <a:gd name="f15" fmla="val 541"/>
                <a:gd name="f16" fmla="val 341"/>
                <a:gd name="f17" fmla="val 295"/>
                <a:gd name="f18" fmla="val 670"/>
                <a:gd name="f19" fmla="val 126"/>
                <a:gd name="f20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1BEA2760-C838-4E46-8B39-5C39C4918478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>
                <a:gd name="f0" fmla="val 0"/>
                <a:gd name="f1" fmla="val 133"/>
                <a:gd name="f2" fmla="val 90"/>
                <a:gd name="f3" fmla="val 3"/>
                <a:gd name="f4" fmla="val 44"/>
                <a:gd name="f5" fmla="val 12"/>
                <a:gd name="f6" fmla="val 21"/>
                <a:gd name="f7" fmla="val 25"/>
                <a:gd name="f8" fmla="val 179"/>
                <a:gd name="f9" fmla="val 222"/>
                <a:gd name="f10" fmla="val 265"/>
                <a:gd name="f11" fmla="val 1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" h="266">
                  <a:moveTo>
                    <a:pt x="f0" y="f1"/>
                  </a:moveTo>
                  <a:cubicBezTo>
                    <a:pt x="f0" y="f2"/>
                    <a:pt x="f3" y="f4"/>
                    <a:pt x="f5" y="f0"/>
                  </a:cubicBezTo>
                  <a:cubicBezTo>
                    <a:pt x="f6" y="f4"/>
                    <a:pt x="f7" y="f2"/>
                    <a:pt x="f7" y="f1"/>
                  </a:cubicBezTo>
                  <a:cubicBezTo>
                    <a:pt x="f6" y="f8"/>
                    <a:pt x="f6" y="f9"/>
                    <a:pt x="f5" y="f10"/>
                  </a:cubicBezTo>
                  <a:cubicBezTo>
                    <a:pt x="f3" y="f9"/>
                    <a:pt x="f0" y="f11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F9E86C3C-DB1C-407B-8A8D-FFDECBF8452B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f0" fmla="val 0"/>
                <a:gd name="f1" fmla="val 277"/>
                <a:gd name="f2" fmla="val 535"/>
                <a:gd name="f3" fmla="val 185"/>
                <a:gd name="f4" fmla="val 440"/>
                <a:gd name="f5" fmla="val 390"/>
                <a:gd name="f6" fmla="val 252"/>
                <a:gd name="f7" fmla="val 113"/>
                <a:gd name="f8" fmla="val 123"/>
                <a:gd name="f9" fmla="val 431"/>
                <a:gd name="f10" fmla="val 554"/>
                <a:gd name="f11" fmla="val 36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55" h="536">
                  <a:moveTo>
                    <a:pt x="f1" y="f2"/>
                  </a:moveTo>
                  <a:cubicBezTo>
                    <a:pt x="f3" y="f4"/>
                    <a:pt x="f0" y="f5"/>
                    <a:pt x="f0" y="f6"/>
                  </a:cubicBezTo>
                  <a:cubicBezTo>
                    <a:pt x="f0" y="f7"/>
                    <a:pt x="f8" y="f0"/>
                    <a:pt x="f1" y="f0"/>
                  </a:cubicBezTo>
                  <a:cubicBezTo>
                    <a:pt x="f9" y="f0"/>
                    <a:pt x="f10" y="f7"/>
                    <a:pt x="f10" y="f6"/>
                  </a:cubicBezTo>
                  <a:cubicBezTo>
                    <a:pt x="f10" y="f5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CD9F9D79-E711-4630-9987-A333C52E839C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f0" fmla="val 0"/>
                <a:gd name="f1" fmla="val 37"/>
                <a:gd name="f2" fmla="val 363"/>
                <a:gd name="f3" fmla="val 21"/>
                <a:gd name="f4" fmla="val 686"/>
                <a:gd name="f5" fmla="val 12"/>
                <a:gd name="f6" fmla="val 638"/>
                <a:gd name="f7" fmla="val 775"/>
                <a:gd name="f8" fmla="val 57"/>
                <a:gd name="f9" fmla="val 789"/>
                <a:gd name="f10" fmla="val 115"/>
                <a:gd name="f11" fmla="val 804"/>
                <a:gd name="f12" fmla="val 172"/>
                <a:gd name="f13" fmla="val 818"/>
                <a:gd name="f14" fmla="val 243"/>
                <a:gd name="f15" fmla="val 695"/>
                <a:gd name="f16" fmla="val 163"/>
                <a:gd name="f17" fmla="val 787"/>
                <a:gd name="f18" fmla="val 384"/>
                <a:gd name="f19" fmla="val 449"/>
                <a:gd name="f20" fmla="val 464"/>
                <a:gd name="f21" fmla="val 323"/>
                <a:gd name="f22" fmla="val 378"/>
                <a:gd name="f23" fmla="val 27"/>
                <a:gd name="f24" fmla="val 329"/>
                <a:gd name="f25" fmla="val 9"/>
                <a:gd name="f26" fmla="val 298"/>
                <a:gd name="f27" fmla="val 43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5" h="81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69AAF012-24A5-4D42-888F-2151EA4F4D7F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f0" fmla="val 0"/>
                <a:gd name="f1" fmla="val 77"/>
                <a:gd name="f2" fmla="val 218"/>
                <a:gd name="f3" fmla="val 19"/>
                <a:gd name="f4" fmla="val 531"/>
                <a:gd name="f5" fmla="val 26"/>
                <a:gd name="f6" fmla="val 486"/>
                <a:gd name="f7" fmla="val 620"/>
                <a:gd name="f8" fmla="val 38"/>
                <a:gd name="f9" fmla="val 630"/>
                <a:gd name="f10" fmla="val 76"/>
                <a:gd name="f11" fmla="val 639"/>
                <a:gd name="f12" fmla="val 114"/>
                <a:gd name="f13" fmla="val 648"/>
                <a:gd name="f14" fmla="val 169"/>
                <a:gd name="f15" fmla="val 521"/>
                <a:gd name="f16" fmla="val 626"/>
                <a:gd name="f17" fmla="val 280"/>
                <a:gd name="f18" fmla="val 266"/>
                <a:gd name="f19" fmla="val 324"/>
                <a:gd name="f20" fmla="val 175"/>
                <a:gd name="f21" fmla="val 299"/>
                <a:gd name="f22" fmla="val 24"/>
                <a:gd name="f23" fmla="val 253"/>
                <a:gd name="f24" fmla="val 9"/>
                <a:gd name="f25" fmla="val 222"/>
                <a:gd name="f26" fmla="val 102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5" h="64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D8D7A2CB-2F44-44E4-ABFC-6C43892D9E50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f0" fmla="val 0"/>
                <a:gd name="f1" fmla="val 431"/>
                <a:gd name="f2" fmla="val 363"/>
                <a:gd name="f3" fmla="val 446"/>
                <a:gd name="f4" fmla="val 686"/>
                <a:gd name="f5" fmla="val 455"/>
                <a:gd name="f6" fmla="val 638"/>
                <a:gd name="f7" fmla="val 468"/>
                <a:gd name="f8" fmla="val 775"/>
                <a:gd name="f9" fmla="val 410"/>
                <a:gd name="f10" fmla="val 789"/>
                <a:gd name="f11" fmla="val 353"/>
                <a:gd name="f12" fmla="val 804"/>
                <a:gd name="f13" fmla="val 296"/>
                <a:gd name="f14" fmla="val 818"/>
                <a:gd name="f15" fmla="val 225"/>
                <a:gd name="f16" fmla="val 695"/>
                <a:gd name="f17" fmla="val 305"/>
                <a:gd name="f18" fmla="val 787"/>
                <a:gd name="f19" fmla="val 83"/>
                <a:gd name="f20" fmla="val 449"/>
                <a:gd name="f21" fmla="val 323"/>
                <a:gd name="f22" fmla="val 89"/>
                <a:gd name="f23" fmla="val 27"/>
                <a:gd name="f24" fmla="val 139"/>
                <a:gd name="f25" fmla="val 9"/>
                <a:gd name="f26" fmla="val 169"/>
                <a:gd name="f27" fmla="val 425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9" h="81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B717FC36-EF55-4B22-9E1D-ADC8E0961583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f0" fmla="val 0"/>
                <a:gd name="f1" fmla="val 246"/>
                <a:gd name="f2" fmla="val 218"/>
                <a:gd name="f3" fmla="val 305"/>
                <a:gd name="f4" fmla="val 531"/>
                <a:gd name="f5" fmla="val 297"/>
                <a:gd name="f6" fmla="val 486"/>
                <a:gd name="f7" fmla="val 323"/>
                <a:gd name="f8" fmla="val 620"/>
                <a:gd name="f9" fmla="val 286"/>
                <a:gd name="f10" fmla="val 631"/>
                <a:gd name="f11" fmla="val 249"/>
                <a:gd name="f12" fmla="val 641"/>
                <a:gd name="f13" fmla="val 212"/>
                <a:gd name="f14" fmla="val 651"/>
                <a:gd name="f15" fmla="val 156"/>
                <a:gd name="f16" fmla="val 524"/>
                <a:gd name="f17" fmla="val 630"/>
                <a:gd name="f18" fmla="val 43"/>
                <a:gd name="f19" fmla="val 270"/>
                <a:gd name="f20" fmla="val 175"/>
                <a:gd name="f21" fmla="val 21"/>
                <a:gd name="f22" fmla="val 24"/>
                <a:gd name="f23" fmla="val 71"/>
                <a:gd name="f24" fmla="val 9"/>
                <a:gd name="f25" fmla="val 101"/>
                <a:gd name="f26" fmla="val 221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4" h="652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1DEB0579-3817-4AB7-9878-25AF6C22925F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f0" fmla="val 0"/>
                <a:gd name="f1" fmla="val 686"/>
                <a:gd name="f2" fmla="val 996"/>
                <a:gd name="f3" fmla="val 1138"/>
                <a:gd name="f4" fmla="val 133"/>
                <a:gd name="f5" fmla="val 317"/>
                <a:gd name="f6" fmla="val 471"/>
                <a:gd name="f7" fmla="val 1371"/>
                <a:gd name="f8" fmla="val 699"/>
                <a:gd name="f9" fmla="val 1162"/>
                <a:gd name="f10" fmla="val 849"/>
                <a:gd name="f11" fmla="val 1061"/>
                <a:gd name="f12" fmla="val 923"/>
                <a:gd name="f13" fmla="val 888"/>
                <a:gd name="f14" fmla="val 988"/>
                <a:gd name="f15" fmla="val 483"/>
                <a:gd name="f16" fmla="val 311"/>
                <a:gd name="f17" fmla="val 209"/>
                <a:gd name="f18" fmla="val 696"/>
                <a:gd name="f19" fmla="val 234"/>
                <a:gd name="f20" fmla="val 3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72" h="989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" y="f14"/>
                  </a:cubicBezTo>
                  <a:cubicBezTo>
                    <a:pt x="f15" y="f14"/>
                    <a:pt x="f16" y="f12"/>
                    <a:pt x="f17" y="f10"/>
                  </a:cubicBezTo>
                  <a:cubicBezTo>
                    <a:pt x="f0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5FC96781-CFC8-4B9D-9D3A-4DEC0CF2BC0A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f0" fmla="val 0"/>
                <a:gd name="f1" fmla="val 581"/>
                <a:gd name="f2" fmla="val 37"/>
                <a:gd name="f3" fmla="val 554"/>
                <a:gd name="f4" fmla="val 529"/>
                <a:gd name="f5" fmla="val 501"/>
                <a:gd name="f6" fmla="val 437"/>
                <a:gd name="f7" fmla="val 120"/>
                <a:gd name="f8" fmla="val 335"/>
                <a:gd name="f9" fmla="val 299"/>
                <a:gd name="f10" fmla="val 329"/>
                <a:gd name="f11" fmla="val 447"/>
                <a:gd name="f12" fmla="val 212"/>
                <a:gd name="f13" fmla="val 431"/>
                <a:gd name="f14" fmla="val 80"/>
                <a:gd name="f15" fmla="val 52"/>
                <a:gd name="f16" fmla="val 499"/>
                <a:gd name="f17" fmla="val 621"/>
                <a:gd name="f18" fmla="val 246"/>
                <a:gd name="f19" fmla="val 827"/>
                <a:gd name="f20" fmla="val 538"/>
                <a:gd name="f21" fmla="val 834"/>
                <a:gd name="f22" fmla="val 1076"/>
                <a:gd name="f23" fmla="val 1023"/>
                <a:gd name="f24" fmla="val 1003"/>
                <a:gd name="f25" fmla="val 867"/>
                <a:gd name="f26" fmla="val 754"/>
                <a:gd name="f27" fmla="val 747"/>
                <a:gd name="f28" fmla="val 6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77" h="828">
                  <a:moveTo>
                    <a:pt x="f1" y="f2"/>
                  </a:moveTo>
                  <a:cubicBezTo>
                    <a:pt x="f3" y="f0"/>
                    <a:pt x="f4" y="f0"/>
                    <a:pt x="f5" y="f2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6"/>
                    <a:pt x="f15" y="f16"/>
                  </a:cubicBezTo>
                  <a:cubicBezTo>
                    <a:pt x="f0" y="f17"/>
                    <a:pt x="f18" y="f19"/>
                    <a:pt x="f20" y="f19"/>
                  </a:cubicBezTo>
                  <a:cubicBezTo>
                    <a:pt x="f21" y="f19"/>
                    <a:pt x="f22" y="f17"/>
                    <a:pt x="f23" y="f16"/>
                  </a:cubicBezTo>
                  <a:cubicBezTo>
                    <a:pt x="f24" y="f6"/>
                    <a:pt x="f25" y="f13"/>
                    <a:pt x="f26" y="f11"/>
                  </a:cubicBezTo>
                  <a:cubicBezTo>
                    <a:pt x="f27" y="f9"/>
                    <a:pt x="f28" y="f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6DBF302A-B470-45D7-B76C-EBC121B84E62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>
                <a:gd name="f0" fmla="val 0"/>
                <a:gd name="f1" fmla="val 385"/>
                <a:gd name="f2" fmla="val 62"/>
                <a:gd name="f3" fmla="val 351"/>
                <a:gd name="f4" fmla="val 65"/>
                <a:gd name="f5" fmla="val 314"/>
                <a:gd name="f6" fmla="val 56"/>
                <a:gd name="f7" fmla="val 286"/>
                <a:gd name="f8" fmla="val 37"/>
                <a:gd name="f9" fmla="val 271"/>
                <a:gd name="f10" fmla="val 28"/>
                <a:gd name="f11" fmla="val 259"/>
                <a:gd name="f12" fmla="val 16"/>
                <a:gd name="f13" fmla="val 246"/>
                <a:gd name="f14" fmla="val 237"/>
                <a:gd name="f15" fmla="val 222"/>
                <a:gd name="f16" fmla="val 206"/>
                <a:gd name="f17" fmla="val 175"/>
                <a:gd name="f18" fmla="val 142"/>
                <a:gd name="f19" fmla="val 108"/>
                <a:gd name="f20" fmla="val 74"/>
                <a:gd name="f21" fmla="val 40"/>
                <a:gd name="f22" fmla="val 49"/>
                <a:gd name="f23" fmla="val 15"/>
                <a:gd name="f24" fmla="val 80"/>
                <a:gd name="f25" fmla="val 169"/>
                <a:gd name="f26" fmla="val 412"/>
                <a:gd name="f27" fmla="val 492"/>
                <a:gd name="f28" fmla="val 477"/>
                <a:gd name="f29" fmla="val 452"/>
                <a:gd name="f30" fmla="val 46"/>
                <a:gd name="f31" fmla="val 419"/>
                <a:gd name="f32" fmla="val 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93" h="17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4"/>
                    <a:pt x="f19" y="f2"/>
                  </a:cubicBezTo>
                  <a:cubicBezTo>
                    <a:pt x="f20" y="f2"/>
                    <a:pt x="f21" y="f22"/>
                    <a:pt x="f23" y="f10"/>
                  </a:cubicBezTo>
                  <a:cubicBezTo>
                    <a:pt x="f0" y="f12"/>
                    <a:pt x="f24" y="f25"/>
                    <a:pt x="f13" y="f25"/>
                  </a:cubicBezTo>
                  <a:cubicBezTo>
                    <a:pt x="f26" y="f25"/>
                    <a:pt x="f27" y="f12"/>
                    <a:pt x="f28" y="f10"/>
                  </a:cubicBezTo>
                  <a:cubicBezTo>
                    <a:pt x="f29" y="f30"/>
                    <a:pt x="f31" y="f3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6B095F16-E6EB-43AB-8AA8-34B6240EEDD7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f0" fmla="val 0"/>
                <a:gd name="f1" fmla="val 108"/>
                <a:gd name="f2" fmla="val 37"/>
                <a:gd name="f3" fmla="val 200"/>
                <a:gd name="f4" fmla="val 262"/>
                <a:gd name="f5" fmla="val 89"/>
                <a:gd name="f6" fmla="val 277"/>
                <a:gd name="f7" fmla="val 138"/>
                <a:gd name="f8" fmla="val 302"/>
                <a:gd name="f9" fmla="val 212"/>
                <a:gd name="f10" fmla="val 271"/>
                <a:gd name="f11" fmla="val 295"/>
                <a:gd name="f12" fmla="val 314"/>
                <a:gd name="f13" fmla="val 255"/>
                <a:gd name="f14" fmla="val 326"/>
                <a:gd name="f15" fmla="val 188"/>
                <a:gd name="f16" fmla="val 385"/>
                <a:gd name="f17" fmla="val 329"/>
                <a:gd name="f18" fmla="val 40"/>
                <a:gd name="f19" fmla="val 246"/>
                <a:gd name="f20" fmla="val 18"/>
                <a:gd name="f21" fmla="val 169"/>
                <a:gd name="f22" fmla="val 48"/>
                <a:gd name="f23" fmla="val 125"/>
                <a:gd name="f24" fmla="val 28"/>
                <a:gd name="f25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3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2" y="f17"/>
                  </a:cubicBezTo>
                  <a:cubicBezTo>
                    <a:pt x="f18" y="f17"/>
                    <a:pt x="f0" y="f19"/>
                    <a:pt x="f20" y="f21"/>
                  </a:cubicBezTo>
                  <a:cubicBezTo>
                    <a:pt x="f22" y="f23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B912654E-9E22-4E78-94BD-0E1E60F4FF50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>
                <a:gd name="f0" fmla="val 0"/>
                <a:gd name="f1" fmla="val 34"/>
                <a:gd name="f2" fmla="val 62"/>
                <a:gd name="f3" fmla="val 47"/>
                <a:gd name="f4" fmla="val 46"/>
                <a:gd name="f5" fmla="val 59"/>
                <a:gd name="f6" fmla="val 74"/>
                <a:gd name="f7" fmla="val 25"/>
                <a:gd name="f8" fmla="val 80"/>
                <a:gd name="f9" fmla="val 19"/>
                <a:gd name="f10" fmla="val 90"/>
                <a:gd name="f11" fmla="val 15"/>
                <a:gd name="f12" fmla="val 99"/>
                <a:gd name="f13" fmla="val 12"/>
                <a:gd name="f14" fmla="val 108"/>
                <a:gd name="f15" fmla="val 9"/>
                <a:gd name="f16" fmla="val 117"/>
                <a:gd name="f17" fmla="val 6"/>
                <a:gd name="f18" fmla="val 127"/>
                <a:gd name="f19" fmla="val 164"/>
                <a:gd name="f20" fmla="val 200"/>
                <a:gd name="f21" fmla="val 225"/>
                <a:gd name="f22" fmla="val 43"/>
                <a:gd name="f23" fmla="val 250"/>
                <a:gd name="f24" fmla="val 68"/>
                <a:gd name="f25" fmla="val 270"/>
                <a:gd name="f26" fmla="val 103"/>
                <a:gd name="f27" fmla="val 280"/>
                <a:gd name="f28" fmla="val 139"/>
                <a:gd name="f29" fmla="val 289"/>
                <a:gd name="f30" fmla="val 176"/>
                <a:gd name="f31" fmla="val 287"/>
                <a:gd name="f32" fmla="val 215"/>
                <a:gd name="f33" fmla="val 277"/>
                <a:gd name="f34" fmla="val 252"/>
                <a:gd name="f35" fmla="val 274"/>
                <a:gd name="f36" fmla="val 271"/>
                <a:gd name="f37" fmla="val 268"/>
                <a:gd name="f38" fmla="val 259"/>
                <a:gd name="f39" fmla="val 305"/>
                <a:gd name="f40" fmla="val 258"/>
                <a:gd name="f41" fmla="val 307"/>
                <a:gd name="f42" fmla="val 257"/>
                <a:gd name="f43" fmla="val 309"/>
                <a:gd name="f44" fmla="val 256"/>
                <a:gd name="f45" fmla="val 311"/>
                <a:gd name="f46" fmla="val 314"/>
                <a:gd name="f47" fmla="val 317"/>
                <a:gd name="f48" fmla="val 320"/>
                <a:gd name="f49" fmla="val 255"/>
                <a:gd name="f50" fmla="val 321"/>
                <a:gd name="f51" fmla="val 254"/>
                <a:gd name="f52" fmla="val 322"/>
                <a:gd name="f53" fmla="val 253"/>
                <a:gd name="f54" fmla="val 323"/>
                <a:gd name="f55" fmla="val 326"/>
                <a:gd name="f56" fmla="val 247"/>
                <a:gd name="f57" fmla="val 329"/>
                <a:gd name="f58" fmla="val 240"/>
                <a:gd name="f59" fmla="val 332"/>
                <a:gd name="f60" fmla="val 231"/>
                <a:gd name="f61" fmla="val 339"/>
                <a:gd name="f62" fmla="val 342"/>
                <a:gd name="f63" fmla="val 216"/>
                <a:gd name="f64" fmla="val 345"/>
                <a:gd name="f65" fmla="val 182"/>
                <a:gd name="f66" fmla="val 357"/>
                <a:gd name="f67" fmla="val 148"/>
                <a:gd name="f68" fmla="val 114"/>
                <a:gd name="f69" fmla="val 354"/>
                <a:gd name="f70" fmla="val 348"/>
                <a:gd name="f71" fmla="val 50"/>
                <a:gd name="f72" fmla="val 83"/>
                <a:gd name="f73" fmla="val 144"/>
                <a:gd name="f74" fmla="val 179"/>
                <a:gd name="f75" fmla="val 335"/>
                <a:gd name="f76" fmla="val 207"/>
                <a:gd name="f77" fmla="val 213"/>
                <a:gd name="f78" fmla="val 219"/>
                <a:gd name="f79" fmla="val 228"/>
                <a:gd name="f80" fmla="val 308"/>
                <a:gd name="f81" fmla="val 232"/>
                <a:gd name="f82" fmla="val 303"/>
                <a:gd name="f83" fmla="val 233"/>
                <a:gd name="f84" fmla="val 301"/>
                <a:gd name="f85" fmla="val 234"/>
                <a:gd name="f86" fmla="val 299"/>
                <a:gd name="f87" fmla="val 283"/>
                <a:gd name="f88" fmla="val 244"/>
                <a:gd name="f89" fmla="val 185"/>
                <a:gd name="f90" fmla="val 154"/>
                <a:gd name="f91" fmla="val 123"/>
                <a:gd name="f92" fmla="val 95"/>
                <a:gd name="f93" fmla="val 204"/>
                <a:gd name="f94" fmla="val 52"/>
                <a:gd name="f95" fmla="val 37"/>
                <a:gd name="f96" fmla="val 40"/>
                <a:gd name="f97" fmla="val 120"/>
                <a:gd name="f98" fmla="val 111"/>
                <a:gd name="f99" fmla="val 105"/>
                <a:gd name="f100" fmla="val 84"/>
                <a:gd name="f101" fmla="val 49"/>
                <a:gd name="f102" fmla="val 55"/>
                <a:gd name="f103" fmla="val 56"/>
                <a:gd name="f104" fmla="val 65"/>
                <a:gd name="f105" fmla="val 77"/>
                <a:gd name="f106" fmla="val 10"/>
                <a:gd name="f107" fmla="val 126"/>
                <a:gd name="f108" fmla="val 163"/>
                <a:gd name="f109" fmla="val 13"/>
                <a:gd name="f110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8">
                  <a:moveTo>
                    <a:pt x="f1" y="f2"/>
                  </a:moveTo>
                  <a:cubicBezTo>
                    <a:pt x="f3" y="f4"/>
                    <a:pt x="f5" y="f1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0"/>
                    <a:pt x="f20" y="f9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29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4" y="f47"/>
                    <a:pt x="f44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23" y="f55"/>
                    <a:pt x="f56" y="f57"/>
                    <a:pt x="f58" y="f59"/>
                  </a:cubicBezTo>
                  <a:cubicBezTo>
                    <a:pt x="f60" y="f61"/>
                    <a:pt x="f21" y="f62"/>
                    <a:pt x="f63" y="f64"/>
                  </a:cubicBezTo>
                  <a:cubicBezTo>
                    <a:pt x="f65" y="f66"/>
                    <a:pt x="f67" y="f66"/>
                    <a:pt x="f68" y="f69"/>
                  </a:cubicBezTo>
                  <a:cubicBezTo>
                    <a:pt x="f8" y="f70"/>
                    <a:pt x="f71" y="f61"/>
                    <a:pt x="f9" y="f54"/>
                  </a:cubicBezTo>
                  <a:cubicBezTo>
                    <a:pt x="f71" y="f57"/>
                    <a:pt x="f72" y="f61"/>
                    <a:pt x="f68" y="f61"/>
                  </a:cubicBezTo>
                  <a:cubicBezTo>
                    <a:pt x="f73" y="f61"/>
                    <a:pt x="f74" y="f75"/>
                    <a:pt x="f76" y="f54"/>
                  </a:cubicBezTo>
                  <a:cubicBezTo>
                    <a:pt x="f77" y="f48"/>
                    <a:pt x="f78" y="f47"/>
                    <a:pt x="f21" y="f45"/>
                  </a:cubicBezTo>
                  <a:cubicBezTo>
                    <a:pt x="f79" y="f80"/>
                    <a:pt x="f60" y="f80"/>
                    <a:pt x="f60" y="f39"/>
                  </a:cubicBezTo>
                  <a:cubicBezTo>
                    <a:pt x="f81" y="f82"/>
                    <a:pt x="f83" y="f84"/>
                    <a:pt x="f85" y="f86"/>
                  </a:cubicBezTo>
                  <a:cubicBezTo>
                    <a:pt x="f58" y="f87"/>
                    <a:pt x="f88" y="f37"/>
                    <a:pt x="f23" y="f34"/>
                  </a:cubicBezTo>
                  <a:cubicBezTo>
                    <a:pt x="f44" y="f78"/>
                    <a:pt x="f38" y="f89"/>
                    <a:pt x="f23" y="f90"/>
                  </a:cubicBezTo>
                  <a:cubicBezTo>
                    <a:pt x="f88" y="f91"/>
                    <a:pt x="f21" y="f92"/>
                    <a:pt x="f93" y="f6"/>
                  </a:cubicBezTo>
                  <a:cubicBezTo>
                    <a:pt x="f65" y="f94"/>
                    <a:pt x="f90" y="f95"/>
                    <a:pt x="f18" y="f96"/>
                  </a:cubicBezTo>
                  <a:cubicBezTo>
                    <a:pt x="f97" y="f96"/>
                    <a:pt x="f98" y="f96"/>
                    <a:pt x="f99" y="f22"/>
                  </a:cubicBezTo>
                  <a:cubicBezTo>
                    <a:pt x="f12" y="f4"/>
                    <a:pt x="f10" y="f4"/>
                    <a:pt x="f100" y="f101"/>
                  </a:cubicBezTo>
                  <a:cubicBezTo>
                    <a:pt x="f24" y="f102"/>
                    <a:pt x="f103" y="f104"/>
                    <a:pt x="f3" y="f105"/>
                  </a:cubicBezTo>
                  <a:cubicBezTo>
                    <a:pt x="f7" y="f92"/>
                    <a:pt x="f106" y="f107"/>
                    <a:pt x="f0" y="f108"/>
                  </a:cubicBezTo>
                  <a:cubicBezTo>
                    <a:pt x="f0" y="f107"/>
                    <a:pt x="f109" y="f11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A8908C0D-B76B-450D-88FB-A688653C3F9E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7"/>
                <a:gd name="f5" fmla="val 132"/>
                <a:gd name="f6" fmla="val 150"/>
                <a:gd name="f7" fmla="val 147"/>
                <a:gd name="f8" fmla="val 143"/>
                <a:gd name="f9" fmla="val 162"/>
                <a:gd name="f10" fmla="val 174"/>
                <a:gd name="f11" fmla="val 120"/>
                <a:gd name="f12" fmla="val 183"/>
                <a:gd name="f13" fmla="val 107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7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9385D864-2289-45C0-A773-C98EB3FE753F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f0" fmla="val 0"/>
                <a:gd name="f1" fmla="val 193"/>
                <a:gd name="f2" fmla="val 37"/>
                <a:gd name="f3" fmla="val 101"/>
                <a:gd name="f4" fmla="val 40"/>
                <a:gd name="f5" fmla="val 89"/>
                <a:gd name="f6" fmla="val 25"/>
                <a:gd name="f7" fmla="val 138"/>
                <a:gd name="f8" fmla="val 212"/>
                <a:gd name="f9" fmla="val 30"/>
                <a:gd name="f10" fmla="val 295"/>
                <a:gd name="f11" fmla="val 314"/>
                <a:gd name="f12" fmla="val 45"/>
                <a:gd name="f13" fmla="val 326"/>
                <a:gd name="f14" fmla="val 114"/>
                <a:gd name="f15" fmla="val 385"/>
                <a:gd name="f16" fmla="val 264"/>
                <a:gd name="f17" fmla="val 329"/>
                <a:gd name="f18" fmla="val 260"/>
                <a:gd name="f19" fmla="val 297"/>
                <a:gd name="f20" fmla="val 246"/>
                <a:gd name="f21" fmla="val 282"/>
                <a:gd name="f22" fmla="val 169"/>
                <a:gd name="f23" fmla="val 253"/>
                <a:gd name="f24" fmla="val 125"/>
                <a:gd name="f25" fmla="val 273"/>
                <a:gd name="f26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8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9EBA39FB-F1EE-479A-95A1-364FE6CAB533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f0" fmla="val 0"/>
                <a:gd name="f1" fmla="val 243"/>
                <a:gd name="f2" fmla="val 71"/>
                <a:gd name="f3" fmla="val 231"/>
                <a:gd name="f4" fmla="val 59"/>
                <a:gd name="f5" fmla="val 218"/>
                <a:gd name="f6" fmla="val 49"/>
                <a:gd name="f7" fmla="val 206"/>
                <a:gd name="f8" fmla="val 43"/>
                <a:gd name="f9" fmla="val 200"/>
                <a:gd name="f10" fmla="val 40"/>
                <a:gd name="f11" fmla="val 191"/>
                <a:gd name="f12" fmla="val 37"/>
                <a:gd name="f13" fmla="val 184"/>
                <a:gd name="f14" fmla="val 178"/>
                <a:gd name="f15" fmla="val 34"/>
                <a:gd name="f16" fmla="val 169"/>
                <a:gd name="f17" fmla="val 163"/>
                <a:gd name="f18" fmla="val 135"/>
                <a:gd name="f19" fmla="val 104"/>
                <a:gd name="f20" fmla="val 46"/>
                <a:gd name="f21" fmla="val 86"/>
                <a:gd name="f22" fmla="val 68"/>
                <a:gd name="f23" fmla="val 64"/>
                <a:gd name="f24" fmla="val 89"/>
                <a:gd name="f25" fmla="val 120"/>
                <a:gd name="f26" fmla="val 148"/>
                <a:gd name="f27" fmla="val 179"/>
                <a:gd name="f28" fmla="val 212"/>
                <a:gd name="f29" fmla="val 246"/>
                <a:gd name="f30" fmla="val 262"/>
                <a:gd name="f31" fmla="val 280"/>
                <a:gd name="f32" fmla="val 55"/>
                <a:gd name="f33" fmla="val 292"/>
                <a:gd name="f34" fmla="val 56"/>
                <a:gd name="f35" fmla="val 294"/>
                <a:gd name="f36" fmla="val 57"/>
                <a:gd name="f37" fmla="val 297"/>
                <a:gd name="f38" fmla="val 58"/>
                <a:gd name="f39" fmla="val 299"/>
                <a:gd name="f40" fmla="val 61"/>
                <a:gd name="f41" fmla="val 302"/>
                <a:gd name="f42" fmla="val 305"/>
                <a:gd name="f43" fmla="val 308"/>
                <a:gd name="f44" fmla="val 77"/>
                <a:gd name="f45" fmla="val 314"/>
                <a:gd name="f46" fmla="val 83"/>
                <a:gd name="f47" fmla="val 317"/>
                <a:gd name="f48" fmla="val 111"/>
                <a:gd name="f49" fmla="val 329"/>
                <a:gd name="f50" fmla="val 141"/>
                <a:gd name="f51" fmla="val 336"/>
                <a:gd name="f52" fmla="val 175"/>
                <a:gd name="f53" fmla="val 332"/>
                <a:gd name="f54" fmla="val 240"/>
                <a:gd name="f55" fmla="val 326"/>
                <a:gd name="f56" fmla="val 271"/>
                <a:gd name="f57" fmla="val 209"/>
                <a:gd name="f58" fmla="val 342"/>
                <a:gd name="f59" fmla="val 348"/>
                <a:gd name="f60" fmla="val 354"/>
                <a:gd name="f61" fmla="val 107"/>
                <a:gd name="f62" fmla="val 351"/>
                <a:gd name="f63" fmla="val 74"/>
                <a:gd name="f64" fmla="val 339"/>
                <a:gd name="f65" fmla="val 323"/>
                <a:gd name="f66" fmla="val 320"/>
                <a:gd name="f67" fmla="val 36"/>
                <a:gd name="f68" fmla="val 316"/>
                <a:gd name="f69" fmla="val 35"/>
                <a:gd name="f70" fmla="val 315"/>
                <a:gd name="f71" fmla="val 33"/>
                <a:gd name="f72" fmla="val 313"/>
                <a:gd name="f73" fmla="val 32"/>
                <a:gd name="f74" fmla="val 312"/>
                <a:gd name="f75" fmla="val 31"/>
                <a:gd name="f76" fmla="val 311"/>
                <a:gd name="f77" fmla="val 310"/>
                <a:gd name="f78" fmla="val 309"/>
                <a:gd name="f79" fmla="val 30"/>
                <a:gd name="f80" fmla="val 307"/>
                <a:gd name="f81" fmla="val 29"/>
                <a:gd name="f82" fmla="val 306"/>
                <a:gd name="f83" fmla="val 27"/>
                <a:gd name="f84" fmla="val 21"/>
                <a:gd name="f85" fmla="val 286"/>
                <a:gd name="f86" fmla="val 15"/>
                <a:gd name="f87" fmla="val 9"/>
                <a:gd name="f88" fmla="val 252"/>
                <a:gd name="f89" fmla="val 216"/>
                <a:gd name="f90" fmla="val 6"/>
                <a:gd name="f91" fmla="val 139"/>
                <a:gd name="f92" fmla="val 102"/>
                <a:gd name="f93" fmla="val 19"/>
                <a:gd name="f94" fmla="val 123"/>
                <a:gd name="f95" fmla="val 160"/>
                <a:gd name="f96" fmla="val 187"/>
                <a:gd name="f97" fmla="val 12"/>
                <a:gd name="f98" fmla="val 197"/>
                <a:gd name="f99" fmla="val 16"/>
                <a:gd name="f100" fmla="val 203"/>
                <a:gd name="f101" fmla="val 25"/>
                <a:gd name="f102" fmla="val 227"/>
                <a:gd name="f103" fmla="val 62"/>
                <a:gd name="f104" fmla="val 274"/>
                <a:gd name="f105" fmla="val 289"/>
                <a:gd name="f106" fmla="val 126"/>
                <a:gd name="f107" fmla="val 267"/>
                <a:gd name="f108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2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20"/>
                    <a:pt x="f21" y="f22"/>
                  </a:cubicBezTo>
                  <a:cubicBezTo>
                    <a:pt x="f23" y="f24"/>
                    <a:pt x="f20" y="f25"/>
                    <a:pt x="f10" y="f26"/>
                  </a:cubicBezTo>
                  <a:cubicBezTo>
                    <a:pt x="f15" y="f27"/>
                    <a:pt x="f15" y="f28"/>
                    <a:pt x="f10" y="f29"/>
                  </a:cubicBezTo>
                  <a:cubicBezTo>
                    <a:pt x="f8" y="f30"/>
                    <a:pt x="f6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23" y="f41"/>
                    <a:pt x="f23" y="f42"/>
                  </a:cubicBezTo>
                  <a:cubicBezTo>
                    <a:pt x="f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7" y="f53"/>
                    <a:pt x="f54" y="f55"/>
                    <a:pt x="f56" y="f47"/>
                  </a:cubicBezTo>
                  <a:cubicBezTo>
                    <a:pt x="f54" y="f53"/>
                    <a:pt x="f57" y="f58"/>
                    <a:pt x="f52" y="f59"/>
                  </a:cubicBezTo>
                  <a:cubicBezTo>
                    <a:pt x="f50" y="f60"/>
                    <a:pt x="f61" y="f62"/>
                    <a:pt x="f63" y="f64"/>
                  </a:cubicBezTo>
                  <a:cubicBezTo>
                    <a:pt x="f23" y="f51"/>
                    <a:pt x="f38" y="f53"/>
                    <a:pt x="f6" y="f55"/>
                  </a:cubicBezTo>
                  <a:cubicBezTo>
                    <a:pt x="f20" y="f65"/>
                    <a:pt x="f10" y="f66"/>
                    <a:pt x="f12" y="f47"/>
                  </a:cubicBezTo>
                  <a:cubicBezTo>
                    <a:pt x="f67" y="f68"/>
                    <a:pt x="f69" y="f70"/>
                    <a:pt x="f15" y="f45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75" y="f78"/>
                    <a:pt x="f75" y="f43"/>
                  </a:cubicBezTo>
                  <a:cubicBezTo>
                    <a:pt x="f79" y="f80"/>
                    <a:pt x="f81" y="f82"/>
                    <a:pt x="f83" y="f42"/>
                  </a:cubicBezTo>
                  <a:cubicBezTo>
                    <a:pt x="f84" y="f85"/>
                    <a:pt x="f86" y="f56"/>
                    <a:pt x="f87" y="f88"/>
                  </a:cubicBezTo>
                  <a:cubicBezTo>
                    <a:pt x="f0" y="f89"/>
                    <a:pt x="f0" y="f27"/>
                    <a:pt x="f90" y="f91"/>
                  </a:cubicBezTo>
                  <a:cubicBezTo>
                    <a:pt x="f86" y="f92"/>
                    <a:pt x="f12" y="f22"/>
                    <a:pt x="f40" y="f8"/>
                  </a:cubicBezTo>
                  <a:cubicBezTo>
                    <a:pt x="f24" y="f93"/>
                    <a:pt x="f94" y="f0"/>
                    <a:pt x="f95" y="f90"/>
                  </a:cubicBezTo>
                  <a:cubicBezTo>
                    <a:pt x="f16" y="f90"/>
                    <a:pt x="f14" y="f87"/>
                    <a:pt x="f96" y="f97"/>
                  </a:cubicBezTo>
                  <a:cubicBezTo>
                    <a:pt x="f98" y="f99"/>
                    <a:pt x="f100" y="f93"/>
                    <a:pt x="f28" y="f101"/>
                  </a:cubicBezTo>
                  <a:cubicBezTo>
                    <a:pt x="f102" y="f15"/>
                    <a:pt x="f54" y="f20"/>
                    <a:pt x="f88" y="f103"/>
                  </a:cubicBezTo>
                  <a:cubicBezTo>
                    <a:pt x="f104" y="f21"/>
                    <a:pt x="f85" y="f94"/>
                    <a:pt x="f105" y="f95"/>
                  </a:cubicBezTo>
                  <a:cubicBezTo>
                    <a:pt x="f31" y="f106"/>
                    <a:pt x="f107" y="f10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E75F0829-19D0-4F72-BD9A-A5DA822769EF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6"/>
                <a:gd name="f5" fmla="val 132"/>
                <a:gd name="f6" fmla="val 149"/>
                <a:gd name="f7" fmla="val 147"/>
                <a:gd name="f8" fmla="val 142"/>
                <a:gd name="f9" fmla="val 162"/>
                <a:gd name="f10" fmla="val 174"/>
                <a:gd name="f11" fmla="val 120"/>
                <a:gd name="f12" fmla="val 183"/>
                <a:gd name="f13" fmla="val 108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8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CE105D13-3C3C-4F2E-A6EF-B7C92ABB8591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>
                <a:gd name="f0" fmla="val 0"/>
                <a:gd name="f1" fmla="val 54"/>
                <a:gd name="f2" fmla="val 109"/>
                <a:gd name="f3" fmla="val 163"/>
                <a:gd name="f4" fmla="val 45"/>
                <a:gd name="f5" fmla="val 91"/>
                <a:gd name="f6" fmla="val 1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4" h="137">
                  <a:moveTo>
                    <a:pt x="f0" y="f0"/>
                  </a:moveTo>
                  <a:cubicBezTo>
                    <a:pt x="f1" y="f0"/>
                    <a:pt x="f2" y="f0"/>
                    <a:pt x="f3" y="f0"/>
                  </a:cubicBezTo>
                  <a:cubicBezTo>
                    <a:pt x="f3" y="f4"/>
                    <a:pt x="f3" y="f5"/>
                    <a:pt x="f3" y="f6"/>
                  </a:cubicBezTo>
                  <a:cubicBezTo>
                    <a:pt x="f2" y="f6"/>
                    <a:pt x="f1" y="f6"/>
                    <a:pt x="f0" y="f6"/>
                  </a:cubicBezTo>
                  <a:cubicBezTo>
                    <a:pt x="f0" y="f5"/>
                    <a:pt x="f0" y="f4"/>
                    <a:pt x="f0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D8E42A19-8072-405A-9F1C-5A5F5A9E971F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>
                <a:gd name="f0" fmla="val 0"/>
                <a:gd name="f1" fmla="val 465"/>
                <a:gd name="f2" fmla="val 188"/>
                <a:gd name="f3" fmla="val 434"/>
                <a:gd name="f4" fmla="val 185"/>
                <a:gd name="f5" fmla="val 404"/>
                <a:gd name="f6" fmla="val 178"/>
                <a:gd name="f7" fmla="val 379"/>
                <a:gd name="f8" fmla="val 163"/>
                <a:gd name="f9" fmla="val 354"/>
                <a:gd name="f10" fmla="val 147"/>
                <a:gd name="f11" fmla="val 336"/>
                <a:gd name="f12" fmla="val 127"/>
                <a:gd name="f13" fmla="val 333"/>
                <a:gd name="f14" fmla="val 105"/>
                <a:gd name="f15" fmla="val 326"/>
                <a:gd name="f16" fmla="val 70"/>
                <a:gd name="f17" fmla="val 318"/>
                <a:gd name="f18" fmla="val 35"/>
                <a:gd name="f19" fmla="val 311"/>
                <a:gd name="f20" fmla="val 304"/>
                <a:gd name="f21" fmla="val 297"/>
                <a:gd name="f22" fmla="val 290"/>
                <a:gd name="f23" fmla="val 284"/>
                <a:gd name="f24" fmla="val 130"/>
                <a:gd name="f25" fmla="val 268"/>
                <a:gd name="f26" fmla="val 244"/>
                <a:gd name="f27" fmla="val 219"/>
                <a:gd name="f28" fmla="val 157"/>
                <a:gd name="f29" fmla="val 124"/>
                <a:gd name="f30" fmla="val 93"/>
                <a:gd name="f31" fmla="val 65"/>
                <a:gd name="f32" fmla="val 170"/>
                <a:gd name="f33" fmla="val 37"/>
                <a:gd name="f34" fmla="val 13"/>
                <a:gd name="f35" fmla="val 136"/>
                <a:gd name="f36" fmla="val 108"/>
                <a:gd name="f37" fmla="val 4"/>
                <a:gd name="f38" fmla="val 139"/>
                <a:gd name="f39" fmla="val 22"/>
                <a:gd name="f40" fmla="val 167"/>
                <a:gd name="f41" fmla="val 50"/>
                <a:gd name="f42" fmla="val 77"/>
                <a:gd name="f43" fmla="val 203"/>
                <a:gd name="f44" fmla="val 117"/>
                <a:gd name="f45" fmla="val 216"/>
                <a:gd name="f46" fmla="val 154"/>
                <a:gd name="f47" fmla="val 194"/>
                <a:gd name="f48" fmla="val 222"/>
                <a:gd name="f49" fmla="val 231"/>
                <a:gd name="f50" fmla="val 213"/>
                <a:gd name="f51" fmla="val 265"/>
                <a:gd name="f52" fmla="val 296"/>
                <a:gd name="f53" fmla="val 173"/>
                <a:gd name="f54" fmla="val 308"/>
                <a:gd name="f55" fmla="val 320"/>
                <a:gd name="f56" fmla="val 351"/>
                <a:gd name="f57" fmla="val 385"/>
                <a:gd name="f58" fmla="val 425"/>
                <a:gd name="f59" fmla="val 462"/>
                <a:gd name="f60" fmla="val 499"/>
                <a:gd name="f61" fmla="val 539"/>
                <a:gd name="f62" fmla="val 207"/>
                <a:gd name="f63" fmla="val 567"/>
                <a:gd name="f64" fmla="val 594"/>
                <a:gd name="f65" fmla="val 616"/>
                <a:gd name="f66" fmla="val 610"/>
                <a:gd name="f67" fmla="val 133"/>
                <a:gd name="f68" fmla="val 585"/>
                <a:gd name="f69" fmla="val 557"/>
                <a:gd name="f70" fmla="val 530"/>
                <a:gd name="f71" fmla="val 182"/>
                <a:gd name="f72" fmla="val 49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17" h="223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" y="f2"/>
                    <a:pt x="f28" y="f2"/>
                  </a:cubicBezTo>
                  <a:cubicBezTo>
                    <a:pt x="f29" y="f2"/>
                    <a:pt x="f30" y="f4"/>
                    <a:pt x="f31" y="f32"/>
                  </a:cubicBezTo>
                  <a:cubicBezTo>
                    <a:pt x="f33" y="f28"/>
                    <a:pt x="f34" y="f35"/>
                    <a:pt x="f0" y="f36"/>
                  </a:cubicBezTo>
                  <a:cubicBezTo>
                    <a:pt x="f37" y="f38"/>
                    <a:pt x="f39" y="f40"/>
                    <a:pt x="f41" y="f4"/>
                  </a:cubicBezTo>
                  <a:cubicBezTo>
                    <a:pt x="f42" y="f43"/>
                    <a:pt x="f44" y="f45"/>
                    <a:pt x="f46" y="f27"/>
                  </a:cubicBezTo>
                  <a:cubicBezTo>
                    <a:pt x="f47" y="f48"/>
                    <a:pt x="f49" y="f50"/>
                    <a:pt x="f51" y="f47"/>
                  </a:cubicBezTo>
                  <a:cubicBezTo>
                    <a:pt x="f23" y="f4"/>
                    <a:pt x="f52" y="f53"/>
                    <a:pt x="f54" y="f28"/>
                  </a:cubicBezTo>
                  <a:cubicBezTo>
                    <a:pt x="f55" y="f53"/>
                    <a:pt x="f11" y="f4"/>
                    <a:pt x="f56" y="f47"/>
                  </a:cubicBezTo>
                  <a:cubicBezTo>
                    <a:pt x="f57" y="f50"/>
                    <a:pt x="f58" y="f48"/>
                    <a:pt x="f59" y="f27"/>
                  </a:cubicBezTo>
                  <a:cubicBezTo>
                    <a:pt x="f60" y="f27"/>
                    <a:pt x="f61" y="f62"/>
                    <a:pt x="f63" y="f4"/>
                  </a:cubicBezTo>
                  <a:cubicBezTo>
                    <a:pt x="f64" y="f40"/>
                    <a:pt x="f65" y="f35"/>
                    <a:pt x="f65" y="f36"/>
                  </a:cubicBezTo>
                  <a:cubicBezTo>
                    <a:pt x="f66" y="f67"/>
                    <a:pt x="f68" y="f46"/>
                    <a:pt x="f69" y="f32"/>
                  </a:cubicBezTo>
                  <a:cubicBezTo>
                    <a:pt x="f70" y="f71"/>
                    <a:pt x="f72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E3CE8BC6-39B0-4AD0-99EC-018A54106414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f0" fmla="val 0"/>
                <a:gd name="f1" fmla="val 126"/>
                <a:gd name="f2" fmla="val 105"/>
                <a:gd name="f3" fmla="val 40"/>
                <a:gd name="f4" fmla="val 15"/>
                <a:gd name="f5" fmla="val 19"/>
                <a:gd name="f6" fmla="val 31"/>
                <a:gd name="f7" fmla="val 12"/>
                <a:gd name="f8" fmla="val 62"/>
                <a:gd name="f9" fmla="val 52"/>
                <a:gd name="f10" fmla="val 90"/>
                <a:gd name="f11" fmla="val 80"/>
                <a:gd name="f12" fmla="val 108"/>
                <a:gd name="f13" fmla="val 111"/>
                <a:gd name="f14" fmla="val 123"/>
                <a:gd name="f15" fmla="val 145"/>
                <a:gd name="f16" fmla="val 169"/>
                <a:gd name="f17" fmla="val 194"/>
                <a:gd name="f18" fmla="val 243"/>
                <a:gd name="f19" fmla="val 252"/>
                <a:gd name="f20" fmla="val 237"/>
                <a:gd name="f21" fmla="val 215"/>
                <a:gd name="f22" fmla="val 1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3" h="112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0" y="f6"/>
                    <a:pt x="f7" y="f8"/>
                    <a:pt x="f9" y="f10"/>
                  </a:cubicBezTo>
                  <a:cubicBezTo>
                    <a:pt x="f11" y="f12"/>
                    <a:pt x="f2" y="f13"/>
                    <a:pt x="f14" y="f13"/>
                  </a:cubicBezTo>
                  <a:cubicBezTo>
                    <a:pt x="f15" y="f13"/>
                    <a:pt x="f16" y="f2"/>
                    <a:pt x="f17" y="f10"/>
                  </a:cubicBezTo>
                  <a:cubicBezTo>
                    <a:pt x="f18" y="f8"/>
                    <a:pt x="f19" y="f6"/>
                    <a:pt x="f20" y="f5"/>
                  </a:cubicBezTo>
                  <a:cubicBezTo>
                    <a:pt x="f21" y="f0"/>
                    <a:pt x="f22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8C628E63-E609-48E4-AAB0-6F02601A31F8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F05A1A82-17B2-41FB-9AFB-66050B29B280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f0" fmla="val 0"/>
                <a:gd name="f1" fmla="val 67"/>
                <a:gd name="f2" fmla="val 79"/>
                <a:gd name="f3" fmla="val 3"/>
                <a:gd name="f4" fmla="val 90"/>
                <a:gd name="f5" fmla="val 8"/>
                <a:gd name="f6" fmla="val 101"/>
                <a:gd name="f7" fmla="val 13"/>
                <a:gd name="f8" fmla="val 111"/>
                <a:gd name="f9" fmla="val 20"/>
                <a:gd name="f10" fmla="val 120"/>
                <a:gd name="f11" fmla="val 30"/>
                <a:gd name="f12" fmla="val 126"/>
                <a:gd name="f13" fmla="val 39"/>
                <a:gd name="f14" fmla="val 132"/>
                <a:gd name="f15" fmla="val 50"/>
                <a:gd name="f16" fmla="val 135"/>
                <a:gd name="f17" fmla="val 61"/>
                <a:gd name="f18" fmla="val 72"/>
                <a:gd name="f19" fmla="val 83"/>
                <a:gd name="f20" fmla="val 92"/>
                <a:gd name="f21" fmla="val 109"/>
                <a:gd name="f22" fmla="val 115"/>
                <a:gd name="f23" fmla="val 123"/>
                <a:gd name="f24" fmla="val 56"/>
                <a:gd name="f25" fmla="val 44"/>
                <a:gd name="f26" fmla="val 34"/>
                <a:gd name="f27" fmla="val 23"/>
                <a:gd name="f28" fmla="val 15"/>
                <a:gd name="f29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4" h="136">
                  <a:moveTo>
                    <a:pt x="f0" y="f1"/>
                  </a:moveTo>
                  <a:cubicBezTo>
                    <a:pt x="f0" y="f2"/>
                    <a:pt x="f3" y="f4"/>
                    <a:pt x="f5" y="f6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6" y="f10"/>
                    <a:pt x="f21" y="f8"/>
                    <a:pt x="f22" y="f6"/>
                  </a:cubicBezTo>
                  <a:cubicBezTo>
                    <a:pt x="f10" y="f4"/>
                    <a:pt x="f23" y="f2"/>
                    <a:pt x="f23" y="f1"/>
                  </a:cubicBezTo>
                  <a:cubicBezTo>
                    <a:pt x="f23" y="f24"/>
                    <a:pt x="f10" y="f25"/>
                    <a:pt x="f22" y="f26"/>
                  </a:cubicBezTo>
                  <a:cubicBezTo>
                    <a:pt x="f21" y="f27"/>
                    <a:pt x="f6" y="f28"/>
                    <a:pt x="f20" y="f29"/>
                  </a:cubicBezTo>
                  <a:cubicBezTo>
                    <a:pt x="f19" y="f3"/>
                    <a:pt x="f18" y="f0"/>
                    <a:pt x="f17" y="f0"/>
                  </a:cubicBezTo>
                  <a:cubicBezTo>
                    <a:pt x="f15" y="f0"/>
                    <a:pt x="f13" y="f3"/>
                    <a:pt x="f11" y="f29"/>
                  </a:cubicBezTo>
                  <a:cubicBezTo>
                    <a:pt x="f9" y="f28"/>
                    <a:pt x="f7" y="f27"/>
                    <a:pt x="f5" y="f26"/>
                  </a:cubicBezTo>
                  <a:cubicBezTo>
                    <a:pt x="f3" y="f25"/>
                    <a:pt x="f0" y="f24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C79D56A0-D503-4361-AD32-79D141710AF2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f0" fmla="val 0"/>
                <a:gd name="f1" fmla="val 47"/>
                <a:gd name="f2" fmla="val 227"/>
                <a:gd name="f3" fmla="val 53"/>
                <a:gd name="f4" fmla="val 98"/>
                <a:gd name="f5" fmla="val 76"/>
                <a:gd name="f6" fmla="val 123"/>
                <a:gd name="f7" fmla="val 160"/>
                <a:gd name="f8" fmla="val 18"/>
                <a:gd name="f9" fmla="val 196"/>
                <a:gd name="f10" fmla="val 36"/>
                <a:gd name="f11" fmla="val 232"/>
                <a:gd name="f12" fmla="val 54"/>
                <a:gd name="f13" fmla="val 266"/>
                <a:gd name="f14" fmla="val 220"/>
                <a:gd name="f15" fmla="val 233"/>
                <a:gd name="f16" fmla="val 257"/>
                <a:gd name="f17" fmla="val 209"/>
                <a:gd name="f18" fmla="val 285"/>
                <a:gd name="f19" fmla="val 56"/>
                <a:gd name="f20" fmla="val 2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7" h="286">
                  <a:moveTo>
                    <a:pt x="f1" y="f2"/>
                  </a:moveTo>
                  <a:cubicBezTo>
                    <a:pt x="f0" y="f3"/>
                    <a:pt x="f4" y="f5"/>
                    <a:pt x="f6" y="f0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1" y="f3"/>
                    <a:pt x="f13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22017114-A854-4C7D-8555-17497D93325E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f0" fmla="val 0"/>
                <a:gd name="f1" fmla="val 109"/>
                <a:gd name="f2" fmla="val 33"/>
                <a:gd name="f3" fmla="val 100"/>
                <a:gd name="f4" fmla="val 24"/>
                <a:gd name="f5" fmla="val 89"/>
                <a:gd name="f6" fmla="val 15"/>
                <a:gd name="f7" fmla="val 77"/>
                <a:gd name="f8" fmla="val 11"/>
                <a:gd name="f9" fmla="val 52"/>
                <a:gd name="f10" fmla="val 9"/>
                <a:gd name="f11" fmla="val 26"/>
                <a:gd name="f12" fmla="val 49"/>
                <a:gd name="f13" fmla="val 72"/>
                <a:gd name="f14" fmla="val 21"/>
                <a:gd name="f15" fmla="val 83"/>
                <a:gd name="f16" fmla="val 25"/>
                <a:gd name="f17" fmla="val 93"/>
                <a:gd name="f18" fmla="val 31"/>
                <a:gd name="f19" fmla="val 103"/>
                <a:gd name="f20" fmla="val 39"/>
                <a:gd name="f21" fmla="val 110"/>
                <a:gd name="f22" fmla="val 47"/>
                <a:gd name="f23" fmla="val 120"/>
                <a:gd name="f24" fmla="val 56"/>
                <a:gd name="f25" fmla="val 126"/>
                <a:gd name="f26" fmla="val 67"/>
                <a:gd name="f27" fmla="val 124"/>
                <a:gd name="f28" fmla="val 54"/>
                <a:gd name="f29" fmla="val 118"/>
                <a:gd name="f30" fmla="val 4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6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4" y="f0"/>
                    <a:pt x="f0" y="f10"/>
                  </a:cubicBezTo>
                  <a:cubicBezTo>
                    <a:pt x="f11" y="f10"/>
                    <a:pt x="f12" y="f8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Szabadkézi sokszög: alakzat 30">
              <a:extLst>
                <a:ext uri="{FF2B5EF4-FFF2-40B4-BE49-F238E27FC236}">
                  <a16:creationId xmlns:a16="http://schemas.microsoft.com/office/drawing/2014/main" id="{E2BD23CD-B67A-47D2-B98F-01E6966703A6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f0" fmla="val 0"/>
                <a:gd name="f1" fmla="val 37"/>
                <a:gd name="f2" fmla="val 308"/>
                <a:gd name="f3" fmla="val 269"/>
                <a:gd name="f4" fmla="val 1"/>
                <a:gd name="f5" fmla="val 98"/>
                <a:gd name="f6" fmla="val 14"/>
                <a:gd name="f7" fmla="val 52"/>
                <a:gd name="f8" fmla="val 9"/>
                <a:gd name="f9" fmla="val 105"/>
                <a:gd name="f10" fmla="val 5"/>
                <a:gd name="f11" fmla="val 157"/>
                <a:gd name="f12" fmla="val 158"/>
                <a:gd name="f13" fmla="val 201"/>
                <a:gd name="f14" fmla="val 271"/>
                <a:gd name="f15" fmla="val 170"/>
                <a:gd name="f16" fmla="val 147"/>
                <a:gd name="f17" fmla="val 335"/>
                <a:gd name="f18" fmla="val 63"/>
                <a:gd name="f19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0"/>
                    <a:pt x="f13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Szabadkézi sokszög: alakzat 31">
              <a:extLst>
                <a:ext uri="{FF2B5EF4-FFF2-40B4-BE49-F238E27FC236}">
                  <a16:creationId xmlns:a16="http://schemas.microsoft.com/office/drawing/2014/main" id="{3250D587-9C54-48FC-B306-3F9807B6E1B6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f0" fmla="val 0"/>
                <a:gd name="f1" fmla="val 164"/>
                <a:gd name="f2" fmla="val 308"/>
                <a:gd name="f3" fmla="val 201"/>
                <a:gd name="f4" fmla="val 269"/>
                <a:gd name="f5" fmla="val 200"/>
                <a:gd name="f6" fmla="val 98"/>
                <a:gd name="f7" fmla="val 14"/>
                <a:gd name="f8" fmla="val 149"/>
                <a:gd name="f9" fmla="val 9"/>
                <a:gd name="f10" fmla="val 97"/>
                <a:gd name="f11" fmla="val 5"/>
                <a:gd name="f12" fmla="val 44"/>
                <a:gd name="f13" fmla="val 40"/>
                <a:gd name="f14" fmla="val 103"/>
                <a:gd name="f15" fmla="val 271"/>
                <a:gd name="f16" fmla="val 30"/>
                <a:gd name="f17" fmla="val 53"/>
                <a:gd name="f18" fmla="val 335"/>
                <a:gd name="f19" fmla="val 138"/>
                <a:gd name="f20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14"/>
                    <a:pt x="f0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586987CA-C3F7-40F6-A558-A693AFF70593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>
                <a:gd name="f0" fmla="val 0"/>
                <a:gd name="f1" fmla="val 13"/>
                <a:gd name="f2" fmla="val 66"/>
                <a:gd name="f3" fmla="val 44"/>
                <a:gd name="f4" fmla="val 11"/>
                <a:gd name="f5" fmla="val 22"/>
                <a:gd name="f6" fmla="val 6"/>
                <a:gd name="f7" fmla="val 2"/>
                <a:gd name="f8" fmla="val 45"/>
                <a:gd name="f9" fmla="val 89"/>
                <a:gd name="f10" fmla="val 111"/>
                <a:gd name="f11" fmla="val 133"/>
                <a:gd name="f12" fmla="val 8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" h="134">
                  <a:moveTo>
                    <a:pt x="f1" y="f2"/>
                  </a:moveTo>
                  <a:cubicBezTo>
                    <a:pt x="f1" y="f3"/>
                    <a:pt x="f4" y="f5"/>
                    <a:pt x="f6" y="f0"/>
                  </a:cubicBezTo>
                  <a:cubicBezTo>
                    <a:pt x="f7" y="f5"/>
                    <a:pt x="f0" y="f8"/>
                    <a:pt x="f0" y="f2"/>
                  </a:cubicBezTo>
                  <a:cubicBezTo>
                    <a:pt x="f7" y="f9"/>
                    <a:pt x="f7" y="f10"/>
                    <a:pt x="f6" y="f11"/>
                  </a:cubicBezTo>
                  <a:cubicBezTo>
                    <a:pt x="f4" y="f10"/>
                    <a:pt x="f1" y="f1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Szabadkézi sokszög: alakzat 33">
              <a:extLst>
                <a:ext uri="{FF2B5EF4-FFF2-40B4-BE49-F238E27FC236}">
                  <a16:creationId xmlns:a16="http://schemas.microsoft.com/office/drawing/2014/main" id="{F62C144D-DE38-4C96-9E16-A0EA801D4E68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f0" fmla="val 0"/>
                <a:gd name="f1" fmla="val 138"/>
                <a:gd name="f2" fmla="val 267"/>
                <a:gd name="f3" fmla="val 184"/>
                <a:gd name="f4" fmla="val 220"/>
                <a:gd name="f5" fmla="val 277"/>
                <a:gd name="f6" fmla="val 195"/>
                <a:gd name="f7" fmla="val 126"/>
                <a:gd name="f8" fmla="val 56"/>
                <a:gd name="f9" fmla="val 215"/>
                <a:gd name="f10" fmla="val 61"/>
                <a:gd name="f11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8" h="268">
                  <a:moveTo>
                    <a:pt x="f1" y="f2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9" y="f0"/>
                    <a:pt x="f1" y="f0"/>
                  </a:cubicBezTo>
                  <a:cubicBezTo>
                    <a:pt x="f10" y="f0"/>
                    <a:pt x="f0" y="f8"/>
                    <a:pt x="f0" y="f7"/>
                  </a:cubicBezTo>
                  <a:cubicBezTo>
                    <a:pt x="f0" y="f6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Szabadkézi sokszög: alakzat 34">
              <a:extLst>
                <a:ext uri="{FF2B5EF4-FFF2-40B4-BE49-F238E27FC236}">
                  <a16:creationId xmlns:a16="http://schemas.microsoft.com/office/drawing/2014/main" id="{5C02E55B-EA6C-45F8-A6ED-D3663F0E189F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f0" fmla="val 0"/>
                <a:gd name="f1" fmla="val 214"/>
                <a:gd name="f2" fmla="val 181"/>
                <a:gd name="f3" fmla="val 222"/>
                <a:gd name="f4" fmla="val 343"/>
                <a:gd name="f5" fmla="val 227"/>
                <a:gd name="f6" fmla="val 319"/>
                <a:gd name="f7" fmla="val 233"/>
                <a:gd name="f8" fmla="val 388"/>
                <a:gd name="f9" fmla="val 204"/>
                <a:gd name="f10" fmla="val 395"/>
                <a:gd name="f11" fmla="val 176"/>
                <a:gd name="f12" fmla="val 402"/>
                <a:gd name="f13" fmla="val 147"/>
                <a:gd name="f14" fmla="val 409"/>
                <a:gd name="f15" fmla="val 112"/>
                <a:gd name="f16" fmla="val 347"/>
                <a:gd name="f17" fmla="val 151"/>
                <a:gd name="f18" fmla="val 394"/>
                <a:gd name="f19" fmla="val 40"/>
                <a:gd name="f20" fmla="val 224"/>
                <a:gd name="f21" fmla="val 161"/>
                <a:gd name="f22" fmla="val 43"/>
                <a:gd name="f23" fmla="val 14"/>
                <a:gd name="f24" fmla="val 68"/>
                <a:gd name="f25" fmla="val 4"/>
                <a:gd name="f26" fmla="val 83"/>
                <a:gd name="f27" fmla="val 211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4" h="41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Szabadkézi sokszög: alakzat 35">
              <a:extLst>
                <a:ext uri="{FF2B5EF4-FFF2-40B4-BE49-F238E27FC236}">
                  <a16:creationId xmlns:a16="http://schemas.microsoft.com/office/drawing/2014/main" id="{2DA7AC9A-BDA8-4320-AE20-04C75E803CBC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f0" fmla="val 0"/>
                <a:gd name="f1" fmla="val 123"/>
                <a:gd name="f2" fmla="val 110"/>
                <a:gd name="f3" fmla="val 153"/>
                <a:gd name="f4" fmla="val 267"/>
                <a:gd name="f5" fmla="val 149"/>
                <a:gd name="f6" fmla="val 244"/>
                <a:gd name="f7" fmla="val 162"/>
                <a:gd name="f8" fmla="val 311"/>
                <a:gd name="f9" fmla="val 143"/>
                <a:gd name="f10" fmla="val 316"/>
                <a:gd name="f11" fmla="val 124"/>
                <a:gd name="f12" fmla="val 320"/>
                <a:gd name="f13" fmla="val 105"/>
                <a:gd name="f14" fmla="val 325"/>
                <a:gd name="f15" fmla="val 78"/>
                <a:gd name="f16" fmla="val 261"/>
                <a:gd name="f17" fmla="val 314"/>
                <a:gd name="f18" fmla="val 22"/>
                <a:gd name="f19" fmla="val 134"/>
                <a:gd name="f20" fmla="val 88"/>
                <a:gd name="f21" fmla="val 13"/>
                <a:gd name="f22" fmla="val 36"/>
                <a:gd name="f23" fmla="val 5"/>
                <a:gd name="f24" fmla="val 51"/>
                <a:gd name="f25" fmla="val 111"/>
                <a:gd name="f26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1"/>
                    <a:pt x="f22" y="f23"/>
                  </a:cubicBezTo>
                  <a:cubicBezTo>
                    <a:pt x="f24" y="f0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zabadkézi sokszög: alakzat 36">
              <a:extLst>
                <a:ext uri="{FF2B5EF4-FFF2-40B4-BE49-F238E27FC236}">
                  <a16:creationId xmlns:a16="http://schemas.microsoft.com/office/drawing/2014/main" id="{E1D61EAF-0AE8-4837-852C-68E0A6BC3B85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>
                <a:gd name="f0" fmla="val 0"/>
                <a:gd name="f1" fmla="val 19"/>
                <a:gd name="f2" fmla="val 181"/>
                <a:gd name="f3" fmla="val 11"/>
                <a:gd name="f4" fmla="val 343"/>
                <a:gd name="f5" fmla="val 6"/>
                <a:gd name="f6" fmla="val 319"/>
                <a:gd name="f7" fmla="val 388"/>
                <a:gd name="f8" fmla="val 29"/>
                <a:gd name="f9" fmla="val 395"/>
                <a:gd name="f10" fmla="val 57"/>
                <a:gd name="f11" fmla="val 402"/>
                <a:gd name="f12" fmla="val 86"/>
                <a:gd name="f13" fmla="val 409"/>
                <a:gd name="f14" fmla="val 121"/>
                <a:gd name="f15" fmla="val 347"/>
                <a:gd name="f16" fmla="val 82"/>
                <a:gd name="f17" fmla="val 394"/>
                <a:gd name="f18" fmla="val 192"/>
                <a:gd name="f19" fmla="val 224"/>
                <a:gd name="f20" fmla="val 234"/>
                <a:gd name="f21" fmla="val 161"/>
                <a:gd name="f22" fmla="val 189"/>
                <a:gd name="f23" fmla="val 14"/>
                <a:gd name="f24" fmla="val 165"/>
                <a:gd name="f25" fmla="val 4"/>
                <a:gd name="f26" fmla="val 149"/>
                <a:gd name="f27" fmla="val 22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5" h="410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1BDF8BF2-8B5B-4F97-8725-ABCF12500CEA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f0" fmla="val 0"/>
                <a:gd name="f1" fmla="val 38"/>
                <a:gd name="f2" fmla="val 110"/>
                <a:gd name="f3" fmla="val 9"/>
                <a:gd name="f4" fmla="val 267"/>
                <a:gd name="f5" fmla="val 13"/>
                <a:gd name="f6" fmla="val 244"/>
                <a:gd name="f7" fmla="val 311"/>
                <a:gd name="f8" fmla="val 18"/>
                <a:gd name="f9" fmla="val 316"/>
                <a:gd name="f10" fmla="val 37"/>
                <a:gd name="f11" fmla="val 322"/>
                <a:gd name="f12" fmla="val 55"/>
                <a:gd name="f13" fmla="val 327"/>
                <a:gd name="f14" fmla="val 83"/>
                <a:gd name="f15" fmla="val 263"/>
                <a:gd name="f16" fmla="val 140"/>
                <a:gd name="f17" fmla="val 136"/>
                <a:gd name="f18" fmla="val 162"/>
                <a:gd name="f19" fmla="val 88"/>
                <a:gd name="f20" fmla="val 151"/>
                <a:gd name="f21" fmla="val 126"/>
                <a:gd name="f22" fmla="val 5"/>
                <a:gd name="f23" fmla="val 111"/>
                <a:gd name="f24" fmla="val 51"/>
                <a:gd name="f25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8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9"/>
                    <a:pt x="f16" y="f17"/>
                  </a:cubicBezTo>
                  <a:cubicBezTo>
                    <a:pt x="f18" y="f19"/>
                    <a:pt x="f20" y="f5"/>
                    <a:pt x="f21" y="f22"/>
                  </a:cubicBezTo>
                  <a:cubicBezTo>
                    <a:pt x="f23" y="f0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60F322AE-1A51-45EF-A42C-0E2E9FAEA69A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f0" fmla="val 0"/>
                <a:gd name="f1" fmla="val 342"/>
                <a:gd name="f2" fmla="val 188"/>
                <a:gd name="f3" fmla="val 117"/>
                <a:gd name="f4" fmla="val 66"/>
                <a:gd name="f5" fmla="val 158"/>
                <a:gd name="f6" fmla="val 235"/>
                <a:gd name="f7" fmla="val 349"/>
                <a:gd name="f8" fmla="val 105"/>
                <a:gd name="f9" fmla="val 424"/>
                <a:gd name="f10" fmla="val 156"/>
                <a:gd name="f11" fmla="val 461"/>
                <a:gd name="f12" fmla="val 241"/>
                <a:gd name="f13" fmla="val 493"/>
                <a:gd name="f14" fmla="val 444"/>
                <a:gd name="f15" fmla="val 530"/>
                <a:gd name="f16" fmla="val 581"/>
                <a:gd name="f17" fmla="val 685"/>
                <a:gd name="f18" fmla="val 347"/>
                <a:gd name="f19" fmla="val 569"/>
                <a:gd name="f20" fmla="val 49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86" h="494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0" y="f7"/>
                    <a:pt x="f8" y="f9"/>
                  </a:cubicBezTo>
                  <a:cubicBezTo>
                    <a:pt x="f10" y="f11"/>
                    <a:pt x="f12" y="f13"/>
                    <a:pt x="f1" y="f13"/>
                  </a:cubicBezTo>
                  <a:cubicBezTo>
                    <a:pt x="f14" y="f13"/>
                    <a:pt x="f15" y="f11"/>
                    <a:pt x="f16" y="f9"/>
                  </a:cubicBezTo>
                  <a:cubicBezTo>
                    <a:pt x="f17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975D7E6C-C87D-4743-B542-5A5B6AF378EE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f0" fmla="val 0"/>
                <a:gd name="f1" fmla="val 414"/>
                <a:gd name="f2" fmla="val 246"/>
                <a:gd name="f3" fmla="val 17"/>
                <a:gd name="f4" fmla="val 260"/>
                <a:gd name="f5" fmla="val 273"/>
                <a:gd name="f6" fmla="val 286"/>
                <a:gd name="f7" fmla="val 319"/>
                <a:gd name="f8" fmla="val 59"/>
                <a:gd name="f9" fmla="val 369"/>
                <a:gd name="f10" fmla="val 148"/>
                <a:gd name="f11" fmla="val 373"/>
                <a:gd name="f12" fmla="val 222"/>
                <a:gd name="f13" fmla="val 431"/>
                <a:gd name="f14" fmla="val 214"/>
                <a:gd name="f15" fmla="val 497"/>
                <a:gd name="f16" fmla="val 217"/>
                <a:gd name="f17" fmla="val 511"/>
                <a:gd name="f18" fmla="val 248"/>
                <a:gd name="f19" fmla="val 537"/>
                <a:gd name="f20" fmla="val 309"/>
                <a:gd name="f21" fmla="val 413"/>
                <a:gd name="f22" fmla="val 268"/>
                <a:gd name="f23" fmla="val 120"/>
                <a:gd name="f24" fmla="val 26"/>
                <a:gd name="f25" fmla="val 37"/>
                <a:gd name="f26" fmla="val 103"/>
                <a:gd name="f27" fmla="val 160"/>
                <a:gd name="f28" fmla="val 16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8" h="414">
                  <a:moveTo>
                    <a:pt x="f2" y="f3"/>
                  </a:moveTo>
                  <a:cubicBezTo>
                    <a:pt x="f4" y="f0"/>
                    <a:pt x="f5" y="f0"/>
                    <a:pt x="f6" y="f3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" y="f21"/>
                    <a:pt x="f22" y="f21"/>
                  </a:cubicBezTo>
                  <a:cubicBezTo>
                    <a:pt x="f23" y="f21"/>
                    <a:pt x="f0" y="f20"/>
                    <a:pt x="f24" y="f18"/>
                  </a:cubicBezTo>
                  <a:cubicBezTo>
                    <a:pt x="f25" y="f16"/>
                    <a:pt x="f26" y="f14"/>
                    <a:pt x="f27" y="f12"/>
                  </a:cubicBezTo>
                  <a:cubicBezTo>
                    <a:pt x="f28" y="f10"/>
                    <a:pt x="f14" y="f8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Szabadkézi sokszög: alakzat 40">
              <a:extLst>
                <a:ext uri="{FF2B5EF4-FFF2-40B4-BE49-F238E27FC236}">
                  <a16:creationId xmlns:a16="http://schemas.microsoft.com/office/drawing/2014/main" id="{DCB5AA7E-4FCD-4D9B-ABEF-E2D4EF08859A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>
                <a:gd name="f0" fmla="val 0"/>
                <a:gd name="f1" fmla="val 54"/>
                <a:gd name="f2" fmla="val 30"/>
                <a:gd name="f3" fmla="val 71"/>
                <a:gd name="f4" fmla="val 31"/>
                <a:gd name="f5" fmla="val 90"/>
                <a:gd name="f6" fmla="val 27"/>
                <a:gd name="f7" fmla="val 103"/>
                <a:gd name="f8" fmla="val 18"/>
                <a:gd name="f9" fmla="val 111"/>
                <a:gd name="f10" fmla="val 13"/>
                <a:gd name="f11" fmla="val 117"/>
                <a:gd name="f12" fmla="val 7"/>
                <a:gd name="f13" fmla="val 123"/>
                <a:gd name="f14" fmla="val 128"/>
                <a:gd name="f15" fmla="val 136"/>
                <a:gd name="f16" fmla="val 143"/>
                <a:gd name="f17" fmla="val 159"/>
                <a:gd name="f18" fmla="val 176"/>
                <a:gd name="f19" fmla="val 32"/>
                <a:gd name="f20" fmla="val 193"/>
                <a:gd name="f21" fmla="val 210"/>
                <a:gd name="f22" fmla="val 226"/>
                <a:gd name="f23" fmla="val 24"/>
                <a:gd name="f24" fmla="val 239"/>
                <a:gd name="f25" fmla="val 246"/>
                <a:gd name="f26" fmla="val 206"/>
                <a:gd name="f27" fmla="val 84"/>
                <a:gd name="f28" fmla="val 40"/>
                <a:gd name="f29" fmla="val 8"/>
                <a:gd name="f30" fmla="val 20"/>
                <a:gd name="f31" fmla="val 23"/>
                <a:gd name="f32" fmla="val 37"/>
                <a:gd name="f33" fmla="val 2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7" h="8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19"/>
                    <a:pt x="f20" y="f2"/>
                  </a:cubicBezTo>
                  <a:cubicBezTo>
                    <a:pt x="f21" y="f2"/>
                    <a:pt x="f22" y="f23"/>
                    <a:pt x="f24" y="f10"/>
                  </a:cubicBezTo>
                  <a:cubicBezTo>
                    <a:pt x="f25" y="f12"/>
                    <a:pt x="f26" y="f27"/>
                    <a:pt x="f13" y="f27"/>
                  </a:cubicBezTo>
                  <a:cubicBezTo>
                    <a:pt x="f28" y="f27"/>
                    <a:pt x="f0" y="f12"/>
                    <a:pt x="f29" y="f10"/>
                  </a:cubicBezTo>
                  <a:cubicBezTo>
                    <a:pt x="f30" y="f31"/>
                    <a:pt x="f32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BF4C8FDF-13BE-4872-8722-99D24F6530A1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f0" fmla="val 0"/>
                <a:gd name="f1" fmla="val 97"/>
                <a:gd name="f2" fmla="val 19"/>
                <a:gd name="f3" fmla="val 51"/>
                <a:gd name="f4" fmla="val 20"/>
                <a:gd name="f5" fmla="val 45"/>
                <a:gd name="f6" fmla="val 13"/>
                <a:gd name="f7" fmla="val 70"/>
                <a:gd name="f8" fmla="val 106"/>
                <a:gd name="f9" fmla="val 16"/>
                <a:gd name="f10" fmla="val 147"/>
                <a:gd name="f11" fmla="val 156"/>
                <a:gd name="f12" fmla="val 23"/>
                <a:gd name="f13" fmla="val 163"/>
                <a:gd name="f14" fmla="val 57"/>
                <a:gd name="f15" fmla="val 192"/>
                <a:gd name="f16" fmla="val 133"/>
                <a:gd name="f17" fmla="val 164"/>
                <a:gd name="f18" fmla="val 131"/>
                <a:gd name="f19" fmla="val 151"/>
                <a:gd name="f20" fmla="val 123"/>
                <a:gd name="f21" fmla="val 142"/>
                <a:gd name="f22" fmla="val 84"/>
                <a:gd name="f23" fmla="val 127"/>
                <a:gd name="f24" fmla="val 63"/>
                <a:gd name="f25" fmla="val 137"/>
                <a:gd name="f26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2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Szabadkézi sokszög: alakzat 42">
              <a:extLst>
                <a:ext uri="{FF2B5EF4-FFF2-40B4-BE49-F238E27FC236}">
                  <a16:creationId xmlns:a16="http://schemas.microsoft.com/office/drawing/2014/main" id="{AB699A59-BAD1-4012-8FC1-EF3309A6FE15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f0" fmla="val 0"/>
                <a:gd name="f1" fmla="val 128"/>
                <a:gd name="f2" fmla="val 30"/>
                <a:gd name="f3" fmla="val 122"/>
                <a:gd name="f4" fmla="val 23"/>
                <a:gd name="f5" fmla="val 116"/>
                <a:gd name="f6" fmla="val 16"/>
                <a:gd name="f7" fmla="val 108"/>
                <a:gd name="f8" fmla="val 12"/>
                <a:gd name="f9" fmla="val 105"/>
                <a:gd name="f10" fmla="val 9"/>
                <a:gd name="f11" fmla="val 100"/>
                <a:gd name="f12" fmla="val 7"/>
                <a:gd name="f13" fmla="val 96"/>
                <a:gd name="f14" fmla="val 6"/>
                <a:gd name="f15" fmla="val 91"/>
                <a:gd name="f16" fmla="val 4"/>
                <a:gd name="f17" fmla="val 86"/>
                <a:gd name="f18" fmla="val 3"/>
                <a:gd name="f19" fmla="val 82"/>
                <a:gd name="f20" fmla="val 63"/>
                <a:gd name="f21" fmla="val 45"/>
                <a:gd name="f22" fmla="val 32"/>
                <a:gd name="f23" fmla="val 21"/>
                <a:gd name="f24" fmla="val 20"/>
                <a:gd name="f25" fmla="val 33"/>
                <a:gd name="f26" fmla="val 50"/>
                <a:gd name="f27" fmla="val 5"/>
                <a:gd name="f28" fmla="val 69"/>
                <a:gd name="f29" fmla="val 87"/>
                <a:gd name="f30" fmla="val 2"/>
                <a:gd name="f31" fmla="val 106"/>
                <a:gd name="f32" fmla="val 125"/>
                <a:gd name="f33" fmla="val 8"/>
                <a:gd name="f34" fmla="val 134"/>
                <a:gd name="f35" fmla="val 11"/>
                <a:gd name="f36" fmla="val 143"/>
                <a:gd name="f37" fmla="val 151"/>
                <a:gd name="f38" fmla="val 152"/>
                <a:gd name="f39" fmla="val 153"/>
                <a:gd name="f40" fmla="val 17"/>
                <a:gd name="f41" fmla="val 154"/>
                <a:gd name="f42" fmla="val 156"/>
                <a:gd name="f43" fmla="val 158"/>
                <a:gd name="f44" fmla="val 159"/>
                <a:gd name="f45" fmla="val 160"/>
                <a:gd name="f46" fmla="val 18"/>
                <a:gd name="f47" fmla="val 19"/>
                <a:gd name="f48" fmla="val 162"/>
                <a:gd name="f49" fmla="val 22"/>
                <a:gd name="f50" fmla="val 163"/>
                <a:gd name="f51" fmla="val 25"/>
                <a:gd name="f52" fmla="val 165"/>
                <a:gd name="f53" fmla="val 29"/>
                <a:gd name="f54" fmla="val 168"/>
                <a:gd name="f55" fmla="val 169"/>
                <a:gd name="f56" fmla="val 37"/>
                <a:gd name="f57" fmla="val 171"/>
                <a:gd name="f58" fmla="val 54"/>
                <a:gd name="f59" fmla="val 177"/>
                <a:gd name="f60" fmla="val 71"/>
                <a:gd name="f61" fmla="val 88"/>
                <a:gd name="f62" fmla="val 175"/>
                <a:gd name="f63" fmla="val 172"/>
                <a:gd name="f64" fmla="val 120"/>
                <a:gd name="f65" fmla="val 136"/>
                <a:gd name="f66" fmla="val 103"/>
                <a:gd name="f67" fmla="val 72"/>
                <a:gd name="f68" fmla="val 56"/>
                <a:gd name="f69" fmla="val 166"/>
                <a:gd name="f70" fmla="val 42"/>
                <a:gd name="f71" fmla="val 39"/>
                <a:gd name="f72" fmla="val 36"/>
                <a:gd name="f73" fmla="val 157"/>
                <a:gd name="f74" fmla="val 31"/>
                <a:gd name="f75" fmla="val 28"/>
                <a:gd name="f76" fmla="val 150"/>
                <a:gd name="f77" fmla="val 149"/>
                <a:gd name="f78" fmla="val 148"/>
                <a:gd name="f79" fmla="val 140"/>
                <a:gd name="f80" fmla="val 132"/>
                <a:gd name="f81" fmla="val 76"/>
                <a:gd name="f82" fmla="val 61"/>
                <a:gd name="f83" fmla="val 47"/>
                <a:gd name="f84" fmla="val 43"/>
                <a:gd name="f85" fmla="val 26"/>
                <a:gd name="f86" fmla="val 68"/>
                <a:gd name="f87" fmla="val 85"/>
                <a:gd name="f88" fmla="val 92"/>
                <a:gd name="f89" fmla="val 95"/>
                <a:gd name="f90" fmla="val 24"/>
                <a:gd name="f91" fmla="val 111"/>
                <a:gd name="f92" fmla="val 27"/>
                <a:gd name="f93" fmla="val 117"/>
                <a:gd name="f94" fmla="val 38"/>
                <a:gd name="f95" fmla="val 145"/>
                <a:gd name="f96" fmla="val 81"/>
                <a:gd name="f97" fmla="val 139"/>
                <a:gd name="f98" fmla="val 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8"/>
                  </a:cubicBezTo>
                  <a:cubicBezTo>
                    <a:pt x="f20" y="f0"/>
                    <a:pt x="f21" y="f10"/>
                    <a:pt x="f22" y="f23"/>
                  </a:cubicBezTo>
                  <a:cubicBezTo>
                    <a:pt x="f24" y="f25"/>
                    <a:pt x="f10" y="f26"/>
                    <a:pt x="f27" y="f28"/>
                  </a:cubicBezTo>
                  <a:cubicBezTo>
                    <a:pt x="f0" y="f29"/>
                    <a:pt x="f30" y="f31"/>
                    <a:pt x="f14" y="f32"/>
                  </a:cubicBezTo>
                  <a:cubicBezTo>
                    <a:pt x="f33" y="f34"/>
                    <a:pt x="f35" y="f36"/>
                    <a:pt x="f6" y="f37"/>
                  </a:cubicBezTo>
                  <a:cubicBezTo>
                    <a:pt x="f6" y="f38"/>
                    <a:pt x="f6" y="f39"/>
                    <a:pt x="f40" y="f41"/>
                  </a:cubicBezTo>
                  <a:cubicBezTo>
                    <a:pt x="f40" y="f42"/>
                    <a:pt x="f40" y="f43"/>
                    <a:pt x="f40" y="f44"/>
                  </a:cubicBezTo>
                  <a:cubicBezTo>
                    <a:pt x="f40" y="f45"/>
                    <a:pt x="f46" y="f45"/>
                    <a:pt x="f47" y="f45"/>
                  </a:cubicBezTo>
                  <a:cubicBezTo>
                    <a:pt x="f24" y="f48"/>
                    <a:pt x="f49" y="f50"/>
                    <a:pt x="f51" y="f52"/>
                  </a:cubicBezTo>
                  <a:cubicBezTo>
                    <a:pt x="f53" y="f54"/>
                    <a:pt x="f22" y="f55"/>
                    <a:pt x="f56" y="f57"/>
                  </a:cubicBezTo>
                  <a:cubicBezTo>
                    <a:pt x="f58" y="f59"/>
                    <a:pt x="f60" y="f59"/>
                    <a:pt x="f61" y="f62"/>
                  </a:cubicBezTo>
                  <a:cubicBezTo>
                    <a:pt x="f9" y="f63"/>
                    <a:pt x="f64" y="f54"/>
                    <a:pt x="f65" y="f45"/>
                  </a:cubicBezTo>
                  <a:cubicBezTo>
                    <a:pt x="f64" y="f50"/>
                    <a:pt x="f66" y="f54"/>
                    <a:pt x="f61" y="f54"/>
                  </a:cubicBezTo>
                  <a:cubicBezTo>
                    <a:pt x="f67" y="f54"/>
                    <a:pt x="f68" y="f69"/>
                    <a:pt x="f70" y="f45"/>
                  </a:cubicBezTo>
                  <a:cubicBezTo>
                    <a:pt x="f71" y="f44"/>
                    <a:pt x="f72" y="f73"/>
                    <a:pt x="f22" y="f41"/>
                  </a:cubicBezTo>
                  <a:cubicBezTo>
                    <a:pt x="f74" y="f38"/>
                    <a:pt x="f53" y="f38"/>
                    <a:pt x="f53" y="f37"/>
                  </a:cubicBezTo>
                  <a:cubicBezTo>
                    <a:pt x="f75" y="f76"/>
                    <a:pt x="f75" y="f77"/>
                    <a:pt x="f75" y="f78"/>
                  </a:cubicBezTo>
                  <a:cubicBezTo>
                    <a:pt x="f51" y="f79"/>
                    <a:pt x="f4" y="f80"/>
                    <a:pt x="f24" y="f32"/>
                  </a:cubicBezTo>
                  <a:cubicBezTo>
                    <a:pt x="f40" y="f7"/>
                    <a:pt x="f6" y="f15"/>
                    <a:pt x="f24" y="f81"/>
                  </a:cubicBezTo>
                  <a:cubicBezTo>
                    <a:pt x="f4" y="f82"/>
                    <a:pt x="f22" y="f83"/>
                    <a:pt x="f84" y="f72"/>
                  </a:cubicBezTo>
                  <a:cubicBezTo>
                    <a:pt x="f58" y="f85"/>
                    <a:pt x="f86" y="f46"/>
                    <a:pt x="f19" y="f24"/>
                  </a:cubicBezTo>
                  <a:cubicBezTo>
                    <a:pt x="f87" y="f24"/>
                    <a:pt x="f61" y="f47"/>
                    <a:pt x="f88" y="f23"/>
                  </a:cubicBezTo>
                  <a:cubicBezTo>
                    <a:pt x="f89" y="f49"/>
                    <a:pt x="f11" y="f4"/>
                    <a:pt x="f66" y="f90"/>
                  </a:cubicBezTo>
                  <a:cubicBezTo>
                    <a:pt x="f91" y="f92"/>
                    <a:pt x="f93" y="f22"/>
                    <a:pt x="f3" y="f94"/>
                  </a:cubicBezTo>
                  <a:cubicBezTo>
                    <a:pt x="f80" y="f83"/>
                    <a:pt x="f79" y="f20"/>
                    <a:pt x="f95" y="f96"/>
                  </a:cubicBezTo>
                  <a:cubicBezTo>
                    <a:pt x="f95" y="f20"/>
                    <a:pt x="f97" y="f9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Szabadkézi sokszög: alakzat 43">
              <a:extLst>
                <a:ext uri="{FF2B5EF4-FFF2-40B4-BE49-F238E27FC236}">
                  <a16:creationId xmlns:a16="http://schemas.microsoft.com/office/drawing/2014/main" id="{1B155F28-80B1-4791-94C1-5F20848AFA33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2"/>
                <a:gd name="f5" fmla="val 66"/>
                <a:gd name="f6" fmla="val 6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6"/>
                  </a:cubicBezTo>
                  <a:cubicBezTo>
                    <a:pt x="f19" y="f29"/>
                    <a:pt x="f18" y="f0"/>
                    <a:pt x="f17" y="f0"/>
                  </a:cubicBezTo>
                  <a:cubicBezTo>
                    <a:pt x="f15" y="f0"/>
                    <a:pt x="f13" y="f29"/>
                    <a:pt x="f11" y="f6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4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D4074515-D338-4805-9AB2-63810B199576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>
                <a:gd name="f0" fmla="val 0"/>
                <a:gd name="f1" fmla="val 53"/>
                <a:gd name="f2" fmla="val 19"/>
                <a:gd name="f3" fmla="val 99"/>
                <a:gd name="f4" fmla="val 130"/>
                <a:gd name="f5" fmla="val 45"/>
                <a:gd name="f6" fmla="val 137"/>
                <a:gd name="f7" fmla="val 70"/>
                <a:gd name="f8" fmla="val 150"/>
                <a:gd name="f9" fmla="val 106"/>
                <a:gd name="f10" fmla="val 134"/>
                <a:gd name="f11" fmla="val 148"/>
                <a:gd name="f12" fmla="val 156"/>
                <a:gd name="f13" fmla="val 126"/>
                <a:gd name="f14" fmla="val 164"/>
                <a:gd name="f15" fmla="val 93"/>
                <a:gd name="f16" fmla="val 192"/>
                <a:gd name="f17" fmla="val 17"/>
                <a:gd name="f18" fmla="val 123"/>
                <a:gd name="f19" fmla="val 8"/>
                <a:gd name="f20" fmla="val 84"/>
                <a:gd name="f21" fmla="val 23"/>
                <a:gd name="f22" fmla="val 63"/>
                <a:gd name="f23" fmla="val 13"/>
                <a:gd name="f24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1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17" y="f14"/>
                  </a:cubicBezTo>
                  <a:cubicBezTo>
                    <a:pt x="f2" y="f14"/>
                    <a:pt x="f0" y="f18"/>
                    <a:pt x="f19" y="f20"/>
                  </a:cubicBezTo>
                  <a:cubicBezTo>
                    <a:pt x="f21" y="f22"/>
                    <a:pt x="f23" y="f2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914E357C-C560-49DD-99BA-24CD77AE77FD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f0" fmla="val 0"/>
                <a:gd name="f1" fmla="val 146"/>
                <a:gd name="f2" fmla="val 23"/>
                <a:gd name="f3" fmla="val 35"/>
                <a:gd name="f4" fmla="val 29"/>
                <a:gd name="f5" fmla="val 25"/>
                <a:gd name="f6" fmla="val 42"/>
                <a:gd name="f7" fmla="val 22"/>
                <a:gd name="f8" fmla="val 45"/>
                <a:gd name="f9" fmla="val 20"/>
                <a:gd name="f10" fmla="val 49"/>
                <a:gd name="f11" fmla="val 19"/>
                <a:gd name="f12" fmla="val 52"/>
                <a:gd name="f13" fmla="val 55"/>
                <a:gd name="f14" fmla="val 17"/>
                <a:gd name="f15" fmla="val 60"/>
                <a:gd name="f16" fmla="val 63"/>
                <a:gd name="f17" fmla="val 77"/>
                <a:gd name="f18" fmla="val 92"/>
                <a:gd name="f19" fmla="val 102"/>
                <a:gd name="f20" fmla="val 34"/>
                <a:gd name="f21" fmla="val 112"/>
                <a:gd name="f22" fmla="val 122"/>
                <a:gd name="f23" fmla="val 125"/>
                <a:gd name="f24" fmla="val 74"/>
                <a:gd name="f25" fmla="val 128"/>
                <a:gd name="f26" fmla="val 88"/>
                <a:gd name="f27" fmla="val 105"/>
                <a:gd name="f28" fmla="val 123"/>
                <a:gd name="f29" fmla="val 130"/>
                <a:gd name="f30" fmla="val 120"/>
                <a:gd name="f31" fmla="val 139"/>
                <a:gd name="f32" fmla="val 117"/>
                <a:gd name="f33" fmla="val 145"/>
                <a:gd name="f34" fmla="val 116"/>
                <a:gd name="f35" fmla="val 147"/>
                <a:gd name="f36" fmla="val 115"/>
                <a:gd name="f37" fmla="val 148"/>
                <a:gd name="f38" fmla="val 114"/>
                <a:gd name="f39" fmla="val 150"/>
                <a:gd name="f40" fmla="val 151"/>
                <a:gd name="f41" fmla="val 109"/>
                <a:gd name="f42" fmla="val 153"/>
                <a:gd name="f43" fmla="val 106"/>
                <a:gd name="f44" fmla="val 156"/>
                <a:gd name="f45" fmla="val 103"/>
                <a:gd name="f46" fmla="val 158"/>
                <a:gd name="f47" fmla="val 89"/>
                <a:gd name="f48" fmla="val 164"/>
                <a:gd name="f49" fmla="val 167"/>
                <a:gd name="f50" fmla="val 57"/>
                <a:gd name="f51" fmla="val 165"/>
                <a:gd name="f52" fmla="val 162"/>
                <a:gd name="f53" fmla="val 9"/>
                <a:gd name="f54" fmla="val 40"/>
                <a:gd name="f55" fmla="val 170"/>
                <a:gd name="f56" fmla="val 173"/>
                <a:gd name="f57" fmla="val 176"/>
                <a:gd name="f58" fmla="val 91"/>
                <a:gd name="f59" fmla="val 174"/>
                <a:gd name="f60" fmla="val 108"/>
                <a:gd name="f61" fmla="val 168"/>
                <a:gd name="f62" fmla="val 161"/>
                <a:gd name="f63" fmla="val 159"/>
                <a:gd name="f64" fmla="val 126"/>
                <a:gd name="f65" fmla="val 127"/>
                <a:gd name="f66" fmla="val 157"/>
                <a:gd name="f67" fmla="val 129"/>
                <a:gd name="f68" fmla="val 155"/>
                <a:gd name="f69" fmla="val 154"/>
                <a:gd name="f70" fmla="val 152"/>
                <a:gd name="f71" fmla="val 131"/>
                <a:gd name="f72" fmla="val 134"/>
                <a:gd name="f73" fmla="val 142"/>
                <a:gd name="f74" fmla="val 137"/>
                <a:gd name="f75" fmla="val 140"/>
                <a:gd name="f76" fmla="val 107"/>
                <a:gd name="f77" fmla="val 69"/>
                <a:gd name="f78" fmla="val 51"/>
                <a:gd name="f79" fmla="val 100"/>
                <a:gd name="f80" fmla="val 83"/>
                <a:gd name="f81" fmla="val 65"/>
                <a:gd name="f82" fmla="val 3"/>
                <a:gd name="f83" fmla="val 5"/>
                <a:gd name="f84" fmla="val 6"/>
                <a:gd name="f85" fmla="val 46"/>
                <a:gd name="f86" fmla="val 8"/>
                <a:gd name="f87" fmla="val 43"/>
                <a:gd name="f88" fmla="val 38"/>
                <a:gd name="f89" fmla="val 12"/>
                <a:gd name="f90" fmla="val 31"/>
                <a:gd name="f91" fmla="val 18"/>
                <a:gd name="f92" fmla="val 2"/>
                <a:gd name="f93" fmla="val 62"/>
                <a:gd name="f94" fmla="val 80"/>
                <a:gd name="f95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7">
                  <a:moveTo>
                    <a:pt x="f2" y="f3"/>
                  </a:moveTo>
                  <a:cubicBezTo>
                    <a:pt x="f4" y="f4"/>
                    <a:pt x="f3" y="f5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2"/>
                    <a:pt x="f19" y="f20"/>
                  </a:cubicBezTo>
                  <a:cubicBezTo>
                    <a:pt x="f21" y="f8"/>
                    <a:pt x="f22" y="f15"/>
                    <a:pt x="f23" y="f24"/>
                  </a:cubicBezTo>
                  <a:cubicBezTo>
                    <a:pt x="f25" y="f26"/>
                    <a:pt x="f25" y="f27"/>
                    <a:pt x="f23" y="f22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1"/>
                    <a:pt x="f34" y="f35"/>
                    <a:pt x="f36" y="f37"/>
                  </a:cubicBezTo>
                  <a:cubicBezTo>
                    <a:pt x="f38" y="f39"/>
                    <a:pt x="f21" y="f39"/>
                    <a:pt x="f2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4" y="f49"/>
                    <a:pt x="f50" y="f51"/>
                  </a:cubicBezTo>
                  <a:cubicBezTo>
                    <a:pt x="f6" y="f51"/>
                    <a:pt x="f5" y="f52"/>
                    <a:pt x="f53" y="f46"/>
                  </a:cubicBezTo>
                  <a:cubicBezTo>
                    <a:pt x="f5" y="f51"/>
                    <a:pt x="f54" y="f55"/>
                    <a:pt x="f50" y="f56"/>
                  </a:cubicBezTo>
                  <a:cubicBezTo>
                    <a:pt x="f24" y="f57"/>
                    <a:pt x="f58" y="f59"/>
                    <a:pt x="f60" y="f61"/>
                  </a:cubicBezTo>
                  <a:cubicBezTo>
                    <a:pt x="f21" y="f49"/>
                    <a:pt x="f36" y="f51"/>
                    <a:pt x="f30" y="f52"/>
                  </a:cubicBezTo>
                  <a:cubicBezTo>
                    <a:pt x="f22" y="f62"/>
                    <a:pt x="f23" y="f63"/>
                    <a:pt x="f64" y="f46"/>
                  </a:cubicBezTo>
                  <a:cubicBezTo>
                    <a:pt x="f65" y="f46"/>
                    <a:pt x="f65" y="f66"/>
                    <a:pt x="f25" y="f44"/>
                  </a:cubicBezTo>
                  <a:cubicBezTo>
                    <a:pt x="f25" y="f44"/>
                    <a:pt x="f67" y="f68"/>
                    <a:pt x="f67" y="f69"/>
                  </a:cubicBezTo>
                  <a:lnTo>
                    <a:pt x="f67" y="f42"/>
                  </a:lnTo>
                  <a:cubicBezTo>
                    <a:pt x="f29" y="f42"/>
                    <a:pt x="f29" y="f70"/>
                    <a:pt x="f71" y="f40"/>
                  </a:cubicBezTo>
                  <a:cubicBezTo>
                    <a:pt x="f72" y="f73"/>
                    <a:pt x="f74" y="f72"/>
                    <a:pt x="f75" y="f23"/>
                  </a:cubicBezTo>
                  <a:cubicBezTo>
                    <a:pt x="f33" y="f76"/>
                    <a:pt x="f33" y="f26"/>
                    <a:pt x="f73" y="f77"/>
                  </a:cubicBezTo>
                  <a:cubicBezTo>
                    <a:pt x="f74" y="f78"/>
                    <a:pt x="f64" y="f20"/>
                    <a:pt x="f38" y="f7"/>
                  </a:cubicBezTo>
                  <a:cubicBezTo>
                    <a:pt x="f79" y="f53"/>
                    <a:pt x="f80" y="f0"/>
                    <a:pt x="f81" y="f82"/>
                  </a:cubicBezTo>
                  <a:cubicBezTo>
                    <a:pt x="f15" y="f82"/>
                    <a:pt x="f13" y="f83"/>
                    <a:pt x="f78" y="f84"/>
                  </a:cubicBezTo>
                  <a:cubicBezTo>
                    <a:pt x="f85" y="f86"/>
                    <a:pt x="f87" y="f53"/>
                    <a:pt x="f88" y="f89"/>
                  </a:cubicBezTo>
                  <a:cubicBezTo>
                    <a:pt x="f90" y="f14"/>
                    <a:pt x="f5" y="f2"/>
                    <a:pt x="f91" y="f90"/>
                  </a:cubicBezTo>
                  <a:cubicBezTo>
                    <a:pt x="f86" y="f87"/>
                    <a:pt x="f92" y="f93"/>
                    <a:pt x="f0" y="f94"/>
                  </a:cubicBezTo>
                  <a:cubicBezTo>
                    <a:pt x="f83" y="f16"/>
                    <a:pt x="f95" y="f85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D7782141-382B-41E8-8506-763EA51FAA3C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1"/>
                <a:gd name="f5" fmla="val 66"/>
                <a:gd name="f6" fmla="val 5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6"/>
                <a:gd name="f30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29"/>
                  </a:cubicBezTo>
                  <a:cubicBezTo>
                    <a:pt x="f19" y="f4"/>
                    <a:pt x="f18" y="f0"/>
                    <a:pt x="f17" y="f0"/>
                  </a:cubicBezTo>
                  <a:cubicBezTo>
                    <a:pt x="f15" y="f0"/>
                    <a:pt x="f13" y="f4"/>
                    <a:pt x="f11" y="f29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30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B61752FF-0AAB-4904-91A5-E352F9E8F86C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>
                <a:gd name="f0" fmla="val 0"/>
                <a:gd name="f1" fmla="val 82"/>
                <a:gd name="f2" fmla="val 55"/>
                <a:gd name="f3" fmla="val 27"/>
                <a:gd name="f4" fmla="val 22"/>
                <a:gd name="f5" fmla="val 45"/>
                <a:gd name="f6" fmla="val 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3" h="68">
                  <a:moveTo>
                    <a:pt x="f1" y="f0"/>
                  </a:moveTo>
                  <a:cubicBezTo>
                    <a:pt x="f2" y="f0"/>
                    <a:pt x="f3" y="f0"/>
                    <a:pt x="f0" y="f0"/>
                  </a:cubicBezTo>
                  <a:cubicBezTo>
                    <a:pt x="f0" y="f4"/>
                    <a:pt x="f0" y="f5"/>
                    <a:pt x="f0" y="f6"/>
                  </a:cubicBezTo>
                  <a:cubicBezTo>
                    <a:pt x="f3" y="f6"/>
                    <a:pt x="f2" y="f6"/>
                    <a:pt x="f1" y="f6"/>
                  </a:cubicBezTo>
                  <a:cubicBezTo>
                    <a:pt x="f1" y="f5"/>
                    <a:pt x="f1" y="f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41369F71-BBFF-423D-A776-B477AC0F86D8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f0" fmla="val 0"/>
                <a:gd name="f1" fmla="val 75"/>
                <a:gd name="f2" fmla="val 94"/>
                <a:gd name="f3" fmla="val 91"/>
                <a:gd name="f4" fmla="val 92"/>
                <a:gd name="f5" fmla="val 106"/>
                <a:gd name="f6" fmla="val 88"/>
                <a:gd name="f7" fmla="val 119"/>
                <a:gd name="f8" fmla="val 81"/>
                <a:gd name="f9" fmla="val 131"/>
                <a:gd name="f10" fmla="val 73"/>
                <a:gd name="f11" fmla="val 140"/>
                <a:gd name="f12" fmla="val 63"/>
                <a:gd name="f13" fmla="val 142"/>
                <a:gd name="f14" fmla="val 52"/>
                <a:gd name="f15" fmla="val 145"/>
                <a:gd name="f16" fmla="val 35"/>
                <a:gd name="f17" fmla="val 149"/>
                <a:gd name="f18" fmla="val 17"/>
                <a:gd name="f19" fmla="val 152"/>
                <a:gd name="f20" fmla="val 156"/>
                <a:gd name="f21" fmla="val 159"/>
                <a:gd name="f22" fmla="val 163"/>
                <a:gd name="f23" fmla="val 166"/>
                <a:gd name="f24" fmla="val 64"/>
                <a:gd name="f25" fmla="val 173"/>
                <a:gd name="f26" fmla="val 186"/>
                <a:gd name="f27" fmla="val 198"/>
                <a:gd name="f28" fmla="val 214"/>
                <a:gd name="f29" fmla="val 229"/>
                <a:gd name="f30" fmla="val 246"/>
                <a:gd name="f31" fmla="val 262"/>
                <a:gd name="f32" fmla="val 275"/>
                <a:gd name="f33" fmla="val 84"/>
                <a:gd name="f34" fmla="val 289"/>
                <a:gd name="f35" fmla="val 78"/>
                <a:gd name="f36" fmla="val 302"/>
                <a:gd name="f37" fmla="val 67"/>
                <a:gd name="f38" fmla="val 308"/>
                <a:gd name="f39" fmla="val 54"/>
                <a:gd name="f40" fmla="val 306"/>
                <a:gd name="f41" fmla="val 69"/>
                <a:gd name="f42" fmla="val 297"/>
                <a:gd name="f43" fmla="val 83"/>
                <a:gd name="f44" fmla="val 283"/>
                <a:gd name="f45" fmla="val 269"/>
                <a:gd name="f46" fmla="val 101"/>
                <a:gd name="f47" fmla="val 249"/>
                <a:gd name="f48" fmla="val 107"/>
                <a:gd name="f49" fmla="val 231"/>
                <a:gd name="f50" fmla="val 109"/>
                <a:gd name="f51" fmla="val 211"/>
                <a:gd name="f52" fmla="val 110"/>
                <a:gd name="f53" fmla="val 192"/>
                <a:gd name="f54" fmla="val 175"/>
                <a:gd name="f55" fmla="val 97"/>
                <a:gd name="f56" fmla="val 160"/>
                <a:gd name="f57" fmla="val 86"/>
                <a:gd name="f58" fmla="val 154"/>
                <a:gd name="f59" fmla="val 148"/>
                <a:gd name="f60" fmla="val 132"/>
                <a:gd name="f61" fmla="val 115"/>
                <a:gd name="f62" fmla="val 95"/>
                <a:gd name="f63" fmla="val 77"/>
                <a:gd name="f64" fmla="val 59"/>
                <a:gd name="f65" fmla="val 39"/>
                <a:gd name="f66" fmla="val 103"/>
                <a:gd name="f67" fmla="val 25"/>
                <a:gd name="f68" fmla="val 11"/>
                <a:gd name="f69" fmla="val 3"/>
                <a:gd name="f70" fmla="val 66"/>
                <a:gd name="f71" fmla="val 15"/>
                <a:gd name="f72" fmla="val 29"/>
                <a:gd name="f73" fmla="val 43"/>
                <a:gd name="f74" fmla="val 90"/>
                <a:gd name="f75" fmla="val 6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9" h="111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8" y="f2"/>
                    <a:pt x="f29" y="f2"/>
                  </a:cubicBezTo>
                  <a:cubicBezTo>
                    <a:pt x="f30" y="f2"/>
                    <a:pt x="f31" y="f4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"/>
                    <a:pt x="f54" y="f55"/>
                  </a:cubicBezTo>
                  <a:cubicBezTo>
                    <a:pt x="f23" y="f4"/>
                    <a:pt x="f56" y="f57"/>
                    <a:pt x="f58" y="f35"/>
                  </a:cubicBezTo>
                  <a:cubicBezTo>
                    <a:pt x="f59" y="f57"/>
                    <a:pt x="f11" y="f4"/>
                    <a:pt x="f60" y="f55"/>
                  </a:cubicBezTo>
                  <a:cubicBezTo>
                    <a:pt x="f61" y="f5"/>
                    <a:pt x="f62" y="f52"/>
                    <a:pt x="f63" y="f50"/>
                  </a:cubicBezTo>
                  <a:cubicBezTo>
                    <a:pt x="f64" y="f50"/>
                    <a:pt x="f65" y="f66"/>
                    <a:pt x="f67" y="f4"/>
                  </a:cubicBezTo>
                  <a:cubicBezTo>
                    <a:pt x="f68" y="f43"/>
                    <a:pt x="f0" y="f37"/>
                    <a:pt x="f0" y="f39"/>
                  </a:cubicBezTo>
                  <a:cubicBezTo>
                    <a:pt x="f69" y="f70"/>
                    <a:pt x="f71" y="f63"/>
                    <a:pt x="f72" y="f33"/>
                  </a:cubicBezTo>
                  <a:cubicBezTo>
                    <a:pt x="f73" y="f74"/>
                    <a:pt x="f75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6B4BF7FD-CE60-474C-B0B3-5EA89731F89D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f0" fmla="val 0"/>
                <a:gd name="f1" fmla="val 63"/>
                <a:gd name="f2" fmla="val 74"/>
                <a:gd name="f3" fmla="val 106"/>
                <a:gd name="f4" fmla="val 118"/>
                <a:gd name="f5" fmla="val 9"/>
                <a:gd name="f6" fmla="val 126"/>
                <a:gd name="f7" fmla="val 15"/>
                <a:gd name="f8" fmla="val 120"/>
                <a:gd name="f9" fmla="val 30"/>
                <a:gd name="f10" fmla="val 100"/>
                <a:gd name="f11" fmla="val 44"/>
                <a:gd name="f12" fmla="val 86"/>
                <a:gd name="f13" fmla="val 54"/>
                <a:gd name="f14" fmla="val 55"/>
                <a:gd name="f15" fmla="val 64"/>
                <a:gd name="f16" fmla="val 41"/>
                <a:gd name="f17" fmla="val 52"/>
                <a:gd name="f18" fmla="val 29"/>
                <a:gd name="f19" fmla="val 4"/>
                <a:gd name="f20" fmla="val 8"/>
                <a:gd name="f2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56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4"/>
                  </a:cubicBezTo>
                  <a:cubicBezTo>
                    <a:pt x="f13" y="f14"/>
                    <a:pt x="f16" y="f17"/>
                    <a:pt x="f18" y="f11"/>
                  </a:cubicBezTo>
                  <a:cubicBezTo>
                    <a:pt x="f19" y="f9"/>
                    <a:pt x="f0" y="f7"/>
                    <a:pt x="f20" y="f5"/>
                  </a:cubicBezTo>
                  <a:cubicBezTo>
                    <a:pt x="f21" y="f0"/>
                    <a:pt x="f17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Szabadkézi sokszög: alakzat 50">
            <a:extLst>
              <a:ext uri="{FF2B5EF4-FFF2-40B4-BE49-F238E27FC236}">
                <a16:creationId xmlns:a16="http://schemas.microsoft.com/office/drawing/2014/main" id="{F22649AD-47DD-46A9-B17C-E78DFCDDBADB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>
              <a:gd name="f0" fmla="val 360"/>
              <a:gd name="f1" fmla="val 0"/>
              <a:gd name="f2" fmla="val 240"/>
              <a:gd name="f3" fmla="val 560"/>
              <a:gd name="f4" fmla="val 456"/>
              <a:gd name="f5" fmla="val 432"/>
              <a:gd name="f6" fmla="val 329"/>
              <a:gd name="f7" fmla="val 420"/>
              <a:gd name="f8" fmla="val 159"/>
              <a:gd name="f9" fmla="val 415"/>
              <a:gd name="f10" fmla="val 92"/>
              <a:gd name="f11" fmla="val 390"/>
              <a:gd name="f12" fmla="val 48"/>
              <a:gd name="f13" fmla="val 21"/>
              <a:gd name="f14" fmla="val 337"/>
              <a:gd name="f15" fmla="val 196"/>
              <a:gd name="f16" fmla="val 201"/>
              <a:gd name="f17" fmla="val 198"/>
              <a:gd name="f18" fmla="val 490"/>
              <a:gd name="f19" fmla="val 65"/>
              <a:gd name="f20" fmla="val 500"/>
              <a:gd name="f21" fmla="val 650"/>
              <a:gd name="f22" fmla="val 69"/>
              <a:gd name="f23" fmla="val 661"/>
              <a:gd name="f24" fmla="val 152"/>
              <a:gd name="f25" fmla="val 63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3" h="662">
                <a:moveTo>
                  <a:pt x="f2" y="f3"/>
                </a:moveTo>
                <a:cubicBezTo>
                  <a:pt x="f0" y="f4"/>
                  <a:pt x="f5" y="f6"/>
                  <a:pt x="f7" y="f8"/>
                </a:cubicBezTo>
                <a:cubicBezTo>
                  <a:pt x="f9" y="f10"/>
                  <a:pt x="f11" y="f12"/>
                  <a:pt x="f0" y="f13"/>
                </a:cubicBezTo>
                <a:cubicBezTo>
                  <a:pt x="f14" y="f1"/>
                  <a:pt x="f15" y="f12"/>
                  <a:pt x="f15" y="f16"/>
                </a:cubicBezTo>
                <a:cubicBezTo>
                  <a:pt x="f17" y="f18"/>
                  <a:pt x="f19" y="f20"/>
                  <a:pt x="f1" y="f21"/>
                </a:cubicBezTo>
                <a:cubicBezTo>
                  <a:pt x="f22" y="f23"/>
                  <a:pt x="f24" y="f25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Szabadkézi sokszög: alakzat 51">
            <a:extLst>
              <a:ext uri="{FF2B5EF4-FFF2-40B4-BE49-F238E27FC236}">
                <a16:creationId xmlns:a16="http://schemas.microsoft.com/office/drawing/2014/main" id="{FD6DF1DC-50C3-4352-9CBF-94959D954C20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>
              <a:gd name="f0" fmla="val 0"/>
              <a:gd name="f1" fmla="val 399"/>
              <a:gd name="f2" fmla="val 79"/>
              <a:gd name="f3" fmla="val 323"/>
              <a:gd name="f4" fmla="val 187"/>
              <a:gd name="f5" fmla="val 132"/>
              <a:gd name="f6" fmla="val 252"/>
              <a:gd name="f7" fmla="val 542"/>
              <a:gd name="f8" fmla="val 67"/>
              <a:gd name="f9" fmla="val 568"/>
              <a:gd name="f10" fmla="val 698"/>
              <a:gd name="f11" fmla="val 12"/>
              <a:gd name="f12" fmla="val 701"/>
              <a:gd name="f13" fmla="val 11"/>
              <a:gd name="f14" fmla="val 705"/>
              <a:gd name="f15" fmla="val 37"/>
              <a:gd name="f16" fmla="val 122"/>
              <a:gd name="f17" fmla="val 637"/>
              <a:gd name="f18" fmla="val 249"/>
              <a:gd name="f19" fmla="val 508"/>
              <a:gd name="f20" fmla="val 286"/>
              <a:gd name="f21" fmla="val 148"/>
              <a:gd name="f22" fmla="val 318"/>
              <a:gd name="f23" fmla="val 9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00" h="706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8" y="f9"/>
                  <a:pt x="f0" y="f10"/>
                </a:cubicBezTo>
                <a:cubicBezTo>
                  <a:pt x="f11" y="f12"/>
                  <a:pt x="f13" y="f14"/>
                  <a:pt x="f15" y="f14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zabadkézi sokszög: alakzat 52">
            <a:extLst>
              <a:ext uri="{FF2B5EF4-FFF2-40B4-BE49-F238E27FC236}">
                <a16:creationId xmlns:a16="http://schemas.microsoft.com/office/drawing/2014/main" id="{B7F601C3-E4B5-41B0-9B82-82D1E57373A9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>
              <a:gd name="f0" fmla="val 0"/>
              <a:gd name="f1" fmla="val 376"/>
              <a:gd name="f2" fmla="val 53"/>
              <a:gd name="f3" fmla="val 288"/>
              <a:gd name="f4" fmla="val 159"/>
              <a:gd name="f5" fmla="val 76"/>
              <a:gd name="f6" fmla="val 222"/>
              <a:gd name="f7" fmla="val 459"/>
              <a:gd name="f8" fmla="val 450"/>
              <a:gd name="f9" fmla="val 565"/>
              <a:gd name="f10" fmla="val 606"/>
              <a:gd name="f11" fmla="val 648"/>
              <a:gd name="f12" fmla="val 689"/>
              <a:gd name="f13" fmla="val 37"/>
              <a:gd name="f14" fmla="val 664"/>
              <a:gd name="f15" fmla="val 212"/>
              <a:gd name="f16" fmla="val 515"/>
              <a:gd name="f17" fmla="val 254"/>
              <a:gd name="f18" fmla="val 115"/>
              <a:gd name="f19" fmla="val 293"/>
              <a:gd name="f20" fmla="val 5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77" h="690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2" y="f8"/>
                  <a:pt x="f0" y="f9"/>
                </a:cubicBezTo>
                <a:cubicBezTo>
                  <a:pt x="f0" y="f10"/>
                  <a:pt x="f0" y="f11"/>
                  <a:pt x="f0" y="f12"/>
                </a:cubicBezTo>
                <a:cubicBezTo>
                  <a:pt x="f13" y="f14"/>
                  <a:pt x="f15" y="f16"/>
                  <a:pt x="f15" y="f17"/>
                </a:cubicBezTo>
                <a:cubicBezTo>
                  <a:pt x="f15" y="f18"/>
                  <a:pt x="f19" y="f20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zabadkézi sokszög: alakzat 53">
            <a:extLst>
              <a:ext uri="{FF2B5EF4-FFF2-40B4-BE49-F238E27FC236}">
                <a16:creationId xmlns:a16="http://schemas.microsoft.com/office/drawing/2014/main" id="{24CF5C15-5ED3-4737-BF75-C5964B347EE1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f0" fmla="val 0"/>
              <a:gd name="f1" fmla="val 32"/>
              <a:gd name="f2" fmla="val 106"/>
              <a:gd name="f3" fmla="val 37"/>
              <a:gd name="f4" fmla="val 168"/>
              <a:gd name="f5" fmla="val 226"/>
              <a:gd name="f6" fmla="val 27"/>
              <a:gd name="f7" fmla="val 66"/>
              <a:gd name="f8" fmla="val 104"/>
              <a:gd name="f9" fmla="val 143"/>
              <a:gd name="f10" fmla="val 161"/>
              <a:gd name="f11" fmla="val 130"/>
              <a:gd name="f12" fmla="val 55"/>
              <a:gd name="f13" fmla="val 154"/>
              <a:gd name="f14" fmla="val 418"/>
              <a:gd name="f15" fmla="val 589"/>
              <a:gd name="f16" fmla="val 555"/>
              <a:gd name="f17" fmla="val 531"/>
              <a:gd name="f18" fmla="val 487"/>
              <a:gd name="f19" fmla="val 667"/>
              <a:gd name="f20" fmla="val 529"/>
              <a:gd name="f21" fmla="val 571"/>
              <a:gd name="f22" fmla="val 613"/>
              <a:gd name="f23" fmla="val 584"/>
              <a:gd name="f24" fmla="val 605"/>
              <a:gd name="f25" fmla="val 62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68" h="625">
                <a:moveTo>
                  <a:pt x="f1" y="f2"/>
                </a:moveTo>
                <a:cubicBezTo>
                  <a:pt x="f0" y="f3"/>
                  <a:pt x="f4" y="f0"/>
                  <a:pt x="f5" y="f6"/>
                </a:cubicBezTo>
                <a:cubicBezTo>
                  <a:pt x="f5" y="f7"/>
                  <a:pt x="f5" y="f8"/>
                  <a:pt x="f5" y="f9"/>
                </a:cubicBezTo>
                <a:cubicBezTo>
                  <a:pt x="f10" y="f11"/>
                  <a:pt x="f12" y="f13"/>
                  <a:pt x="f1" y="f2"/>
                </a:cubicBezTo>
                <a:moveTo>
                  <a:pt x="f14" y="f15"/>
                </a:moveTo>
                <a:cubicBezTo>
                  <a:pt x="f14" y="f16"/>
                  <a:pt x="f17" y="f18"/>
                  <a:pt x="f19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23" y="f24"/>
                  <a:pt x="f14" y="f25"/>
                  <a:pt x="f14" y="f15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E8E99B2-6C19-4A31-BE81-DCBC3BD2C3A4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f0" fmla="val 0"/>
              <a:gd name="f1" fmla="val 813"/>
              <a:gd name="f2" fmla="val 446"/>
              <a:gd name="f3" fmla="val 774"/>
              <a:gd name="f4" fmla="val 349"/>
              <a:gd name="f5" fmla="val 670"/>
              <a:gd name="f6" fmla="val 231"/>
              <a:gd name="f7" fmla="val 518"/>
              <a:gd name="f8" fmla="val 166"/>
              <a:gd name="f9" fmla="val 138"/>
              <a:gd name="f10" fmla="val 252"/>
              <a:gd name="f11" fmla="val 173"/>
              <a:gd name="f12" fmla="val 379"/>
              <a:gd name="f13" fmla="val 376"/>
              <a:gd name="f14" fmla="val 529"/>
              <a:gd name="f15" fmla="val 357"/>
              <a:gd name="f16" fmla="val 768"/>
              <a:gd name="f17" fmla="val 435"/>
              <a:gd name="f18" fmla="val 867"/>
              <a:gd name="f19" fmla="val 353"/>
              <a:gd name="f20" fmla="val 888"/>
              <a:gd name="f21" fmla="val 293"/>
              <a:gd name="f22" fmla="val 932"/>
              <a:gd name="f23" fmla="val 957"/>
              <a:gd name="f24" fmla="val 992"/>
              <a:gd name="f25" fmla="val 458"/>
              <a:gd name="f26" fmla="val 973"/>
              <a:gd name="f27" fmla="val 541"/>
              <a:gd name="f28" fmla="val 980"/>
              <a:gd name="f29" fmla="val 679"/>
              <a:gd name="f30" fmla="val 790"/>
              <a:gd name="f31" fmla="val 952"/>
              <a:gd name="f32" fmla="val 918"/>
              <a:gd name="f33" fmla="val 792"/>
              <a:gd name="f34" fmla="val 892"/>
              <a:gd name="f35" fmla="val 788"/>
              <a:gd name="f36" fmla="val 876"/>
              <a:gd name="f37" fmla="val 781"/>
              <a:gd name="f38" fmla="val 862"/>
              <a:gd name="f39" fmla="val 848"/>
              <a:gd name="f40" fmla="val 763"/>
              <a:gd name="f41" fmla="val 5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63" h="99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0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29" y="f28"/>
                  <a:pt x="f30" y="f31"/>
                  <a:pt x="f30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38" y="f4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66F75E0B-C73A-4634-95FD-F9A02D6D7D92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f0" fmla="val 0"/>
              <a:gd name="f1" fmla="val 378"/>
              <a:gd name="f2" fmla="val 258"/>
              <a:gd name="f3" fmla="val 10"/>
              <a:gd name="f4" fmla="val 150"/>
              <a:gd name="f5" fmla="val 120"/>
              <a:gd name="f6" fmla="val 257"/>
              <a:gd name="f7" fmla="val 152"/>
              <a:gd name="f8" fmla="val 379"/>
              <a:gd name="f9" fmla="val 228"/>
              <a:gd name="f10" fmla="val 441"/>
              <a:gd name="f11" fmla="val 203"/>
              <a:gd name="f12" fmla="val 450"/>
              <a:gd name="f13" fmla="val 522"/>
              <a:gd name="f14" fmla="val 230"/>
              <a:gd name="f15" fmla="val 469"/>
              <a:gd name="f16" fmla="val 391"/>
              <a:gd name="f17" fmla="val 510"/>
              <a:gd name="f18" fmla="val 442"/>
              <a:gd name="f19" fmla="val 524"/>
              <a:gd name="f20" fmla="val 283"/>
              <a:gd name="f21" fmla="val 347"/>
              <a:gd name="f22" fmla="val 206"/>
              <a:gd name="f23" fmla="val 320"/>
              <a:gd name="f24" fmla="val 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3" h="525">
                <a:moveTo>
                  <a:pt x="f1" y="f0"/>
                </a:moveTo>
                <a:cubicBezTo>
                  <a:pt x="f2" y="f3"/>
                  <a:pt x="f4" y="f5"/>
                  <a:pt x="f4" y="f6"/>
                </a:cubicBezTo>
                <a:cubicBezTo>
                  <a:pt x="f7" y="f8"/>
                  <a:pt x="f9" y="f10"/>
                  <a:pt x="f11" y="f12"/>
                </a:cubicBezTo>
                <a:cubicBezTo>
                  <a:pt x="f0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5"/>
                  <a:pt x="f23" y="f24"/>
                  <a:pt x="f1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6D60AE2D-DA85-4EEB-A028-99602C71F9D8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f0" fmla="val 0"/>
              <a:gd name="f1" fmla="val 138"/>
              <a:gd name="f2" fmla="val 34"/>
              <a:gd name="f3" fmla="val 87"/>
              <a:gd name="f4" fmla="val 18"/>
              <a:gd name="f5" fmla="val 41"/>
              <a:gd name="f6" fmla="val 7"/>
              <a:gd name="f7" fmla="val 4"/>
              <a:gd name="f8" fmla="val 39"/>
              <a:gd name="f9" fmla="val 9"/>
              <a:gd name="f10" fmla="val 57"/>
              <a:gd name="f11" fmla="val 293"/>
              <a:gd name="f12" fmla="val 129"/>
              <a:gd name="f13" fmla="val 567"/>
              <a:gd name="f14" fmla="val 417"/>
              <a:gd name="f15" fmla="val 399"/>
              <a:gd name="f16" fmla="val 783"/>
              <a:gd name="f17" fmla="val 480"/>
              <a:gd name="f18" fmla="val 669"/>
              <a:gd name="f19" fmla="val 500"/>
              <a:gd name="f20" fmla="val 572"/>
              <a:gd name="f21" fmla="val 424"/>
              <a:gd name="f22" fmla="val 265"/>
              <a:gd name="f23" fmla="val 279"/>
              <a:gd name="f24" fmla="val 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68" h="784">
                <a:moveTo>
                  <a:pt x="f1" y="f2"/>
                </a:moveTo>
                <a:cubicBezTo>
                  <a:pt x="f3" y="f4"/>
                  <a:pt x="f5" y="f6"/>
                  <a:pt x="f0" y="f0"/>
                </a:cubicBezTo>
                <a:cubicBezTo>
                  <a:pt x="f7" y="f4"/>
                  <a:pt x="f6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98289E4F-6A18-4E2F-AD17-EABF4C06FF3C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>
              <a:gd name="f0" fmla="val 0"/>
              <a:gd name="f1" fmla="val 10"/>
              <a:gd name="f2" fmla="val 14"/>
              <a:gd name="f3" fmla="val 32"/>
              <a:gd name="f4" fmla="val 17"/>
              <a:gd name="f5" fmla="val 51"/>
              <a:gd name="f6" fmla="val 259"/>
              <a:gd name="f7" fmla="val 118"/>
              <a:gd name="f8" fmla="val 490"/>
              <a:gd name="f9" fmla="val 272"/>
              <a:gd name="f10" fmla="val 547"/>
              <a:gd name="f11" fmla="val 609"/>
              <a:gd name="f12" fmla="val 453"/>
              <a:gd name="f13" fmla="val 748"/>
              <a:gd name="f14" fmla="val 407"/>
              <a:gd name="f15" fmla="val 807"/>
              <a:gd name="f16" fmla="val 497"/>
              <a:gd name="f17" fmla="val 743"/>
              <a:gd name="f18" fmla="val 591"/>
              <a:gd name="f19" fmla="val 445"/>
              <a:gd name="f20" fmla="val 550"/>
              <a:gd name="f21" fmla="val 215"/>
              <a:gd name="f22" fmla="val 377"/>
              <a:gd name="f23" fmla="val 78"/>
              <a:gd name="f24" fmla="val 171"/>
              <a:gd name="f25" fmla="val 23"/>
              <a:gd name="f26" fmla="val 109"/>
              <a:gd name="f27" fmla="val 7"/>
              <a:gd name="f28" fmla="val 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51" h="808">
                <a:moveTo>
                  <a:pt x="f0" y="f0"/>
                </a:moveTo>
                <a:cubicBezTo>
                  <a:pt x="f1" y="f2"/>
                  <a:pt x="f2" y="f3"/>
                  <a:pt x="f4" y="f5"/>
                </a:cubicBezTo>
                <a:cubicBezTo>
                  <a:pt x="f6" y="f7"/>
                  <a:pt x="f8" y="f9"/>
                  <a:pt x="f8" y="f10"/>
                </a:cubicBezTo>
                <a:cubicBezTo>
                  <a:pt x="f8" y="f11"/>
                  <a:pt x="f12" y="f13"/>
                  <a:pt x="f14" y="f15"/>
                </a:cubicBezTo>
                <a:cubicBezTo>
                  <a:pt x="f16" y="f17"/>
                  <a:pt x="f10" y="f18"/>
                  <a:pt x="f10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0"/>
                  <a:pt x="f0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Szabadkézi sokszög: alakzat 58">
            <a:extLst>
              <a:ext uri="{FF2B5EF4-FFF2-40B4-BE49-F238E27FC236}">
                <a16:creationId xmlns:a16="http://schemas.microsoft.com/office/drawing/2014/main" id="{C19F5BE7-961E-4881-AFA6-BD848E76BB4B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f0" fmla="val 0"/>
              <a:gd name="f1" fmla="val 7"/>
              <a:gd name="f2" fmla="val 136"/>
              <a:gd name="f3" fmla="val 64"/>
              <a:gd name="f4" fmla="val 42"/>
              <a:gd name="f5" fmla="val 45"/>
              <a:gd name="f6" fmla="val 60"/>
              <a:gd name="f7" fmla="val 85"/>
              <a:gd name="f8" fmla="val 41"/>
              <a:gd name="f9" fmla="val 129"/>
              <a:gd name="f10" fmla="val 51"/>
              <a:gd name="f11" fmla="val 122"/>
              <a:gd name="f12" fmla="val 93"/>
              <a:gd name="f13" fmla="val 127"/>
              <a:gd name="f14" fmla="val 50"/>
              <a:gd name="f15" fmla="val 1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37">
                <a:moveTo>
                  <a:pt x="f1" y="f2"/>
                </a:moveTo>
                <a:cubicBezTo>
                  <a:pt x="f0" y="f3"/>
                  <a:pt x="f4" y="f5"/>
                  <a:pt x="f6" y="f0"/>
                </a:cubicBez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zabadkézi sokszög: alakzat 59">
            <a:extLst>
              <a:ext uri="{FF2B5EF4-FFF2-40B4-BE49-F238E27FC236}">
                <a16:creationId xmlns:a16="http://schemas.microsoft.com/office/drawing/2014/main" id="{9B75FF32-DB4D-4BAB-B541-79CB06510335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f0" fmla="val 0"/>
              <a:gd name="f1" fmla="val 466"/>
              <a:gd name="f2" fmla="val 345"/>
              <a:gd name="f3" fmla="val 318"/>
              <a:gd name="f4" fmla="val 41"/>
              <a:gd name="f5" fmla="val 271"/>
              <a:gd name="f6" fmla="val 50"/>
              <a:gd name="f7" fmla="val 262"/>
              <a:gd name="f8" fmla="val 122"/>
              <a:gd name="f9" fmla="val 138"/>
              <a:gd name="f10" fmla="val 127"/>
              <a:gd name="f11" fmla="val 295"/>
              <a:gd name="f12" fmla="val 11"/>
              <a:gd name="f13" fmla="val 429"/>
              <a:gd name="f14" fmla="val 13"/>
              <a:gd name="f15" fmla="val 112"/>
              <a:gd name="f16" fmla="val 535"/>
              <a:gd name="f17" fmla="val 236"/>
              <a:gd name="f18" fmla="val 361"/>
              <a:gd name="f19" fmla="val 462"/>
              <a:gd name="f20" fmla="val 424"/>
              <a:gd name="f21" fmla="val 288"/>
              <a:gd name="f22" fmla="val 465"/>
              <a:gd name="f23" fmla="val 207"/>
              <a:gd name="f24" fmla="val 439"/>
              <a:gd name="f25" fmla="val 163"/>
              <a:gd name="f26" fmla="val 395"/>
              <a:gd name="f27" fmla="val 143"/>
              <a:gd name="f28" fmla="val 402"/>
              <a:gd name="f29" fmla="val 71"/>
              <a:gd name="f30" fmla="val 362"/>
              <a:gd name="f31" fmla="val 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66" h="536">
                <a:moveTo>
                  <a:pt x="f2" y="f0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0" y="f11"/>
                  <a:pt x="f12" y="f13"/>
                </a:cubicBezTo>
                <a:cubicBezTo>
                  <a:pt x="f14" y="f1"/>
                  <a:pt x="f15" y="f16"/>
                  <a:pt x="f17" y="f16"/>
                </a:cubicBezTo>
                <a:cubicBezTo>
                  <a:pt x="f18" y="f16"/>
                  <a:pt x="f19" y="f20"/>
                  <a:pt x="f19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2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Szabadkézi sokszög: alakzat 60">
            <a:extLst>
              <a:ext uri="{FF2B5EF4-FFF2-40B4-BE49-F238E27FC236}">
                <a16:creationId xmlns:a16="http://schemas.microsoft.com/office/drawing/2014/main" id="{CE39B929-3783-41CF-8919-9E10FAC4D29C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>
              <a:gd name="f0" fmla="val 0"/>
              <a:gd name="f1" fmla="val 49"/>
              <a:gd name="f2" fmla="val 194"/>
              <a:gd name="f3" fmla="val 22"/>
              <a:gd name="f4" fmla="val 189"/>
              <a:gd name="f5" fmla="val 12"/>
              <a:gd name="f6" fmla="val 90"/>
              <a:gd name="f7" fmla="val 19"/>
              <a:gd name="f8" fmla="val 37"/>
              <a:gd name="f9" fmla="val 52"/>
              <a:gd name="f10" fmla="val 30"/>
              <a:gd name="f11" fmla="val 72"/>
              <a:gd name="f12" fmla="val 85"/>
              <a:gd name="f13" fmla="val 35"/>
              <a:gd name="f14" fmla="val 113"/>
              <a:gd name="f15" fmla="val 51"/>
              <a:gd name="f16" fmla="val 109"/>
              <a:gd name="f17" fmla="val 104"/>
              <a:gd name="f18" fmla="val 97"/>
              <a:gd name="f19" fmla="val 203"/>
              <a:gd name="f20" fmla="val 77"/>
              <a:gd name="f21" fmla="val 19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4" h="204">
                <a:moveTo>
                  <a:pt x="f1" y="f2"/>
                </a:moveTo>
                <a:cubicBezTo>
                  <a:pt x="f3" y="f4"/>
                  <a:pt x="f0" y="f4"/>
                  <a:pt x="f5" y="f6"/>
                </a:cubicBezTo>
                <a:cubicBezTo>
                  <a:pt x="f7" y="f8"/>
                  <a:pt x="f9" y="f10"/>
                  <a:pt x="f11" y="f0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307AEB44-C3F5-4BB3-B11E-66BC6C237A11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>
              <a:gd name="f0" fmla="val 0"/>
              <a:gd name="f1" fmla="val 60"/>
              <a:gd name="f2" fmla="val 125"/>
              <a:gd name="f3" fmla="val 18"/>
              <a:gd name="f4" fmla="val 20"/>
              <a:gd name="f5" fmla="val 96"/>
              <a:gd name="f6" fmla="val 81"/>
              <a:gd name="f7" fmla="val 54"/>
              <a:gd name="f8" fmla="val 101"/>
              <a:gd name="f9" fmla="val 111"/>
              <a:gd name="f10" fmla="val 13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26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2BAF0243-F20F-47A3-96E0-BEDC21EB75E2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>
              <a:gd name="f0" fmla="val 0"/>
              <a:gd name="f1" fmla="val 37"/>
              <a:gd name="f2" fmla="val 76"/>
              <a:gd name="f3" fmla="val 11"/>
              <a:gd name="f4" fmla="val 12"/>
              <a:gd name="f5" fmla="val 57"/>
              <a:gd name="f6" fmla="val 48"/>
              <a:gd name="f7" fmla="val 32"/>
              <a:gd name="f8" fmla="val 62"/>
              <a:gd name="f9" fmla="val 68"/>
              <a:gd name="f10" fmla="val 8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" h="77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075EF729-4A78-44D8-A450-8F0A74B790C4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f0" fmla="val 180"/>
              <a:gd name="f1" fmla="val 0"/>
              <a:gd name="f2" fmla="val 275"/>
              <a:gd name="f3" fmla="val 70"/>
              <a:gd name="f4" fmla="val 219"/>
              <a:gd name="f5" fmla="val 218"/>
              <a:gd name="f6" fmla="val 86"/>
              <a:gd name="f7" fmla="val 189"/>
              <a:gd name="f8" fmla="val 93"/>
              <a:gd name="f9" fmla="val 198"/>
              <a:gd name="f10" fmla="val 96"/>
              <a:gd name="f11" fmla="val 206"/>
              <a:gd name="f12" fmla="val 99"/>
              <a:gd name="f13" fmla="val 215"/>
              <a:gd name="f14" fmla="val 102"/>
              <a:gd name="f15" fmla="val 200"/>
              <a:gd name="f16" fmla="val 109"/>
              <a:gd name="f17" fmla="val 184"/>
              <a:gd name="f18" fmla="val 116"/>
              <a:gd name="f19" fmla="val 169"/>
              <a:gd name="f20" fmla="val 123"/>
              <a:gd name="f21" fmla="val 173"/>
              <a:gd name="f22" fmla="val 127"/>
              <a:gd name="f23" fmla="val 176"/>
              <a:gd name="f24" fmla="val 131"/>
              <a:gd name="f25" fmla="val 134"/>
              <a:gd name="f26" fmla="val 172"/>
              <a:gd name="f27" fmla="val 165"/>
              <a:gd name="f28" fmla="val 157"/>
              <a:gd name="f29" fmla="val 162"/>
              <a:gd name="f30" fmla="val 138"/>
              <a:gd name="f31" fmla="val 166"/>
              <a:gd name="f32" fmla="val 142"/>
              <a:gd name="f33" fmla="val 171"/>
              <a:gd name="f34" fmla="val 146"/>
              <a:gd name="f35" fmla="val 168"/>
              <a:gd name="f36" fmla="val 149"/>
              <a:gd name="f37" fmla="val 151"/>
              <a:gd name="f38" fmla="val 153"/>
              <a:gd name="f39" fmla="val 143"/>
              <a:gd name="f40" fmla="val 129"/>
              <a:gd name="f41" fmla="val 139"/>
              <a:gd name="f42" fmla="val 111"/>
              <a:gd name="f43" fmla="val 51"/>
              <a:gd name="f44" fmla="val 192"/>
              <a:gd name="f45" fmla="val 259"/>
              <a:gd name="f46" fmla="val 326"/>
              <a:gd name="f47" fmla="val 49"/>
              <a:gd name="f48" fmla="val 379"/>
              <a:gd name="f49" fmla="val 222"/>
              <a:gd name="f50" fmla="val 257"/>
              <a:gd name="f51" fmla="val 255"/>
              <a:gd name="f52" fmla="val 252"/>
              <a:gd name="f53" fmla="val 236"/>
              <a:gd name="f54" fmla="val 256"/>
              <a:gd name="f55" fmla="val 249"/>
              <a:gd name="f56" fmla="val 260"/>
              <a:gd name="f57" fmla="val 263"/>
              <a:gd name="f58" fmla="val 253"/>
              <a:gd name="f59" fmla="val 242"/>
              <a:gd name="f60" fmla="val 254"/>
              <a:gd name="f61" fmla="val 231"/>
              <a:gd name="f62" fmla="val 270"/>
              <a:gd name="f63" fmla="val 286"/>
              <a:gd name="f64" fmla="val 302"/>
              <a:gd name="f65" fmla="val 295"/>
              <a:gd name="f66" fmla="val 225"/>
              <a:gd name="f67" fmla="val 288"/>
              <a:gd name="f68" fmla="val 282"/>
              <a:gd name="f69" fmla="val 213"/>
              <a:gd name="f70" fmla="val 305"/>
              <a:gd name="f71" fmla="val 196"/>
              <a:gd name="f72" fmla="val 328"/>
              <a:gd name="f73" fmla="val 178"/>
              <a:gd name="f74" fmla="val 351"/>
              <a:gd name="f75" fmla="val 160"/>
              <a:gd name="f76" fmla="val 337"/>
              <a:gd name="f77" fmla="val 323"/>
              <a:gd name="f78" fmla="val 309"/>
              <a:gd name="f79" fmla="val 330"/>
              <a:gd name="f80" fmla="val 147"/>
              <a:gd name="f81" fmla="val 352"/>
              <a:gd name="f82" fmla="val 374"/>
              <a:gd name="f83" fmla="val 120"/>
              <a:gd name="f84" fmla="val 359"/>
              <a:gd name="f85" fmla="val 344"/>
              <a:gd name="f86" fmla="val 329"/>
              <a:gd name="f87" fmla="val 354"/>
              <a:gd name="f88" fmla="val 118"/>
              <a:gd name="f89" fmla="val 421"/>
              <a:gd name="f90" fmla="val 66"/>
              <a:gd name="f91" fmla="val 81"/>
              <a:gd name="f92" fmla="val 95"/>
              <a:gd name="f93" fmla="val 7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22" h="380">
                <a:moveTo>
                  <a:pt x="f2" y="f3"/>
                </a:moveTo>
                <a:cubicBezTo>
                  <a:pt x="f4" y="f1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0" y="f25"/>
                </a:cubicBezTo>
                <a:cubicBezTo>
                  <a:pt x="f26" y="f25"/>
                  <a:pt x="f27" y="f25"/>
                  <a:pt x="f28" y="f25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27" y="f37"/>
                  <a:pt x="f29" y="f38"/>
                </a:cubicBezTo>
                <a:cubicBezTo>
                  <a:pt x="f34" y="f39"/>
                  <a:pt x="f40" y="f41"/>
                  <a:pt x="f42" y="f41"/>
                </a:cubicBezTo>
                <a:cubicBezTo>
                  <a:pt x="f43" y="f41"/>
                  <a:pt x="f1" y="f44"/>
                  <a:pt x="f1" y="f45"/>
                </a:cubicBezTo>
                <a:cubicBezTo>
                  <a:pt x="f1" y="f46"/>
                  <a:pt x="f47" y="f48"/>
                  <a:pt x="f42" y="f48"/>
                </a:cubicBezTo>
                <a:cubicBezTo>
                  <a:pt x="f33" y="f48"/>
                  <a:pt x="f49" y="f46"/>
                  <a:pt x="f49" y="f45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53" y="f54"/>
                  <a:pt x="f55" y="f56"/>
                  <a:pt x="f57" y="f57"/>
                </a:cubicBezTo>
                <a:cubicBezTo>
                  <a:pt x="f56" y="f58"/>
                  <a:pt x="f50" y="f59"/>
                  <a:pt x="f60" y="f61"/>
                </a:cubicBezTo>
                <a:cubicBezTo>
                  <a:pt x="f62" y="f61"/>
                  <a:pt x="f63" y="f61"/>
                  <a:pt x="f64" y="f61"/>
                </a:cubicBezTo>
                <a:cubicBezTo>
                  <a:pt x="f65" y="f66"/>
                  <a:pt x="f67" y="f4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5"/>
                  <a:pt x="f78" y="f75"/>
                </a:cubicBezTo>
                <a:cubicBezTo>
                  <a:pt x="f79" y="f80"/>
                  <a:pt x="f81" y="f25"/>
                  <a:pt x="f82" y="f83"/>
                </a:cubicBezTo>
                <a:cubicBezTo>
                  <a:pt x="f84" y="f83"/>
                  <a:pt x="f85" y="f83"/>
                  <a:pt x="f86" y="f83"/>
                </a:cubicBezTo>
                <a:cubicBezTo>
                  <a:pt x="f87" y="f88"/>
                  <a:pt x="f89" y="f90"/>
                  <a:pt x="f48" y="f91"/>
                </a:cubicBezTo>
                <a:cubicBezTo>
                  <a:pt x="f76" y="f92"/>
                  <a:pt x="f78" y="f93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Szabadkézi sokszög: alakzat 64">
            <a:extLst>
              <a:ext uri="{FF2B5EF4-FFF2-40B4-BE49-F238E27FC236}">
                <a16:creationId xmlns:a16="http://schemas.microsoft.com/office/drawing/2014/main" id="{CAD8EDB6-3447-405D-BA2F-11C7A527A0B2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f0" fmla="val 0"/>
              <a:gd name="f1" fmla="val 225"/>
              <a:gd name="f2" fmla="val 184"/>
              <a:gd name="f3" fmla="val 161"/>
              <a:gd name="f4" fmla="val 172"/>
              <a:gd name="f5" fmla="val 54"/>
              <a:gd name="f6" fmla="val 196"/>
              <a:gd name="f7" fmla="val 32"/>
              <a:gd name="f8" fmla="val 147"/>
              <a:gd name="f9" fmla="val 78"/>
              <a:gd name="f10" fmla="val 195"/>
              <a:gd name="f11" fmla="val 36"/>
              <a:gd name="f12" fmla="val 245"/>
              <a:gd name="f13" fmla="val 69"/>
              <a:gd name="f14" fmla="val 365"/>
              <a:gd name="f15" fmla="val 142"/>
              <a:gd name="f16" fmla="val 527"/>
              <a:gd name="f17" fmla="val 532"/>
              <a:gd name="f18" fmla="val 214"/>
              <a:gd name="f19" fmla="val 534"/>
              <a:gd name="f20" fmla="val 267"/>
              <a:gd name="f21" fmla="val 407"/>
              <a:gd name="f22" fmla="val 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35" h="42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0" y="f9"/>
                  <a:pt x="f10" y="f11"/>
                  <a:pt x="f12" y="f13"/>
                </a:cubicBezTo>
                <a:cubicBezTo>
                  <a:pt x="f14" y="f15"/>
                  <a:pt x="f16" y="f0"/>
                  <a:pt x="f17" y="f18"/>
                </a:cubicBezTo>
                <a:cubicBezTo>
                  <a:pt x="f19" y="f20"/>
                  <a:pt x="f21" y="f2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Szabadkézi sokszög: alakzat 65">
            <a:extLst>
              <a:ext uri="{FF2B5EF4-FFF2-40B4-BE49-F238E27FC236}">
                <a16:creationId xmlns:a16="http://schemas.microsoft.com/office/drawing/2014/main" id="{5AC8F1A6-CA91-461E-A3A5-EFE2451D4FE2}"/>
              </a:ext>
            </a:extLst>
          </p:cNvPr>
          <p:cNvSpPr/>
          <p:nvPr/>
        </p:nvSpPr>
        <p:spPr>
          <a:xfrm>
            <a:off x="918000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Szabadkézi sokszög: alakzat 66">
            <a:extLst>
              <a:ext uri="{FF2B5EF4-FFF2-40B4-BE49-F238E27FC236}">
                <a16:creationId xmlns:a16="http://schemas.microsoft.com/office/drawing/2014/main" id="{2A7726F9-2D39-463B-A422-081C481A029F}"/>
              </a:ext>
            </a:extLst>
          </p:cNvPr>
          <p:cNvSpPr/>
          <p:nvPr/>
        </p:nvSpPr>
        <p:spPr>
          <a:xfrm>
            <a:off x="8820000" y="4500000"/>
            <a:ext cx="899639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2125"/>
              <a:gd name="f19" fmla="val 2126"/>
              <a:gd name="f20" fmla="val 2191"/>
              <a:gd name="f21" fmla="val 2256"/>
              <a:gd name="f22" fmla="val 2313"/>
              <a:gd name="f23" fmla="val 2370"/>
              <a:gd name="f24" fmla="val 2418"/>
              <a:gd name="f25" fmla="val 2451"/>
              <a:gd name="f26" fmla="val 2484"/>
              <a:gd name="f27" fmla="val 2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zabadkézi sokszög: alakzat 67">
            <a:extLst>
              <a:ext uri="{FF2B5EF4-FFF2-40B4-BE49-F238E27FC236}">
                <a16:creationId xmlns:a16="http://schemas.microsoft.com/office/drawing/2014/main" id="{0555F645-4F69-4469-8A3D-0F1B772BE940}"/>
              </a:ext>
            </a:extLst>
          </p:cNvPr>
          <p:cNvSpPr/>
          <p:nvPr/>
        </p:nvSpPr>
        <p:spPr>
          <a:xfrm>
            <a:off x="8910000" y="432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3EB6F1EF-41A1-4FAD-B99A-6D6DBDD1697F}"/>
              </a:ext>
            </a:extLst>
          </p:cNvPr>
          <p:cNvSpPr/>
          <p:nvPr/>
        </p:nvSpPr>
        <p:spPr>
          <a:xfrm>
            <a:off x="9000360" y="414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C511B3D6-426B-410E-A3BA-8C9E122962E5}"/>
              </a:ext>
            </a:extLst>
          </p:cNvPr>
          <p:cNvSpPr/>
          <p:nvPr/>
        </p:nvSpPr>
        <p:spPr>
          <a:xfrm>
            <a:off x="9090000" y="396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0A20548C-1B14-4A8A-9321-A95BD57C38B6}"/>
              </a:ext>
            </a:extLst>
          </p:cNvPr>
          <p:cNvSpPr/>
          <p:nvPr/>
        </p:nvSpPr>
        <p:spPr>
          <a:xfrm>
            <a:off x="819036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zabadkézi sokszög: alakzat 71">
            <a:extLst>
              <a:ext uri="{FF2B5EF4-FFF2-40B4-BE49-F238E27FC236}">
                <a16:creationId xmlns:a16="http://schemas.microsoft.com/office/drawing/2014/main" id="{3F1E9D2C-765E-4024-B1DB-7D3D983691E8}"/>
              </a:ext>
            </a:extLst>
          </p:cNvPr>
          <p:cNvSpPr/>
          <p:nvPr/>
        </p:nvSpPr>
        <p:spPr>
          <a:xfrm>
            <a:off x="7920000" y="441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zabadkézi sokszög: alakzat 72">
            <a:extLst>
              <a:ext uri="{FF2B5EF4-FFF2-40B4-BE49-F238E27FC236}">
                <a16:creationId xmlns:a16="http://schemas.microsoft.com/office/drawing/2014/main" id="{61EFB0FB-9894-415D-9C72-8C492F469F01}"/>
              </a:ext>
            </a:extLst>
          </p:cNvPr>
          <p:cNvSpPr/>
          <p:nvPr/>
        </p:nvSpPr>
        <p:spPr>
          <a:xfrm>
            <a:off x="8010360" y="423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4" name="Szabadkézi sokszög: alakzat 73">
            <a:extLst>
              <a:ext uri="{FF2B5EF4-FFF2-40B4-BE49-F238E27FC236}">
                <a16:creationId xmlns:a16="http://schemas.microsoft.com/office/drawing/2014/main" id="{0B18AE04-3541-4DBF-A700-2A0945B3DE2A}"/>
              </a:ext>
            </a:extLst>
          </p:cNvPr>
          <p:cNvSpPr/>
          <p:nvPr/>
        </p:nvSpPr>
        <p:spPr>
          <a:xfrm>
            <a:off x="8100000" y="405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947C865A-437D-4BB7-A2EC-AE1CFEE6CA7F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AECB2ECD-704D-46F4-B7B8-8986CE2E5579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9685937A-8D9C-4446-BE31-7DA6F1ECF9AB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372F4A89-518F-4041-97A4-FDD889B7FF64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92316DF5-15BC-402D-922C-290108B65C71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Szabadkézi sokszög: alakzat 79">
              <a:extLst>
                <a:ext uri="{FF2B5EF4-FFF2-40B4-BE49-F238E27FC236}">
                  <a16:creationId xmlns:a16="http://schemas.microsoft.com/office/drawing/2014/main" id="{B1793129-5588-4CEB-98D7-7D1F14FCA32D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9245C5D3-D9CB-4A38-9C74-4822838DC249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3D90A54D-6108-4E32-8E0F-D612EA8B4CFE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F65C9FFF-F568-47C6-AFB7-4C53599D9155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DEE72445-11EC-44CD-9008-57F5C30E8646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3B864F33-EBA6-42A1-9AA4-3127D73E9729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BE89C820-7A53-44D4-8687-9381C2D0D6FE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79F6F295-3CBC-4336-B32B-7F4AC647878A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6931A9CD-3372-466A-B64E-D2EBCC44F310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Szabadkézi sokszög: alakzat 88">
              <a:extLst>
                <a:ext uri="{FF2B5EF4-FFF2-40B4-BE49-F238E27FC236}">
                  <a16:creationId xmlns:a16="http://schemas.microsoft.com/office/drawing/2014/main" id="{EA11CB28-FF58-4191-9706-18732A1D72C2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Szabadkézi sokszög: alakzat 89">
              <a:extLst>
                <a:ext uri="{FF2B5EF4-FFF2-40B4-BE49-F238E27FC236}">
                  <a16:creationId xmlns:a16="http://schemas.microsoft.com/office/drawing/2014/main" id="{888489D9-7442-4DD4-ABF5-D694FCE6C003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Szabadkézi sokszög: alakzat 90">
              <a:extLst>
                <a:ext uri="{FF2B5EF4-FFF2-40B4-BE49-F238E27FC236}">
                  <a16:creationId xmlns:a16="http://schemas.microsoft.com/office/drawing/2014/main" id="{C9408CD3-3992-481D-8910-A53B44056286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Szabadkézi sokszög: alakzat 91">
              <a:extLst>
                <a:ext uri="{FF2B5EF4-FFF2-40B4-BE49-F238E27FC236}">
                  <a16:creationId xmlns:a16="http://schemas.microsoft.com/office/drawing/2014/main" id="{343834BB-A7C2-4E95-BD2E-9E1C7BE0E6FE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3" name="PlaceHolder 1">
            <a:extLst>
              <a:ext uri="{FF2B5EF4-FFF2-40B4-BE49-F238E27FC236}">
                <a16:creationId xmlns:a16="http://schemas.microsoft.com/office/drawing/2014/main" id="{44E5E2F7-A7F3-435C-B724-73CF8ADF7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94" name="Szöveg helye 93">
            <a:extLst>
              <a:ext uri="{FF2B5EF4-FFF2-40B4-BE49-F238E27FC236}">
                <a16:creationId xmlns:a16="http://schemas.microsoft.com/office/drawing/2014/main" id="{C646F49C-982D-4916-8DB6-1B8B28AEDF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74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hu-HU" sz="3200" b="0" i="0" u="none" strike="noStrike" kern="1200" spc="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0679985B-78B1-4F8A-AD78-FE26CD3388A5}"/>
              </a:ext>
            </a:extLst>
          </p:cNvPr>
          <p:cNvSpPr/>
          <p:nvPr/>
        </p:nvSpPr>
        <p:spPr>
          <a:xfrm>
            <a:off x="0" y="5040000"/>
            <a:ext cx="1007964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6E0C3678-5015-4738-B74F-981DFE4FE0D9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8ADE0E89-47AB-4B3E-AF81-8BB50D88CED2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>
                <a:gd name="f0" fmla="val 0"/>
                <a:gd name="f1" fmla="val 247"/>
                <a:gd name="f2" fmla="val 135"/>
                <a:gd name="f3" fmla="val 159"/>
                <a:gd name="f4" fmla="val 241"/>
                <a:gd name="f5" fmla="val 182"/>
                <a:gd name="f6" fmla="val 230"/>
                <a:gd name="f7" fmla="val 203"/>
                <a:gd name="f8" fmla="val 219"/>
                <a:gd name="f9" fmla="val 223"/>
                <a:gd name="f10" fmla="val 204"/>
                <a:gd name="f11" fmla="val 240"/>
                <a:gd name="f12" fmla="val 185"/>
                <a:gd name="f13" fmla="val 252"/>
                <a:gd name="f14" fmla="val 166"/>
                <a:gd name="f15" fmla="val 264"/>
                <a:gd name="f16" fmla="val 145"/>
                <a:gd name="f17" fmla="val 270"/>
                <a:gd name="f18" fmla="val 124"/>
                <a:gd name="f19" fmla="val 102"/>
                <a:gd name="f20" fmla="val 81"/>
                <a:gd name="f21" fmla="val 62"/>
                <a:gd name="f22" fmla="val 43"/>
                <a:gd name="f23" fmla="val 28"/>
                <a:gd name="f24" fmla="val 17"/>
                <a:gd name="f25" fmla="val 6"/>
                <a:gd name="f26" fmla="val 111"/>
                <a:gd name="f27" fmla="val 88"/>
                <a:gd name="f28" fmla="val 67"/>
                <a:gd name="f29" fmla="val 47"/>
                <a:gd name="f30" fmla="val 30"/>
                <a:gd name="f3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8" h="271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23" y="f9"/>
                    <a:pt x="f24" y="f7"/>
                  </a:cubicBezTo>
                  <a:cubicBezTo>
                    <a:pt x="f25" y="f5"/>
                    <a:pt x="f0" y="f3"/>
                    <a:pt x="f0" y="f2"/>
                  </a:cubicBezTo>
                  <a:cubicBezTo>
                    <a:pt x="f0" y="f26"/>
                    <a:pt x="f25" y="f27"/>
                    <a:pt x="f24" y="f28"/>
                  </a:cubicBezTo>
                  <a:cubicBezTo>
                    <a:pt x="f23" y="f29"/>
                    <a:pt x="f22" y="f30"/>
                    <a:pt x="f21" y="f31"/>
                  </a:cubicBezTo>
                  <a:cubicBezTo>
                    <a:pt x="f20" y="f25"/>
                    <a:pt x="f19" y="f0"/>
                    <a:pt x="f18" y="f0"/>
                  </a:cubicBezTo>
                  <a:cubicBezTo>
                    <a:pt x="f16" y="f0"/>
                    <a:pt x="f14" y="f25"/>
                    <a:pt x="f12" y="f31"/>
                  </a:cubicBezTo>
                  <a:cubicBezTo>
                    <a:pt x="f10" y="f30"/>
                    <a:pt x="f8" y="f29"/>
                    <a:pt x="f6" y="f28"/>
                  </a:cubicBezTo>
                  <a:cubicBezTo>
                    <a:pt x="f4" y="f27"/>
                    <a:pt x="f1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C7D133CD-E335-476B-AD86-EDBFEECAF614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f0" fmla="val 0"/>
                <a:gd name="f1" fmla="val 439"/>
                <a:gd name="f2" fmla="val 452"/>
                <a:gd name="f3" fmla="val 531"/>
                <a:gd name="f4" fmla="val 104"/>
                <a:gd name="f5" fmla="val 337"/>
                <a:gd name="f6" fmla="val 151"/>
                <a:gd name="f7" fmla="val 286"/>
                <a:gd name="f8" fmla="val 213"/>
                <a:gd name="f9" fmla="val 36"/>
                <a:gd name="f10" fmla="val 140"/>
                <a:gd name="f11" fmla="val 71"/>
                <a:gd name="f12" fmla="val 67"/>
                <a:gd name="f13" fmla="val 107"/>
                <a:gd name="f14" fmla="val 440"/>
                <a:gd name="f15" fmla="val 64"/>
                <a:gd name="f16" fmla="val 514"/>
                <a:gd name="f17" fmla="val 114"/>
                <a:gd name="f18" fmla="val 569"/>
                <a:gd name="f19" fmla="val 420"/>
                <a:gd name="f20" fmla="val 5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2" h="570">
                  <a:moveTo>
                    <a:pt x="f1" y="f2"/>
                  </a:moveTo>
                  <a:cubicBezTo>
                    <a:pt x="f3" y="f4"/>
                    <a:pt x="f5" y="f6"/>
                    <a:pt x="f7" y="f0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2" y="f4"/>
                    <a:pt x="f0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74831A3E-1BC5-4C7B-AE1A-9776FF2AA64A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>
                <a:gd name="f0" fmla="val 0"/>
                <a:gd name="f1" fmla="val 34"/>
                <a:gd name="f2" fmla="val 68"/>
                <a:gd name="f3" fmla="val 52"/>
                <a:gd name="f4" fmla="val 49"/>
                <a:gd name="f5" fmla="val 74"/>
                <a:gd name="f6" fmla="val 31"/>
                <a:gd name="f7" fmla="val 99"/>
                <a:gd name="f8" fmla="val 22"/>
                <a:gd name="f9" fmla="val 148"/>
                <a:gd name="f10" fmla="val 204"/>
                <a:gd name="f11" fmla="val 253"/>
                <a:gd name="f12" fmla="val 19"/>
                <a:gd name="f13" fmla="val 200"/>
                <a:gd name="f14" fmla="val 154"/>
                <a:gd name="f15" fmla="val 108"/>
                <a:gd name="f16" fmla="val 43"/>
                <a:gd name="f17" fmla="val 87"/>
                <a:gd name="f18" fmla="val 65"/>
                <a:gd name="f19" fmla="val 47"/>
                <a:gd name="f20" fmla="val 80"/>
                <a:gd name="f21" fmla="val 96"/>
                <a:gd name="f22" fmla="val 13"/>
                <a:gd name="f23" fmla="val 114"/>
                <a:gd name="f24" fmla="val 136"/>
                <a:gd name="f25" fmla="val 4"/>
                <a:gd name="f26" fmla="val 111"/>
                <a:gd name="f27" fmla="val 15"/>
                <a:gd name="f28" fmla="val 8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4" h="137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10" y="f0"/>
                    <a:pt x="f11" y="f12"/>
                  </a:cubicBezTo>
                  <a:cubicBezTo>
                    <a:pt x="f13" y="f12"/>
                    <a:pt x="f14" y="f8"/>
                    <a:pt x="f15" y="f16"/>
                  </a:cubicBezTo>
                  <a:cubicBezTo>
                    <a:pt x="f17" y="f3"/>
                    <a:pt x="f18" y="f18"/>
                    <a:pt x="f19" y="f20"/>
                  </a:cubicBezTo>
                  <a:cubicBezTo>
                    <a:pt x="f6" y="f21"/>
                    <a:pt x="f22" y="f23"/>
                    <a:pt x="f0" y="f24"/>
                  </a:cubicBezTo>
                  <a:cubicBezTo>
                    <a:pt x="f25" y="f26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8FCB2822-D942-46C3-B197-54EFD6BF0553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>
                <a:gd name="f0" fmla="val 0"/>
                <a:gd name="f1" fmla="val 329"/>
                <a:gd name="f2" fmla="val 615"/>
                <a:gd name="f3" fmla="val 403"/>
                <a:gd name="f4" fmla="val 538"/>
                <a:gd name="f5" fmla="val 400"/>
                <a:gd name="f6" fmla="val 197"/>
                <a:gd name="f7" fmla="val 27"/>
                <a:gd name="f8" fmla="val 298"/>
                <a:gd name="f9" fmla="val 18"/>
                <a:gd name="f10" fmla="val 193"/>
                <a:gd name="f11" fmla="val 9"/>
                <a:gd name="f12" fmla="val 89"/>
                <a:gd name="f13" fmla="val 86"/>
                <a:gd name="f14" fmla="val 541"/>
                <a:gd name="f15" fmla="val 61"/>
                <a:gd name="f16" fmla="val 107"/>
                <a:gd name="f17" fmla="val 670"/>
                <a:gd name="f18" fmla="val 277"/>
                <a:gd name="f19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0"/>
                    <a:pt x="f0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238903FF-D4CA-45F2-87AF-1B9F1CCB51AB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f0" fmla="val 0"/>
                <a:gd name="f1" fmla="val 74"/>
                <a:gd name="f2" fmla="val 615"/>
                <a:gd name="f3" fmla="val 538"/>
                <a:gd name="f4" fmla="val 3"/>
                <a:gd name="f5" fmla="val 197"/>
                <a:gd name="f6" fmla="val 27"/>
                <a:gd name="f7" fmla="val 105"/>
                <a:gd name="f8" fmla="val 18"/>
                <a:gd name="f9" fmla="val 209"/>
                <a:gd name="f10" fmla="val 9"/>
                <a:gd name="f11" fmla="val 314"/>
                <a:gd name="f12" fmla="val 323"/>
                <a:gd name="f13" fmla="val 205"/>
                <a:gd name="f14" fmla="val 403"/>
                <a:gd name="f15" fmla="val 541"/>
                <a:gd name="f16" fmla="val 341"/>
                <a:gd name="f17" fmla="val 295"/>
                <a:gd name="f18" fmla="val 670"/>
                <a:gd name="f19" fmla="val 126"/>
                <a:gd name="f20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FD434AE4-4339-4306-9BDD-92640201FD3C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>
                <a:gd name="f0" fmla="val 0"/>
                <a:gd name="f1" fmla="val 133"/>
                <a:gd name="f2" fmla="val 90"/>
                <a:gd name="f3" fmla="val 3"/>
                <a:gd name="f4" fmla="val 44"/>
                <a:gd name="f5" fmla="val 12"/>
                <a:gd name="f6" fmla="val 21"/>
                <a:gd name="f7" fmla="val 25"/>
                <a:gd name="f8" fmla="val 179"/>
                <a:gd name="f9" fmla="val 222"/>
                <a:gd name="f10" fmla="val 265"/>
                <a:gd name="f11" fmla="val 1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" h="266">
                  <a:moveTo>
                    <a:pt x="f0" y="f1"/>
                  </a:moveTo>
                  <a:cubicBezTo>
                    <a:pt x="f0" y="f2"/>
                    <a:pt x="f3" y="f4"/>
                    <a:pt x="f5" y="f0"/>
                  </a:cubicBezTo>
                  <a:cubicBezTo>
                    <a:pt x="f6" y="f4"/>
                    <a:pt x="f7" y="f2"/>
                    <a:pt x="f7" y="f1"/>
                  </a:cubicBezTo>
                  <a:cubicBezTo>
                    <a:pt x="f6" y="f8"/>
                    <a:pt x="f6" y="f9"/>
                    <a:pt x="f5" y="f10"/>
                  </a:cubicBezTo>
                  <a:cubicBezTo>
                    <a:pt x="f3" y="f9"/>
                    <a:pt x="f0" y="f11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43A94557-F61F-4418-B176-5262AE7A4014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f0" fmla="val 0"/>
                <a:gd name="f1" fmla="val 277"/>
                <a:gd name="f2" fmla="val 535"/>
                <a:gd name="f3" fmla="val 185"/>
                <a:gd name="f4" fmla="val 440"/>
                <a:gd name="f5" fmla="val 390"/>
                <a:gd name="f6" fmla="val 252"/>
                <a:gd name="f7" fmla="val 113"/>
                <a:gd name="f8" fmla="val 123"/>
                <a:gd name="f9" fmla="val 431"/>
                <a:gd name="f10" fmla="val 554"/>
                <a:gd name="f11" fmla="val 36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55" h="536">
                  <a:moveTo>
                    <a:pt x="f1" y="f2"/>
                  </a:moveTo>
                  <a:cubicBezTo>
                    <a:pt x="f3" y="f4"/>
                    <a:pt x="f0" y="f5"/>
                    <a:pt x="f0" y="f6"/>
                  </a:cubicBezTo>
                  <a:cubicBezTo>
                    <a:pt x="f0" y="f7"/>
                    <a:pt x="f8" y="f0"/>
                    <a:pt x="f1" y="f0"/>
                  </a:cubicBezTo>
                  <a:cubicBezTo>
                    <a:pt x="f9" y="f0"/>
                    <a:pt x="f10" y="f7"/>
                    <a:pt x="f10" y="f6"/>
                  </a:cubicBezTo>
                  <a:cubicBezTo>
                    <a:pt x="f10" y="f5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187989DF-6A4E-43C0-A466-851A8B6EBC7B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f0" fmla="val 0"/>
                <a:gd name="f1" fmla="val 37"/>
                <a:gd name="f2" fmla="val 363"/>
                <a:gd name="f3" fmla="val 21"/>
                <a:gd name="f4" fmla="val 686"/>
                <a:gd name="f5" fmla="val 12"/>
                <a:gd name="f6" fmla="val 638"/>
                <a:gd name="f7" fmla="val 775"/>
                <a:gd name="f8" fmla="val 57"/>
                <a:gd name="f9" fmla="val 789"/>
                <a:gd name="f10" fmla="val 115"/>
                <a:gd name="f11" fmla="val 804"/>
                <a:gd name="f12" fmla="val 172"/>
                <a:gd name="f13" fmla="val 818"/>
                <a:gd name="f14" fmla="val 243"/>
                <a:gd name="f15" fmla="val 695"/>
                <a:gd name="f16" fmla="val 163"/>
                <a:gd name="f17" fmla="val 787"/>
                <a:gd name="f18" fmla="val 384"/>
                <a:gd name="f19" fmla="val 449"/>
                <a:gd name="f20" fmla="val 464"/>
                <a:gd name="f21" fmla="val 323"/>
                <a:gd name="f22" fmla="val 378"/>
                <a:gd name="f23" fmla="val 27"/>
                <a:gd name="f24" fmla="val 329"/>
                <a:gd name="f25" fmla="val 9"/>
                <a:gd name="f26" fmla="val 298"/>
                <a:gd name="f27" fmla="val 43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5" h="81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35283603-0920-4DF3-A78F-A6C4B7784032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f0" fmla="val 0"/>
                <a:gd name="f1" fmla="val 77"/>
                <a:gd name="f2" fmla="val 218"/>
                <a:gd name="f3" fmla="val 19"/>
                <a:gd name="f4" fmla="val 531"/>
                <a:gd name="f5" fmla="val 26"/>
                <a:gd name="f6" fmla="val 486"/>
                <a:gd name="f7" fmla="val 620"/>
                <a:gd name="f8" fmla="val 38"/>
                <a:gd name="f9" fmla="val 630"/>
                <a:gd name="f10" fmla="val 76"/>
                <a:gd name="f11" fmla="val 639"/>
                <a:gd name="f12" fmla="val 114"/>
                <a:gd name="f13" fmla="val 648"/>
                <a:gd name="f14" fmla="val 169"/>
                <a:gd name="f15" fmla="val 521"/>
                <a:gd name="f16" fmla="val 626"/>
                <a:gd name="f17" fmla="val 280"/>
                <a:gd name="f18" fmla="val 266"/>
                <a:gd name="f19" fmla="val 324"/>
                <a:gd name="f20" fmla="val 175"/>
                <a:gd name="f21" fmla="val 299"/>
                <a:gd name="f22" fmla="val 24"/>
                <a:gd name="f23" fmla="val 253"/>
                <a:gd name="f24" fmla="val 9"/>
                <a:gd name="f25" fmla="val 222"/>
                <a:gd name="f26" fmla="val 102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5" h="64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DFF06598-CA98-4B08-8796-EE4B5FC9B7F1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f0" fmla="val 0"/>
                <a:gd name="f1" fmla="val 431"/>
                <a:gd name="f2" fmla="val 363"/>
                <a:gd name="f3" fmla="val 446"/>
                <a:gd name="f4" fmla="val 686"/>
                <a:gd name="f5" fmla="val 455"/>
                <a:gd name="f6" fmla="val 638"/>
                <a:gd name="f7" fmla="val 468"/>
                <a:gd name="f8" fmla="val 775"/>
                <a:gd name="f9" fmla="val 410"/>
                <a:gd name="f10" fmla="val 789"/>
                <a:gd name="f11" fmla="val 353"/>
                <a:gd name="f12" fmla="val 804"/>
                <a:gd name="f13" fmla="val 296"/>
                <a:gd name="f14" fmla="val 818"/>
                <a:gd name="f15" fmla="val 225"/>
                <a:gd name="f16" fmla="val 695"/>
                <a:gd name="f17" fmla="val 305"/>
                <a:gd name="f18" fmla="val 787"/>
                <a:gd name="f19" fmla="val 83"/>
                <a:gd name="f20" fmla="val 449"/>
                <a:gd name="f21" fmla="val 323"/>
                <a:gd name="f22" fmla="val 89"/>
                <a:gd name="f23" fmla="val 27"/>
                <a:gd name="f24" fmla="val 139"/>
                <a:gd name="f25" fmla="val 9"/>
                <a:gd name="f26" fmla="val 169"/>
                <a:gd name="f27" fmla="val 425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9" h="81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1892DAA7-8C63-478C-94FF-E66ADE8B76EE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f0" fmla="val 0"/>
                <a:gd name="f1" fmla="val 246"/>
                <a:gd name="f2" fmla="val 218"/>
                <a:gd name="f3" fmla="val 305"/>
                <a:gd name="f4" fmla="val 531"/>
                <a:gd name="f5" fmla="val 297"/>
                <a:gd name="f6" fmla="val 486"/>
                <a:gd name="f7" fmla="val 323"/>
                <a:gd name="f8" fmla="val 620"/>
                <a:gd name="f9" fmla="val 286"/>
                <a:gd name="f10" fmla="val 631"/>
                <a:gd name="f11" fmla="val 249"/>
                <a:gd name="f12" fmla="val 641"/>
                <a:gd name="f13" fmla="val 212"/>
                <a:gd name="f14" fmla="val 651"/>
                <a:gd name="f15" fmla="val 156"/>
                <a:gd name="f16" fmla="val 524"/>
                <a:gd name="f17" fmla="val 630"/>
                <a:gd name="f18" fmla="val 43"/>
                <a:gd name="f19" fmla="val 270"/>
                <a:gd name="f20" fmla="val 175"/>
                <a:gd name="f21" fmla="val 21"/>
                <a:gd name="f22" fmla="val 24"/>
                <a:gd name="f23" fmla="val 71"/>
                <a:gd name="f24" fmla="val 9"/>
                <a:gd name="f25" fmla="val 101"/>
                <a:gd name="f26" fmla="val 221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4" h="652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03A43722-61CE-4FD4-BE94-7EE40FD93FB0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f0" fmla="val 0"/>
                <a:gd name="f1" fmla="val 686"/>
                <a:gd name="f2" fmla="val 996"/>
                <a:gd name="f3" fmla="val 1138"/>
                <a:gd name="f4" fmla="val 133"/>
                <a:gd name="f5" fmla="val 317"/>
                <a:gd name="f6" fmla="val 471"/>
                <a:gd name="f7" fmla="val 1371"/>
                <a:gd name="f8" fmla="val 699"/>
                <a:gd name="f9" fmla="val 1162"/>
                <a:gd name="f10" fmla="val 849"/>
                <a:gd name="f11" fmla="val 1061"/>
                <a:gd name="f12" fmla="val 923"/>
                <a:gd name="f13" fmla="val 888"/>
                <a:gd name="f14" fmla="val 988"/>
                <a:gd name="f15" fmla="val 483"/>
                <a:gd name="f16" fmla="val 311"/>
                <a:gd name="f17" fmla="val 209"/>
                <a:gd name="f18" fmla="val 696"/>
                <a:gd name="f19" fmla="val 234"/>
                <a:gd name="f20" fmla="val 3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72" h="989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" y="f14"/>
                  </a:cubicBezTo>
                  <a:cubicBezTo>
                    <a:pt x="f15" y="f14"/>
                    <a:pt x="f16" y="f12"/>
                    <a:pt x="f17" y="f10"/>
                  </a:cubicBezTo>
                  <a:cubicBezTo>
                    <a:pt x="f0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22B95424-7C68-4BCA-BE56-BAB79C68DAA7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f0" fmla="val 0"/>
                <a:gd name="f1" fmla="val 581"/>
                <a:gd name="f2" fmla="val 37"/>
                <a:gd name="f3" fmla="val 554"/>
                <a:gd name="f4" fmla="val 529"/>
                <a:gd name="f5" fmla="val 501"/>
                <a:gd name="f6" fmla="val 437"/>
                <a:gd name="f7" fmla="val 120"/>
                <a:gd name="f8" fmla="val 335"/>
                <a:gd name="f9" fmla="val 299"/>
                <a:gd name="f10" fmla="val 329"/>
                <a:gd name="f11" fmla="val 447"/>
                <a:gd name="f12" fmla="val 212"/>
                <a:gd name="f13" fmla="val 431"/>
                <a:gd name="f14" fmla="val 80"/>
                <a:gd name="f15" fmla="val 52"/>
                <a:gd name="f16" fmla="val 499"/>
                <a:gd name="f17" fmla="val 621"/>
                <a:gd name="f18" fmla="val 246"/>
                <a:gd name="f19" fmla="val 827"/>
                <a:gd name="f20" fmla="val 538"/>
                <a:gd name="f21" fmla="val 834"/>
                <a:gd name="f22" fmla="val 1076"/>
                <a:gd name="f23" fmla="val 1023"/>
                <a:gd name="f24" fmla="val 1003"/>
                <a:gd name="f25" fmla="val 867"/>
                <a:gd name="f26" fmla="val 754"/>
                <a:gd name="f27" fmla="val 747"/>
                <a:gd name="f28" fmla="val 6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77" h="828">
                  <a:moveTo>
                    <a:pt x="f1" y="f2"/>
                  </a:moveTo>
                  <a:cubicBezTo>
                    <a:pt x="f3" y="f0"/>
                    <a:pt x="f4" y="f0"/>
                    <a:pt x="f5" y="f2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6"/>
                    <a:pt x="f15" y="f16"/>
                  </a:cubicBezTo>
                  <a:cubicBezTo>
                    <a:pt x="f0" y="f17"/>
                    <a:pt x="f18" y="f19"/>
                    <a:pt x="f20" y="f19"/>
                  </a:cubicBezTo>
                  <a:cubicBezTo>
                    <a:pt x="f21" y="f19"/>
                    <a:pt x="f22" y="f17"/>
                    <a:pt x="f23" y="f16"/>
                  </a:cubicBezTo>
                  <a:cubicBezTo>
                    <a:pt x="f24" y="f6"/>
                    <a:pt x="f25" y="f13"/>
                    <a:pt x="f26" y="f11"/>
                  </a:cubicBezTo>
                  <a:cubicBezTo>
                    <a:pt x="f27" y="f9"/>
                    <a:pt x="f28" y="f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D5DB5825-2A8A-4827-884E-0888EF4AD9FE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>
                <a:gd name="f0" fmla="val 0"/>
                <a:gd name="f1" fmla="val 385"/>
                <a:gd name="f2" fmla="val 62"/>
                <a:gd name="f3" fmla="val 351"/>
                <a:gd name="f4" fmla="val 65"/>
                <a:gd name="f5" fmla="val 314"/>
                <a:gd name="f6" fmla="val 56"/>
                <a:gd name="f7" fmla="val 286"/>
                <a:gd name="f8" fmla="val 37"/>
                <a:gd name="f9" fmla="val 271"/>
                <a:gd name="f10" fmla="val 28"/>
                <a:gd name="f11" fmla="val 259"/>
                <a:gd name="f12" fmla="val 16"/>
                <a:gd name="f13" fmla="val 246"/>
                <a:gd name="f14" fmla="val 237"/>
                <a:gd name="f15" fmla="val 222"/>
                <a:gd name="f16" fmla="val 206"/>
                <a:gd name="f17" fmla="val 175"/>
                <a:gd name="f18" fmla="val 142"/>
                <a:gd name="f19" fmla="val 108"/>
                <a:gd name="f20" fmla="val 74"/>
                <a:gd name="f21" fmla="val 40"/>
                <a:gd name="f22" fmla="val 49"/>
                <a:gd name="f23" fmla="val 15"/>
                <a:gd name="f24" fmla="val 80"/>
                <a:gd name="f25" fmla="val 169"/>
                <a:gd name="f26" fmla="val 412"/>
                <a:gd name="f27" fmla="val 492"/>
                <a:gd name="f28" fmla="val 477"/>
                <a:gd name="f29" fmla="val 452"/>
                <a:gd name="f30" fmla="val 46"/>
                <a:gd name="f31" fmla="val 419"/>
                <a:gd name="f32" fmla="val 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93" h="17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4"/>
                    <a:pt x="f19" y="f2"/>
                  </a:cubicBezTo>
                  <a:cubicBezTo>
                    <a:pt x="f20" y="f2"/>
                    <a:pt x="f21" y="f22"/>
                    <a:pt x="f23" y="f10"/>
                  </a:cubicBezTo>
                  <a:cubicBezTo>
                    <a:pt x="f0" y="f12"/>
                    <a:pt x="f24" y="f25"/>
                    <a:pt x="f13" y="f25"/>
                  </a:cubicBezTo>
                  <a:cubicBezTo>
                    <a:pt x="f26" y="f25"/>
                    <a:pt x="f27" y="f12"/>
                    <a:pt x="f28" y="f10"/>
                  </a:cubicBezTo>
                  <a:cubicBezTo>
                    <a:pt x="f29" y="f30"/>
                    <a:pt x="f31" y="f3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13383EA5-A970-40EE-9AB5-77664D1BBFB8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f0" fmla="val 0"/>
                <a:gd name="f1" fmla="val 108"/>
                <a:gd name="f2" fmla="val 37"/>
                <a:gd name="f3" fmla="val 200"/>
                <a:gd name="f4" fmla="val 262"/>
                <a:gd name="f5" fmla="val 89"/>
                <a:gd name="f6" fmla="val 277"/>
                <a:gd name="f7" fmla="val 138"/>
                <a:gd name="f8" fmla="val 302"/>
                <a:gd name="f9" fmla="val 212"/>
                <a:gd name="f10" fmla="val 271"/>
                <a:gd name="f11" fmla="val 295"/>
                <a:gd name="f12" fmla="val 314"/>
                <a:gd name="f13" fmla="val 255"/>
                <a:gd name="f14" fmla="val 326"/>
                <a:gd name="f15" fmla="val 188"/>
                <a:gd name="f16" fmla="val 385"/>
                <a:gd name="f17" fmla="val 329"/>
                <a:gd name="f18" fmla="val 40"/>
                <a:gd name="f19" fmla="val 246"/>
                <a:gd name="f20" fmla="val 18"/>
                <a:gd name="f21" fmla="val 169"/>
                <a:gd name="f22" fmla="val 48"/>
                <a:gd name="f23" fmla="val 125"/>
                <a:gd name="f24" fmla="val 28"/>
                <a:gd name="f25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3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2" y="f17"/>
                  </a:cubicBezTo>
                  <a:cubicBezTo>
                    <a:pt x="f18" y="f17"/>
                    <a:pt x="f0" y="f19"/>
                    <a:pt x="f20" y="f21"/>
                  </a:cubicBezTo>
                  <a:cubicBezTo>
                    <a:pt x="f22" y="f23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5841FA55-9574-452B-A4FB-52CED70C9C02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>
                <a:gd name="f0" fmla="val 0"/>
                <a:gd name="f1" fmla="val 34"/>
                <a:gd name="f2" fmla="val 62"/>
                <a:gd name="f3" fmla="val 47"/>
                <a:gd name="f4" fmla="val 46"/>
                <a:gd name="f5" fmla="val 59"/>
                <a:gd name="f6" fmla="val 74"/>
                <a:gd name="f7" fmla="val 25"/>
                <a:gd name="f8" fmla="val 80"/>
                <a:gd name="f9" fmla="val 19"/>
                <a:gd name="f10" fmla="val 90"/>
                <a:gd name="f11" fmla="val 15"/>
                <a:gd name="f12" fmla="val 99"/>
                <a:gd name="f13" fmla="val 12"/>
                <a:gd name="f14" fmla="val 108"/>
                <a:gd name="f15" fmla="val 9"/>
                <a:gd name="f16" fmla="val 117"/>
                <a:gd name="f17" fmla="val 6"/>
                <a:gd name="f18" fmla="val 127"/>
                <a:gd name="f19" fmla="val 164"/>
                <a:gd name="f20" fmla="val 200"/>
                <a:gd name="f21" fmla="val 225"/>
                <a:gd name="f22" fmla="val 43"/>
                <a:gd name="f23" fmla="val 250"/>
                <a:gd name="f24" fmla="val 68"/>
                <a:gd name="f25" fmla="val 270"/>
                <a:gd name="f26" fmla="val 103"/>
                <a:gd name="f27" fmla="val 280"/>
                <a:gd name="f28" fmla="val 139"/>
                <a:gd name="f29" fmla="val 289"/>
                <a:gd name="f30" fmla="val 176"/>
                <a:gd name="f31" fmla="val 287"/>
                <a:gd name="f32" fmla="val 215"/>
                <a:gd name="f33" fmla="val 277"/>
                <a:gd name="f34" fmla="val 252"/>
                <a:gd name="f35" fmla="val 274"/>
                <a:gd name="f36" fmla="val 271"/>
                <a:gd name="f37" fmla="val 268"/>
                <a:gd name="f38" fmla="val 259"/>
                <a:gd name="f39" fmla="val 305"/>
                <a:gd name="f40" fmla="val 258"/>
                <a:gd name="f41" fmla="val 307"/>
                <a:gd name="f42" fmla="val 257"/>
                <a:gd name="f43" fmla="val 309"/>
                <a:gd name="f44" fmla="val 256"/>
                <a:gd name="f45" fmla="val 311"/>
                <a:gd name="f46" fmla="val 314"/>
                <a:gd name="f47" fmla="val 317"/>
                <a:gd name="f48" fmla="val 320"/>
                <a:gd name="f49" fmla="val 255"/>
                <a:gd name="f50" fmla="val 321"/>
                <a:gd name="f51" fmla="val 254"/>
                <a:gd name="f52" fmla="val 322"/>
                <a:gd name="f53" fmla="val 253"/>
                <a:gd name="f54" fmla="val 323"/>
                <a:gd name="f55" fmla="val 326"/>
                <a:gd name="f56" fmla="val 247"/>
                <a:gd name="f57" fmla="val 329"/>
                <a:gd name="f58" fmla="val 240"/>
                <a:gd name="f59" fmla="val 332"/>
                <a:gd name="f60" fmla="val 231"/>
                <a:gd name="f61" fmla="val 339"/>
                <a:gd name="f62" fmla="val 342"/>
                <a:gd name="f63" fmla="val 216"/>
                <a:gd name="f64" fmla="val 345"/>
                <a:gd name="f65" fmla="val 182"/>
                <a:gd name="f66" fmla="val 357"/>
                <a:gd name="f67" fmla="val 148"/>
                <a:gd name="f68" fmla="val 114"/>
                <a:gd name="f69" fmla="val 354"/>
                <a:gd name="f70" fmla="val 348"/>
                <a:gd name="f71" fmla="val 50"/>
                <a:gd name="f72" fmla="val 83"/>
                <a:gd name="f73" fmla="val 144"/>
                <a:gd name="f74" fmla="val 179"/>
                <a:gd name="f75" fmla="val 335"/>
                <a:gd name="f76" fmla="val 207"/>
                <a:gd name="f77" fmla="val 213"/>
                <a:gd name="f78" fmla="val 219"/>
                <a:gd name="f79" fmla="val 228"/>
                <a:gd name="f80" fmla="val 308"/>
                <a:gd name="f81" fmla="val 232"/>
                <a:gd name="f82" fmla="val 303"/>
                <a:gd name="f83" fmla="val 233"/>
                <a:gd name="f84" fmla="val 301"/>
                <a:gd name="f85" fmla="val 234"/>
                <a:gd name="f86" fmla="val 299"/>
                <a:gd name="f87" fmla="val 283"/>
                <a:gd name="f88" fmla="val 244"/>
                <a:gd name="f89" fmla="val 185"/>
                <a:gd name="f90" fmla="val 154"/>
                <a:gd name="f91" fmla="val 123"/>
                <a:gd name="f92" fmla="val 95"/>
                <a:gd name="f93" fmla="val 204"/>
                <a:gd name="f94" fmla="val 52"/>
                <a:gd name="f95" fmla="val 37"/>
                <a:gd name="f96" fmla="val 40"/>
                <a:gd name="f97" fmla="val 120"/>
                <a:gd name="f98" fmla="val 111"/>
                <a:gd name="f99" fmla="val 105"/>
                <a:gd name="f100" fmla="val 84"/>
                <a:gd name="f101" fmla="val 49"/>
                <a:gd name="f102" fmla="val 55"/>
                <a:gd name="f103" fmla="val 56"/>
                <a:gd name="f104" fmla="val 65"/>
                <a:gd name="f105" fmla="val 77"/>
                <a:gd name="f106" fmla="val 10"/>
                <a:gd name="f107" fmla="val 126"/>
                <a:gd name="f108" fmla="val 163"/>
                <a:gd name="f109" fmla="val 13"/>
                <a:gd name="f110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8">
                  <a:moveTo>
                    <a:pt x="f1" y="f2"/>
                  </a:moveTo>
                  <a:cubicBezTo>
                    <a:pt x="f3" y="f4"/>
                    <a:pt x="f5" y="f1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0"/>
                    <a:pt x="f20" y="f9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29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4" y="f47"/>
                    <a:pt x="f44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23" y="f55"/>
                    <a:pt x="f56" y="f57"/>
                    <a:pt x="f58" y="f59"/>
                  </a:cubicBezTo>
                  <a:cubicBezTo>
                    <a:pt x="f60" y="f61"/>
                    <a:pt x="f21" y="f62"/>
                    <a:pt x="f63" y="f64"/>
                  </a:cubicBezTo>
                  <a:cubicBezTo>
                    <a:pt x="f65" y="f66"/>
                    <a:pt x="f67" y="f66"/>
                    <a:pt x="f68" y="f69"/>
                  </a:cubicBezTo>
                  <a:cubicBezTo>
                    <a:pt x="f8" y="f70"/>
                    <a:pt x="f71" y="f61"/>
                    <a:pt x="f9" y="f54"/>
                  </a:cubicBezTo>
                  <a:cubicBezTo>
                    <a:pt x="f71" y="f57"/>
                    <a:pt x="f72" y="f61"/>
                    <a:pt x="f68" y="f61"/>
                  </a:cubicBezTo>
                  <a:cubicBezTo>
                    <a:pt x="f73" y="f61"/>
                    <a:pt x="f74" y="f75"/>
                    <a:pt x="f76" y="f54"/>
                  </a:cubicBezTo>
                  <a:cubicBezTo>
                    <a:pt x="f77" y="f48"/>
                    <a:pt x="f78" y="f47"/>
                    <a:pt x="f21" y="f45"/>
                  </a:cubicBezTo>
                  <a:cubicBezTo>
                    <a:pt x="f79" y="f80"/>
                    <a:pt x="f60" y="f80"/>
                    <a:pt x="f60" y="f39"/>
                  </a:cubicBezTo>
                  <a:cubicBezTo>
                    <a:pt x="f81" y="f82"/>
                    <a:pt x="f83" y="f84"/>
                    <a:pt x="f85" y="f86"/>
                  </a:cubicBezTo>
                  <a:cubicBezTo>
                    <a:pt x="f58" y="f87"/>
                    <a:pt x="f88" y="f37"/>
                    <a:pt x="f23" y="f34"/>
                  </a:cubicBezTo>
                  <a:cubicBezTo>
                    <a:pt x="f44" y="f78"/>
                    <a:pt x="f38" y="f89"/>
                    <a:pt x="f23" y="f90"/>
                  </a:cubicBezTo>
                  <a:cubicBezTo>
                    <a:pt x="f88" y="f91"/>
                    <a:pt x="f21" y="f92"/>
                    <a:pt x="f93" y="f6"/>
                  </a:cubicBezTo>
                  <a:cubicBezTo>
                    <a:pt x="f65" y="f94"/>
                    <a:pt x="f90" y="f95"/>
                    <a:pt x="f18" y="f96"/>
                  </a:cubicBezTo>
                  <a:cubicBezTo>
                    <a:pt x="f97" y="f96"/>
                    <a:pt x="f98" y="f96"/>
                    <a:pt x="f99" y="f22"/>
                  </a:cubicBezTo>
                  <a:cubicBezTo>
                    <a:pt x="f12" y="f4"/>
                    <a:pt x="f10" y="f4"/>
                    <a:pt x="f100" y="f101"/>
                  </a:cubicBezTo>
                  <a:cubicBezTo>
                    <a:pt x="f24" y="f102"/>
                    <a:pt x="f103" y="f104"/>
                    <a:pt x="f3" y="f105"/>
                  </a:cubicBezTo>
                  <a:cubicBezTo>
                    <a:pt x="f7" y="f92"/>
                    <a:pt x="f106" y="f107"/>
                    <a:pt x="f0" y="f108"/>
                  </a:cubicBezTo>
                  <a:cubicBezTo>
                    <a:pt x="f0" y="f107"/>
                    <a:pt x="f109" y="f11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2E7461B0-955B-4B63-9692-C77A59EB42CC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7"/>
                <a:gd name="f5" fmla="val 132"/>
                <a:gd name="f6" fmla="val 150"/>
                <a:gd name="f7" fmla="val 147"/>
                <a:gd name="f8" fmla="val 143"/>
                <a:gd name="f9" fmla="val 162"/>
                <a:gd name="f10" fmla="val 174"/>
                <a:gd name="f11" fmla="val 120"/>
                <a:gd name="f12" fmla="val 183"/>
                <a:gd name="f13" fmla="val 107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7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2F0F4CDE-8D84-4A91-B4C6-FD073543B292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f0" fmla="val 0"/>
                <a:gd name="f1" fmla="val 193"/>
                <a:gd name="f2" fmla="val 37"/>
                <a:gd name="f3" fmla="val 101"/>
                <a:gd name="f4" fmla="val 40"/>
                <a:gd name="f5" fmla="val 89"/>
                <a:gd name="f6" fmla="val 25"/>
                <a:gd name="f7" fmla="val 138"/>
                <a:gd name="f8" fmla="val 212"/>
                <a:gd name="f9" fmla="val 30"/>
                <a:gd name="f10" fmla="val 295"/>
                <a:gd name="f11" fmla="val 314"/>
                <a:gd name="f12" fmla="val 45"/>
                <a:gd name="f13" fmla="val 326"/>
                <a:gd name="f14" fmla="val 114"/>
                <a:gd name="f15" fmla="val 385"/>
                <a:gd name="f16" fmla="val 264"/>
                <a:gd name="f17" fmla="val 329"/>
                <a:gd name="f18" fmla="val 260"/>
                <a:gd name="f19" fmla="val 297"/>
                <a:gd name="f20" fmla="val 246"/>
                <a:gd name="f21" fmla="val 282"/>
                <a:gd name="f22" fmla="val 169"/>
                <a:gd name="f23" fmla="val 253"/>
                <a:gd name="f24" fmla="val 125"/>
                <a:gd name="f25" fmla="val 273"/>
                <a:gd name="f26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8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B768EC0C-1C05-4EDC-9F30-9BCCF48EA76E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f0" fmla="val 0"/>
                <a:gd name="f1" fmla="val 243"/>
                <a:gd name="f2" fmla="val 71"/>
                <a:gd name="f3" fmla="val 231"/>
                <a:gd name="f4" fmla="val 59"/>
                <a:gd name="f5" fmla="val 218"/>
                <a:gd name="f6" fmla="val 49"/>
                <a:gd name="f7" fmla="val 206"/>
                <a:gd name="f8" fmla="val 43"/>
                <a:gd name="f9" fmla="val 200"/>
                <a:gd name="f10" fmla="val 40"/>
                <a:gd name="f11" fmla="val 191"/>
                <a:gd name="f12" fmla="val 37"/>
                <a:gd name="f13" fmla="val 184"/>
                <a:gd name="f14" fmla="val 178"/>
                <a:gd name="f15" fmla="val 34"/>
                <a:gd name="f16" fmla="val 169"/>
                <a:gd name="f17" fmla="val 163"/>
                <a:gd name="f18" fmla="val 135"/>
                <a:gd name="f19" fmla="val 104"/>
                <a:gd name="f20" fmla="val 46"/>
                <a:gd name="f21" fmla="val 86"/>
                <a:gd name="f22" fmla="val 68"/>
                <a:gd name="f23" fmla="val 64"/>
                <a:gd name="f24" fmla="val 89"/>
                <a:gd name="f25" fmla="val 120"/>
                <a:gd name="f26" fmla="val 148"/>
                <a:gd name="f27" fmla="val 179"/>
                <a:gd name="f28" fmla="val 212"/>
                <a:gd name="f29" fmla="val 246"/>
                <a:gd name="f30" fmla="val 262"/>
                <a:gd name="f31" fmla="val 280"/>
                <a:gd name="f32" fmla="val 55"/>
                <a:gd name="f33" fmla="val 292"/>
                <a:gd name="f34" fmla="val 56"/>
                <a:gd name="f35" fmla="val 294"/>
                <a:gd name="f36" fmla="val 57"/>
                <a:gd name="f37" fmla="val 297"/>
                <a:gd name="f38" fmla="val 58"/>
                <a:gd name="f39" fmla="val 299"/>
                <a:gd name="f40" fmla="val 61"/>
                <a:gd name="f41" fmla="val 302"/>
                <a:gd name="f42" fmla="val 305"/>
                <a:gd name="f43" fmla="val 308"/>
                <a:gd name="f44" fmla="val 77"/>
                <a:gd name="f45" fmla="val 314"/>
                <a:gd name="f46" fmla="val 83"/>
                <a:gd name="f47" fmla="val 317"/>
                <a:gd name="f48" fmla="val 111"/>
                <a:gd name="f49" fmla="val 329"/>
                <a:gd name="f50" fmla="val 141"/>
                <a:gd name="f51" fmla="val 336"/>
                <a:gd name="f52" fmla="val 175"/>
                <a:gd name="f53" fmla="val 332"/>
                <a:gd name="f54" fmla="val 240"/>
                <a:gd name="f55" fmla="val 326"/>
                <a:gd name="f56" fmla="val 271"/>
                <a:gd name="f57" fmla="val 209"/>
                <a:gd name="f58" fmla="val 342"/>
                <a:gd name="f59" fmla="val 348"/>
                <a:gd name="f60" fmla="val 354"/>
                <a:gd name="f61" fmla="val 107"/>
                <a:gd name="f62" fmla="val 351"/>
                <a:gd name="f63" fmla="val 74"/>
                <a:gd name="f64" fmla="val 339"/>
                <a:gd name="f65" fmla="val 323"/>
                <a:gd name="f66" fmla="val 320"/>
                <a:gd name="f67" fmla="val 36"/>
                <a:gd name="f68" fmla="val 316"/>
                <a:gd name="f69" fmla="val 35"/>
                <a:gd name="f70" fmla="val 315"/>
                <a:gd name="f71" fmla="val 33"/>
                <a:gd name="f72" fmla="val 313"/>
                <a:gd name="f73" fmla="val 32"/>
                <a:gd name="f74" fmla="val 312"/>
                <a:gd name="f75" fmla="val 31"/>
                <a:gd name="f76" fmla="val 311"/>
                <a:gd name="f77" fmla="val 310"/>
                <a:gd name="f78" fmla="val 309"/>
                <a:gd name="f79" fmla="val 30"/>
                <a:gd name="f80" fmla="val 307"/>
                <a:gd name="f81" fmla="val 29"/>
                <a:gd name="f82" fmla="val 306"/>
                <a:gd name="f83" fmla="val 27"/>
                <a:gd name="f84" fmla="val 21"/>
                <a:gd name="f85" fmla="val 286"/>
                <a:gd name="f86" fmla="val 15"/>
                <a:gd name="f87" fmla="val 9"/>
                <a:gd name="f88" fmla="val 252"/>
                <a:gd name="f89" fmla="val 216"/>
                <a:gd name="f90" fmla="val 6"/>
                <a:gd name="f91" fmla="val 139"/>
                <a:gd name="f92" fmla="val 102"/>
                <a:gd name="f93" fmla="val 19"/>
                <a:gd name="f94" fmla="val 123"/>
                <a:gd name="f95" fmla="val 160"/>
                <a:gd name="f96" fmla="val 187"/>
                <a:gd name="f97" fmla="val 12"/>
                <a:gd name="f98" fmla="val 197"/>
                <a:gd name="f99" fmla="val 16"/>
                <a:gd name="f100" fmla="val 203"/>
                <a:gd name="f101" fmla="val 25"/>
                <a:gd name="f102" fmla="val 227"/>
                <a:gd name="f103" fmla="val 62"/>
                <a:gd name="f104" fmla="val 274"/>
                <a:gd name="f105" fmla="val 289"/>
                <a:gd name="f106" fmla="val 126"/>
                <a:gd name="f107" fmla="val 267"/>
                <a:gd name="f108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2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20"/>
                    <a:pt x="f21" y="f22"/>
                  </a:cubicBezTo>
                  <a:cubicBezTo>
                    <a:pt x="f23" y="f24"/>
                    <a:pt x="f20" y="f25"/>
                    <a:pt x="f10" y="f26"/>
                  </a:cubicBezTo>
                  <a:cubicBezTo>
                    <a:pt x="f15" y="f27"/>
                    <a:pt x="f15" y="f28"/>
                    <a:pt x="f10" y="f29"/>
                  </a:cubicBezTo>
                  <a:cubicBezTo>
                    <a:pt x="f8" y="f30"/>
                    <a:pt x="f6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23" y="f41"/>
                    <a:pt x="f23" y="f42"/>
                  </a:cubicBezTo>
                  <a:cubicBezTo>
                    <a:pt x="f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7" y="f53"/>
                    <a:pt x="f54" y="f55"/>
                    <a:pt x="f56" y="f47"/>
                  </a:cubicBezTo>
                  <a:cubicBezTo>
                    <a:pt x="f54" y="f53"/>
                    <a:pt x="f57" y="f58"/>
                    <a:pt x="f52" y="f59"/>
                  </a:cubicBezTo>
                  <a:cubicBezTo>
                    <a:pt x="f50" y="f60"/>
                    <a:pt x="f61" y="f62"/>
                    <a:pt x="f63" y="f64"/>
                  </a:cubicBezTo>
                  <a:cubicBezTo>
                    <a:pt x="f23" y="f51"/>
                    <a:pt x="f38" y="f53"/>
                    <a:pt x="f6" y="f55"/>
                  </a:cubicBezTo>
                  <a:cubicBezTo>
                    <a:pt x="f20" y="f65"/>
                    <a:pt x="f10" y="f66"/>
                    <a:pt x="f12" y="f47"/>
                  </a:cubicBezTo>
                  <a:cubicBezTo>
                    <a:pt x="f67" y="f68"/>
                    <a:pt x="f69" y="f70"/>
                    <a:pt x="f15" y="f45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75" y="f78"/>
                    <a:pt x="f75" y="f43"/>
                  </a:cubicBezTo>
                  <a:cubicBezTo>
                    <a:pt x="f79" y="f80"/>
                    <a:pt x="f81" y="f82"/>
                    <a:pt x="f83" y="f42"/>
                  </a:cubicBezTo>
                  <a:cubicBezTo>
                    <a:pt x="f84" y="f85"/>
                    <a:pt x="f86" y="f56"/>
                    <a:pt x="f87" y="f88"/>
                  </a:cubicBezTo>
                  <a:cubicBezTo>
                    <a:pt x="f0" y="f89"/>
                    <a:pt x="f0" y="f27"/>
                    <a:pt x="f90" y="f91"/>
                  </a:cubicBezTo>
                  <a:cubicBezTo>
                    <a:pt x="f86" y="f92"/>
                    <a:pt x="f12" y="f22"/>
                    <a:pt x="f40" y="f8"/>
                  </a:cubicBezTo>
                  <a:cubicBezTo>
                    <a:pt x="f24" y="f93"/>
                    <a:pt x="f94" y="f0"/>
                    <a:pt x="f95" y="f90"/>
                  </a:cubicBezTo>
                  <a:cubicBezTo>
                    <a:pt x="f16" y="f90"/>
                    <a:pt x="f14" y="f87"/>
                    <a:pt x="f96" y="f97"/>
                  </a:cubicBezTo>
                  <a:cubicBezTo>
                    <a:pt x="f98" y="f99"/>
                    <a:pt x="f100" y="f93"/>
                    <a:pt x="f28" y="f101"/>
                  </a:cubicBezTo>
                  <a:cubicBezTo>
                    <a:pt x="f102" y="f15"/>
                    <a:pt x="f54" y="f20"/>
                    <a:pt x="f88" y="f103"/>
                  </a:cubicBezTo>
                  <a:cubicBezTo>
                    <a:pt x="f104" y="f21"/>
                    <a:pt x="f85" y="f94"/>
                    <a:pt x="f105" y="f95"/>
                  </a:cubicBezTo>
                  <a:cubicBezTo>
                    <a:pt x="f31" y="f106"/>
                    <a:pt x="f107" y="f10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CB8C7ED1-8A71-4767-91AE-D691DAD514EC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6"/>
                <a:gd name="f5" fmla="val 132"/>
                <a:gd name="f6" fmla="val 149"/>
                <a:gd name="f7" fmla="val 147"/>
                <a:gd name="f8" fmla="val 142"/>
                <a:gd name="f9" fmla="val 162"/>
                <a:gd name="f10" fmla="val 174"/>
                <a:gd name="f11" fmla="val 120"/>
                <a:gd name="f12" fmla="val 183"/>
                <a:gd name="f13" fmla="val 108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8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C7C53C60-7D3E-4661-BA9C-13E55530E0C1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>
                <a:gd name="f0" fmla="val 0"/>
                <a:gd name="f1" fmla="val 54"/>
                <a:gd name="f2" fmla="val 109"/>
                <a:gd name="f3" fmla="val 163"/>
                <a:gd name="f4" fmla="val 45"/>
                <a:gd name="f5" fmla="val 91"/>
                <a:gd name="f6" fmla="val 1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4" h="137">
                  <a:moveTo>
                    <a:pt x="f0" y="f0"/>
                  </a:moveTo>
                  <a:cubicBezTo>
                    <a:pt x="f1" y="f0"/>
                    <a:pt x="f2" y="f0"/>
                    <a:pt x="f3" y="f0"/>
                  </a:cubicBezTo>
                  <a:cubicBezTo>
                    <a:pt x="f3" y="f4"/>
                    <a:pt x="f3" y="f5"/>
                    <a:pt x="f3" y="f6"/>
                  </a:cubicBezTo>
                  <a:cubicBezTo>
                    <a:pt x="f2" y="f6"/>
                    <a:pt x="f1" y="f6"/>
                    <a:pt x="f0" y="f6"/>
                  </a:cubicBezTo>
                  <a:cubicBezTo>
                    <a:pt x="f0" y="f5"/>
                    <a:pt x="f0" y="f4"/>
                    <a:pt x="f0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FCBF2E98-5D03-4F8B-AA28-FE6F63A8ABFB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>
                <a:gd name="f0" fmla="val 0"/>
                <a:gd name="f1" fmla="val 465"/>
                <a:gd name="f2" fmla="val 188"/>
                <a:gd name="f3" fmla="val 434"/>
                <a:gd name="f4" fmla="val 185"/>
                <a:gd name="f5" fmla="val 404"/>
                <a:gd name="f6" fmla="val 178"/>
                <a:gd name="f7" fmla="val 379"/>
                <a:gd name="f8" fmla="val 163"/>
                <a:gd name="f9" fmla="val 354"/>
                <a:gd name="f10" fmla="val 147"/>
                <a:gd name="f11" fmla="val 336"/>
                <a:gd name="f12" fmla="val 127"/>
                <a:gd name="f13" fmla="val 333"/>
                <a:gd name="f14" fmla="val 105"/>
                <a:gd name="f15" fmla="val 326"/>
                <a:gd name="f16" fmla="val 70"/>
                <a:gd name="f17" fmla="val 318"/>
                <a:gd name="f18" fmla="val 35"/>
                <a:gd name="f19" fmla="val 311"/>
                <a:gd name="f20" fmla="val 304"/>
                <a:gd name="f21" fmla="val 297"/>
                <a:gd name="f22" fmla="val 290"/>
                <a:gd name="f23" fmla="val 284"/>
                <a:gd name="f24" fmla="val 130"/>
                <a:gd name="f25" fmla="val 268"/>
                <a:gd name="f26" fmla="val 244"/>
                <a:gd name="f27" fmla="val 219"/>
                <a:gd name="f28" fmla="val 157"/>
                <a:gd name="f29" fmla="val 124"/>
                <a:gd name="f30" fmla="val 93"/>
                <a:gd name="f31" fmla="val 65"/>
                <a:gd name="f32" fmla="val 170"/>
                <a:gd name="f33" fmla="val 37"/>
                <a:gd name="f34" fmla="val 13"/>
                <a:gd name="f35" fmla="val 136"/>
                <a:gd name="f36" fmla="val 108"/>
                <a:gd name="f37" fmla="val 4"/>
                <a:gd name="f38" fmla="val 139"/>
                <a:gd name="f39" fmla="val 22"/>
                <a:gd name="f40" fmla="val 167"/>
                <a:gd name="f41" fmla="val 50"/>
                <a:gd name="f42" fmla="val 77"/>
                <a:gd name="f43" fmla="val 203"/>
                <a:gd name="f44" fmla="val 117"/>
                <a:gd name="f45" fmla="val 216"/>
                <a:gd name="f46" fmla="val 154"/>
                <a:gd name="f47" fmla="val 194"/>
                <a:gd name="f48" fmla="val 222"/>
                <a:gd name="f49" fmla="val 231"/>
                <a:gd name="f50" fmla="val 213"/>
                <a:gd name="f51" fmla="val 265"/>
                <a:gd name="f52" fmla="val 296"/>
                <a:gd name="f53" fmla="val 173"/>
                <a:gd name="f54" fmla="val 308"/>
                <a:gd name="f55" fmla="val 320"/>
                <a:gd name="f56" fmla="val 351"/>
                <a:gd name="f57" fmla="val 385"/>
                <a:gd name="f58" fmla="val 425"/>
                <a:gd name="f59" fmla="val 462"/>
                <a:gd name="f60" fmla="val 499"/>
                <a:gd name="f61" fmla="val 539"/>
                <a:gd name="f62" fmla="val 207"/>
                <a:gd name="f63" fmla="val 567"/>
                <a:gd name="f64" fmla="val 594"/>
                <a:gd name="f65" fmla="val 616"/>
                <a:gd name="f66" fmla="val 610"/>
                <a:gd name="f67" fmla="val 133"/>
                <a:gd name="f68" fmla="val 585"/>
                <a:gd name="f69" fmla="val 557"/>
                <a:gd name="f70" fmla="val 530"/>
                <a:gd name="f71" fmla="val 182"/>
                <a:gd name="f72" fmla="val 49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17" h="223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" y="f2"/>
                    <a:pt x="f28" y="f2"/>
                  </a:cubicBezTo>
                  <a:cubicBezTo>
                    <a:pt x="f29" y="f2"/>
                    <a:pt x="f30" y="f4"/>
                    <a:pt x="f31" y="f32"/>
                  </a:cubicBezTo>
                  <a:cubicBezTo>
                    <a:pt x="f33" y="f28"/>
                    <a:pt x="f34" y="f35"/>
                    <a:pt x="f0" y="f36"/>
                  </a:cubicBezTo>
                  <a:cubicBezTo>
                    <a:pt x="f37" y="f38"/>
                    <a:pt x="f39" y="f40"/>
                    <a:pt x="f41" y="f4"/>
                  </a:cubicBezTo>
                  <a:cubicBezTo>
                    <a:pt x="f42" y="f43"/>
                    <a:pt x="f44" y="f45"/>
                    <a:pt x="f46" y="f27"/>
                  </a:cubicBezTo>
                  <a:cubicBezTo>
                    <a:pt x="f47" y="f48"/>
                    <a:pt x="f49" y="f50"/>
                    <a:pt x="f51" y="f47"/>
                  </a:cubicBezTo>
                  <a:cubicBezTo>
                    <a:pt x="f23" y="f4"/>
                    <a:pt x="f52" y="f53"/>
                    <a:pt x="f54" y="f28"/>
                  </a:cubicBezTo>
                  <a:cubicBezTo>
                    <a:pt x="f55" y="f53"/>
                    <a:pt x="f11" y="f4"/>
                    <a:pt x="f56" y="f47"/>
                  </a:cubicBezTo>
                  <a:cubicBezTo>
                    <a:pt x="f57" y="f50"/>
                    <a:pt x="f58" y="f48"/>
                    <a:pt x="f59" y="f27"/>
                  </a:cubicBezTo>
                  <a:cubicBezTo>
                    <a:pt x="f60" y="f27"/>
                    <a:pt x="f61" y="f62"/>
                    <a:pt x="f63" y="f4"/>
                  </a:cubicBezTo>
                  <a:cubicBezTo>
                    <a:pt x="f64" y="f40"/>
                    <a:pt x="f65" y="f35"/>
                    <a:pt x="f65" y="f36"/>
                  </a:cubicBezTo>
                  <a:cubicBezTo>
                    <a:pt x="f66" y="f67"/>
                    <a:pt x="f68" y="f46"/>
                    <a:pt x="f69" y="f32"/>
                  </a:cubicBezTo>
                  <a:cubicBezTo>
                    <a:pt x="f70" y="f71"/>
                    <a:pt x="f72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057D8615-3B05-4D5D-9870-A3917035F4E5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f0" fmla="val 0"/>
                <a:gd name="f1" fmla="val 126"/>
                <a:gd name="f2" fmla="val 105"/>
                <a:gd name="f3" fmla="val 40"/>
                <a:gd name="f4" fmla="val 15"/>
                <a:gd name="f5" fmla="val 19"/>
                <a:gd name="f6" fmla="val 31"/>
                <a:gd name="f7" fmla="val 12"/>
                <a:gd name="f8" fmla="val 62"/>
                <a:gd name="f9" fmla="val 52"/>
                <a:gd name="f10" fmla="val 90"/>
                <a:gd name="f11" fmla="val 80"/>
                <a:gd name="f12" fmla="val 108"/>
                <a:gd name="f13" fmla="val 111"/>
                <a:gd name="f14" fmla="val 123"/>
                <a:gd name="f15" fmla="val 145"/>
                <a:gd name="f16" fmla="val 169"/>
                <a:gd name="f17" fmla="val 194"/>
                <a:gd name="f18" fmla="val 243"/>
                <a:gd name="f19" fmla="val 252"/>
                <a:gd name="f20" fmla="val 237"/>
                <a:gd name="f21" fmla="val 215"/>
                <a:gd name="f22" fmla="val 1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3" h="112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0" y="f6"/>
                    <a:pt x="f7" y="f8"/>
                    <a:pt x="f9" y="f10"/>
                  </a:cubicBezTo>
                  <a:cubicBezTo>
                    <a:pt x="f11" y="f12"/>
                    <a:pt x="f2" y="f13"/>
                    <a:pt x="f14" y="f13"/>
                  </a:cubicBezTo>
                  <a:cubicBezTo>
                    <a:pt x="f15" y="f13"/>
                    <a:pt x="f16" y="f2"/>
                    <a:pt x="f17" y="f10"/>
                  </a:cubicBezTo>
                  <a:cubicBezTo>
                    <a:pt x="f18" y="f8"/>
                    <a:pt x="f19" y="f6"/>
                    <a:pt x="f20" y="f5"/>
                  </a:cubicBezTo>
                  <a:cubicBezTo>
                    <a:pt x="f21" y="f0"/>
                    <a:pt x="f22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5F519248-150A-44A8-893B-63A6CEEB396E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6DC8419D-E334-4F9C-8160-A23627D3E9BD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f0" fmla="val 0"/>
                <a:gd name="f1" fmla="val 67"/>
                <a:gd name="f2" fmla="val 79"/>
                <a:gd name="f3" fmla="val 3"/>
                <a:gd name="f4" fmla="val 90"/>
                <a:gd name="f5" fmla="val 8"/>
                <a:gd name="f6" fmla="val 101"/>
                <a:gd name="f7" fmla="val 13"/>
                <a:gd name="f8" fmla="val 111"/>
                <a:gd name="f9" fmla="val 20"/>
                <a:gd name="f10" fmla="val 120"/>
                <a:gd name="f11" fmla="val 30"/>
                <a:gd name="f12" fmla="val 126"/>
                <a:gd name="f13" fmla="val 39"/>
                <a:gd name="f14" fmla="val 132"/>
                <a:gd name="f15" fmla="val 50"/>
                <a:gd name="f16" fmla="val 135"/>
                <a:gd name="f17" fmla="val 61"/>
                <a:gd name="f18" fmla="val 72"/>
                <a:gd name="f19" fmla="val 83"/>
                <a:gd name="f20" fmla="val 92"/>
                <a:gd name="f21" fmla="val 109"/>
                <a:gd name="f22" fmla="val 115"/>
                <a:gd name="f23" fmla="val 123"/>
                <a:gd name="f24" fmla="val 56"/>
                <a:gd name="f25" fmla="val 44"/>
                <a:gd name="f26" fmla="val 34"/>
                <a:gd name="f27" fmla="val 23"/>
                <a:gd name="f28" fmla="val 15"/>
                <a:gd name="f29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4" h="136">
                  <a:moveTo>
                    <a:pt x="f0" y="f1"/>
                  </a:moveTo>
                  <a:cubicBezTo>
                    <a:pt x="f0" y="f2"/>
                    <a:pt x="f3" y="f4"/>
                    <a:pt x="f5" y="f6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6" y="f10"/>
                    <a:pt x="f21" y="f8"/>
                    <a:pt x="f22" y="f6"/>
                  </a:cubicBezTo>
                  <a:cubicBezTo>
                    <a:pt x="f10" y="f4"/>
                    <a:pt x="f23" y="f2"/>
                    <a:pt x="f23" y="f1"/>
                  </a:cubicBezTo>
                  <a:cubicBezTo>
                    <a:pt x="f23" y="f24"/>
                    <a:pt x="f10" y="f25"/>
                    <a:pt x="f22" y="f26"/>
                  </a:cubicBezTo>
                  <a:cubicBezTo>
                    <a:pt x="f21" y="f27"/>
                    <a:pt x="f6" y="f28"/>
                    <a:pt x="f20" y="f29"/>
                  </a:cubicBezTo>
                  <a:cubicBezTo>
                    <a:pt x="f19" y="f3"/>
                    <a:pt x="f18" y="f0"/>
                    <a:pt x="f17" y="f0"/>
                  </a:cubicBezTo>
                  <a:cubicBezTo>
                    <a:pt x="f15" y="f0"/>
                    <a:pt x="f13" y="f3"/>
                    <a:pt x="f11" y="f29"/>
                  </a:cubicBezTo>
                  <a:cubicBezTo>
                    <a:pt x="f9" y="f28"/>
                    <a:pt x="f7" y="f27"/>
                    <a:pt x="f5" y="f26"/>
                  </a:cubicBezTo>
                  <a:cubicBezTo>
                    <a:pt x="f3" y="f25"/>
                    <a:pt x="f0" y="f24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B97C8ECC-4005-4AB0-8679-770CA1CFC508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f0" fmla="val 0"/>
                <a:gd name="f1" fmla="val 47"/>
                <a:gd name="f2" fmla="val 227"/>
                <a:gd name="f3" fmla="val 53"/>
                <a:gd name="f4" fmla="val 98"/>
                <a:gd name="f5" fmla="val 76"/>
                <a:gd name="f6" fmla="val 123"/>
                <a:gd name="f7" fmla="val 160"/>
                <a:gd name="f8" fmla="val 18"/>
                <a:gd name="f9" fmla="val 196"/>
                <a:gd name="f10" fmla="val 36"/>
                <a:gd name="f11" fmla="val 232"/>
                <a:gd name="f12" fmla="val 54"/>
                <a:gd name="f13" fmla="val 266"/>
                <a:gd name="f14" fmla="val 220"/>
                <a:gd name="f15" fmla="val 233"/>
                <a:gd name="f16" fmla="val 257"/>
                <a:gd name="f17" fmla="val 209"/>
                <a:gd name="f18" fmla="val 285"/>
                <a:gd name="f19" fmla="val 56"/>
                <a:gd name="f20" fmla="val 2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7" h="286">
                  <a:moveTo>
                    <a:pt x="f1" y="f2"/>
                  </a:moveTo>
                  <a:cubicBezTo>
                    <a:pt x="f0" y="f3"/>
                    <a:pt x="f4" y="f5"/>
                    <a:pt x="f6" y="f0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1" y="f3"/>
                    <a:pt x="f13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3C6564B5-B941-49F9-88ED-A323C35A9286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f0" fmla="val 0"/>
                <a:gd name="f1" fmla="val 109"/>
                <a:gd name="f2" fmla="val 33"/>
                <a:gd name="f3" fmla="val 100"/>
                <a:gd name="f4" fmla="val 24"/>
                <a:gd name="f5" fmla="val 89"/>
                <a:gd name="f6" fmla="val 15"/>
                <a:gd name="f7" fmla="val 77"/>
                <a:gd name="f8" fmla="val 11"/>
                <a:gd name="f9" fmla="val 52"/>
                <a:gd name="f10" fmla="val 9"/>
                <a:gd name="f11" fmla="val 26"/>
                <a:gd name="f12" fmla="val 49"/>
                <a:gd name="f13" fmla="val 72"/>
                <a:gd name="f14" fmla="val 21"/>
                <a:gd name="f15" fmla="val 83"/>
                <a:gd name="f16" fmla="val 25"/>
                <a:gd name="f17" fmla="val 93"/>
                <a:gd name="f18" fmla="val 31"/>
                <a:gd name="f19" fmla="val 103"/>
                <a:gd name="f20" fmla="val 39"/>
                <a:gd name="f21" fmla="val 110"/>
                <a:gd name="f22" fmla="val 47"/>
                <a:gd name="f23" fmla="val 120"/>
                <a:gd name="f24" fmla="val 56"/>
                <a:gd name="f25" fmla="val 126"/>
                <a:gd name="f26" fmla="val 67"/>
                <a:gd name="f27" fmla="val 124"/>
                <a:gd name="f28" fmla="val 54"/>
                <a:gd name="f29" fmla="val 118"/>
                <a:gd name="f30" fmla="val 4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6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4" y="f0"/>
                    <a:pt x="f0" y="f10"/>
                  </a:cubicBezTo>
                  <a:cubicBezTo>
                    <a:pt x="f11" y="f10"/>
                    <a:pt x="f12" y="f8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Szabadkézi sokszög: alakzat 30">
              <a:extLst>
                <a:ext uri="{FF2B5EF4-FFF2-40B4-BE49-F238E27FC236}">
                  <a16:creationId xmlns:a16="http://schemas.microsoft.com/office/drawing/2014/main" id="{7F288258-CF29-4319-BF0B-9F875817076F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f0" fmla="val 0"/>
                <a:gd name="f1" fmla="val 37"/>
                <a:gd name="f2" fmla="val 308"/>
                <a:gd name="f3" fmla="val 269"/>
                <a:gd name="f4" fmla="val 1"/>
                <a:gd name="f5" fmla="val 98"/>
                <a:gd name="f6" fmla="val 14"/>
                <a:gd name="f7" fmla="val 52"/>
                <a:gd name="f8" fmla="val 9"/>
                <a:gd name="f9" fmla="val 105"/>
                <a:gd name="f10" fmla="val 5"/>
                <a:gd name="f11" fmla="val 157"/>
                <a:gd name="f12" fmla="val 158"/>
                <a:gd name="f13" fmla="val 201"/>
                <a:gd name="f14" fmla="val 271"/>
                <a:gd name="f15" fmla="val 170"/>
                <a:gd name="f16" fmla="val 147"/>
                <a:gd name="f17" fmla="val 335"/>
                <a:gd name="f18" fmla="val 63"/>
                <a:gd name="f19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0"/>
                    <a:pt x="f13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Szabadkézi sokszög: alakzat 31">
              <a:extLst>
                <a:ext uri="{FF2B5EF4-FFF2-40B4-BE49-F238E27FC236}">
                  <a16:creationId xmlns:a16="http://schemas.microsoft.com/office/drawing/2014/main" id="{B876295F-6C49-4D3C-8A93-C85B29AD330B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f0" fmla="val 0"/>
                <a:gd name="f1" fmla="val 164"/>
                <a:gd name="f2" fmla="val 308"/>
                <a:gd name="f3" fmla="val 201"/>
                <a:gd name="f4" fmla="val 269"/>
                <a:gd name="f5" fmla="val 200"/>
                <a:gd name="f6" fmla="val 98"/>
                <a:gd name="f7" fmla="val 14"/>
                <a:gd name="f8" fmla="val 149"/>
                <a:gd name="f9" fmla="val 9"/>
                <a:gd name="f10" fmla="val 97"/>
                <a:gd name="f11" fmla="val 5"/>
                <a:gd name="f12" fmla="val 44"/>
                <a:gd name="f13" fmla="val 40"/>
                <a:gd name="f14" fmla="val 103"/>
                <a:gd name="f15" fmla="val 271"/>
                <a:gd name="f16" fmla="val 30"/>
                <a:gd name="f17" fmla="val 53"/>
                <a:gd name="f18" fmla="val 335"/>
                <a:gd name="f19" fmla="val 138"/>
                <a:gd name="f20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14"/>
                    <a:pt x="f0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7B35D914-146C-4638-B0EA-05429CF433FA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>
                <a:gd name="f0" fmla="val 0"/>
                <a:gd name="f1" fmla="val 13"/>
                <a:gd name="f2" fmla="val 66"/>
                <a:gd name="f3" fmla="val 44"/>
                <a:gd name="f4" fmla="val 11"/>
                <a:gd name="f5" fmla="val 22"/>
                <a:gd name="f6" fmla="val 6"/>
                <a:gd name="f7" fmla="val 2"/>
                <a:gd name="f8" fmla="val 45"/>
                <a:gd name="f9" fmla="val 89"/>
                <a:gd name="f10" fmla="val 111"/>
                <a:gd name="f11" fmla="val 133"/>
                <a:gd name="f12" fmla="val 8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" h="134">
                  <a:moveTo>
                    <a:pt x="f1" y="f2"/>
                  </a:moveTo>
                  <a:cubicBezTo>
                    <a:pt x="f1" y="f3"/>
                    <a:pt x="f4" y="f5"/>
                    <a:pt x="f6" y="f0"/>
                  </a:cubicBezTo>
                  <a:cubicBezTo>
                    <a:pt x="f7" y="f5"/>
                    <a:pt x="f0" y="f8"/>
                    <a:pt x="f0" y="f2"/>
                  </a:cubicBezTo>
                  <a:cubicBezTo>
                    <a:pt x="f7" y="f9"/>
                    <a:pt x="f7" y="f10"/>
                    <a:pt x="f6" y="f11"/>
                  </a:cubicBezTo>
                  <a:cubicBezTo>
                    <a:pt x="f4" y="f10"/>
                    <a:pt x="f1" y="f1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Szabadkézi sokszög: alakzat 33">
              <a:extLst>
                <a:ext uri="{FF2B5EF4-FFF2-40B4-BE49-F238E27FC236}">
                  <a16:creationId xmlns:a16="http://schemas.microsoft.com/office/drawing/2014/main" id="{35AD18F2-C5D2-4DE1-93DA-168BF672437E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f0" fmla="val 0"/>
                <a:gd name="f1" fmla="val 138"/>
                <a:gd name="f2" fmla="val 267"/>
                <a:gd name="f3" fmla="val 184"/>
                <a:gd name="f4" fmla="val 220"/>
                <a:gd name="f5" fmla="val 277"/>
                <a:gd name="f6" fmla="val 195"/>
                <a:gd name="f7" fmla="val 126"/>
                <a:gd name="f8" fmla="val 56"/>
                <a:gd name="f9" fmla="val 215"/>
                <a:gd name="f10" fmla="val 61"/>
                <a:gd name="f11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8" h="268">
                  <a:moveTo>
                    <a:pt x="f1" y="f2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9" y="f0"/>
                    <a:pt x="f1" y="f0"/>
                  </a:cubicBezTo>
                  <a:cubicBezTo>
                    <a:pt x="f10" y="f0"/>
                    <a:pt x="f0" y="f8"/>
                    <a:pt x="f0" y="f7"/>
                  </a:cubicBezTo>
                  <a:cubicBezTo>
                    <a:pt x="f0" y="f6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Szabadkézi sokszög: alakzat 34">
              <a:extLst>
                <a:ext uri="{FF2B5EF4-FFF2-40B4-BE49-F238E27FC236}">
                  <a16:creationId xmlns:a16="http://schemas.microsoft.com/office/drawing/2014/main" id="{8E3FEDA5-AE14-414C-9AE4-B891E0F315C8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f0" fmla="val 0"/>
                <a:gd name="f1" fmla="val 214"/>
                <a:gd name="f2" fmla="val 181"/>
                <a:gd name="f3" fmla="val 222"/>
                <a:gd name="f4" fmla="val 343"/>
                <a:gd name="f5" fmla="val 227"/>
                <a:gd name="f6" fmla="val 319"/>
                <a:gd name="f7" fmla="val 233"/>
                <a:gd name="f8" fmla="val 388"/>
                <a:gd name="f9" fmla="val 204"/>
                <a:gd name="f10" fmla="val 395"/>
                <a:gd name="f11" fmla="val 176"/>
                <a:gd name="f12" fmla="val 402"/>
                <a:gd name="f13" fmla="val 147"/>
                <a:gd name="f14" fmla="val 409"/>
                <a:gd name="f15" fmla="val 112"/>
                <a:gd name="f16" fmla="val 347"/>
                <a:gd name="f17" fmla="val 151"/>
                <a:gd name="f18" fmla="val 394"/>
                <a:gd name="f19" fmla="val 40"/>
                <a:gd name="f20" fmla="val 224"/>
                <a:gd name="f21" fmla="val 161"/>
                <a:gd name="f22" fmla="val 43"/>
                <a:gd name="f23" fmla="val 14"/>
                <a:gd name="f24" fmla="val 68"/>
                <a:gd name="f25" fmla="val 4"/>
                <a:gd name="f26" fmla="val 83"/>
                <a:gd name="f27" fmla="val 211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4" h="41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Szabadkézi sokszög: alakzat 35">
              <a:extLst>
                <a:ext uri="{FF2B5EF4-FFF2-40B4-BE49-F238E27FC236}">
                  <a16:creationId xmlns:a16="http://schemas.microsoft.com/office/drawing/2014/main" id="{852BD172-6269-4755-9451-468CB6E14385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f0" fmla="val 0"/>
                <a:gd name="f1" fmla="val 123"/>
                <a:gd name="f2" fmla="val 110"/>
                <a:gd name="f3" fmla="val 153"/>
                <a:gd name="f4" fmla="val 267"/>
                <a:gd name="f5" fmla="val 149"/>
                <a:gd name="f6" fmla="val 244"/>
                <a:gd name="f7" fmla="val 162"/>
                <a:gd name="f8" fmla="val 311"/>
                <a:gd name="f9" fmla="val 143"/>
                <a:gd name="f10" fmla="val 316"/>
                <a:gd name="f11" fmla="val 124"/>
                <a:gd name="f12" fmla="val 320"/>
                <a:gd name="f13" fmla="val 105"/>
                <a:gd name="f14" fmla="val 325"/>
                <a:gd name="f15" fmla="val 78"/>
                <a:gd name="f16" fmla="val 261"/>
                <a:gd name="f17" fmla="val 314"/>
                <a:gd name="f18" fmla="val 22"/>
                <a:gd name="f19" fmla="val 134"/>
                <a:gd name="f20" fmla="val 88"/>
                <a:gd name="f21" fmla="val 13"/>
                <a:gd name="f22" fmla="val 36"/>
                <a:gd name="f23" fmla="val 5"/>
                <a:gd name="f24" fmla="val 51"/>
                <a:gd name="f25" fmla="val 111"/>
                <a:gd name="f26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1"/>
                    <a:pt x="f22" y="f23"/>
                  </a:cubicBezTo>
                  <a:cubicBezTo>
                    <a:pt x="f24" y="f0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zabadkézi sokszög: alakzat 36">
              <a:extLst>
                <a:ext uri="{FF2B5EF4-FFF2-40B4-BE49-F238E27FC236}">
                  <a16:creationId xmlns:a16="http://schemas.microsoft.com/office/drawing/2014/main" id="{6578DCF3-08C8-41AE-88DF-D41C1EF48BE7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>
                <a:gd name="f0" fmla="val 0"/>
                <a:gd name="f1" fmla="val 19"/>
                <a:gd name="f2" fmla="val 181"/>
                <a:gd name="f3" fmla="val 11"/>
                <a:gd name="f4" fmla="val 343"/>
                <a:gd name="f5" fmla="val 6"/>
                <a:gd name="f6" fmla="val 319"/>
                <a:gd name="f7" fmla="val 388"/>
                <a:gd name="f8" fmla="val 29"/>
                <a:gd name="f9" fmla="val 395"/>
                <a:gd name="f10" fmla="val 57"/>
                <a:gd name="f11" fmla="val 402"/>
                <a:gd name="f12" fmla="val 86"/>
                <a:gd name="f13" fmla="val 409"/>
                <a:gd name="f14" fmla="val 121"/>
                <a:gd name="f15" fmla="val 347"/>
                <a:gd name="f16" fmla="val 82"/>
                <a:gd name="f17" fmla="val 394"/>
                <a:gd name="f18" fmla="val 192"/>
                <a:gd name="f19" fmla="val 224"/>
                <a:gd name="f20" fmla="val 234"/>
                <a:gd name="f21" fmla="val 161"/>
                <a:gd name="f22" fmla="val 189"/>
                <a:gd name="f23" fmla="val 14"/>
                <a:gd name="f24" fmla="val 165"/>
                <a:gd name="f25" fmla="val 4"/>
                <a:gd name="f26" fmla="val 149"/>
                <a:gd name="f27" fmla="val 22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5" h="410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A9556718-D4C1-4D36-903A-3B8E13F046FA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f0" fmla="val 0"/>
                <a:gd name="f1" fmla="val 38"/>
                <a:gd name="f2" fmla="val 110"/>
                <a:gd name="f3" fmla="val 9"/>
                <a:gd name="f4" fmla="val 267"/>
                <a:gd name="f5" fmla="val 13"/>
                <a:gd name="f6" fmla="val 244"/>
                <a:gd name="f7" fmla="val 311"/>
                <a:gd name="f8" fmla="val 18"/>
                <a:gd name="f9" fmla="val 316"/>
                <a:gd name="f10" fmla="val 37"/>
                <a:gd name="f11" fmla="val 322"/>
                <a:gd name="f12" fmla="val 55"/>
                <a:gd name="f13" fmla="val 327"/>
                <a:gd name="f14" fmla="val 83"/>
                <a:gd name="f15" fmla="val 263"/>
                <a:gd name="f16" fmla="val 140"/>
                <a:gd name="f17" fmla="val 136"/>
                <a:gd name="f18" fmla="val 162"/>
                <a:gd name="f19" fmla="val 88"/>
                <a:gd name="f20" fmla="val 151"/>
                <a:gd name="f21" fmla="val 126"/>
                <a:gd name="f22" fmla="val 5"/>
                <a:gd name="f23" fmla="val 111"/>
                <a:gd name="f24" fmla="val 51"/>
                <a:gd name="f25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8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9"/>
                    <a:pt x="f16" y="f17"/>
                  </a:cubicBezTo>
                  <a:cubicBezTo>
                    <a:pt x="f18" y="f19"/>
                    <a:pt x="f20" y="f5"/>
                    <a:pt x="f21" y="f22"/>
                  </a:cubicBezTo>
                  <a:cubicBezTo>
                    <a:pt x="f23" y="f0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00110E8F-43A6-4185-8394-79D3E6F8F901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f0" fmla="val 0"/>
                <a:gd name="f1" fmla="val 342"/>
                <a:gd name="f2" fmla="val 188"/>
                <a:gd name="f3" fmla="val 117"/>
                <a:gd name="f4" fmla="val 66"/>
                <a:gd name="f5" fmla="val 158"/>
                <a:gd name="f6" fmla="val 235"/>
                <a:gd name="f7" fmla="val 349"/>
                <a:gd name="f8" fmla="val 105"/>
                <a:gd name="f9" fmla="val 424"/>
                <a:gd name="f10" fmla="val 156"/>
                <a:gd name="f11" fmla="val 461"/>
                <a:gd name="f12" fmla="val 241"/>
                <a:gd name="f13" fmla="val 493"/>
                <a:gd name="f14" fmla="val 444"/>
                <a:gd name="f15" fmla="val 530"/>
                <a:gd name="f16" fmla="val 581"/>
                <a:gd name="f17" fmla="val 685"/>
                <a:gd name="f18" fmla="val 347"/>
                <a:gd name="f19" fmla="val 569"/>
                <a:gd name="f20" fmla="val 49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86" h="494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0" y="f7"/>
                    <a:pt x="f8" y="f9"/>
                  </a:cubicBezTo>
                  <a:cubicBezTo>
                    <a:pt x="f10" y="f11"/>
                    <a:pt x="f12" y="f13"/>
                    <a:pt x="f1" y="f13"/>
                  </a:cubicBezTo>
                  <a:cubicBezTo>
                    <a:pt x="f14" y="f13"/>
                    <a:pt x="f15" y="f11"/>
                    <a:pt x="f16" y="f9"/>
                  </a:cubicBezTo>
                  <a:cubicBezTo>
                    <a:pt x="f17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B51216E3-1B8F-4E9D-B8C6-9BC41F069536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f0" fmla="val 0"/>
                <a:gd name="f1" fmla="val 414"/>
                <a:gd name="f2" fmla="val 246"/>
                <a:gd name="f3" fmla="val 17"/>
                <a:gd name="f4" fmla="val 260"/>
                <a:gd name="f5" fmla="val 273"/>
                <a:gd name="f6" fmla="val 286"/>
                <a:gd name="f7" fmla="val 319"/>
                <a:gd name="f8" fmla="val 59"/>
                <a:gd name="f9" fmla="val 369"/>
                <a:gd name="f10" fmla="val 148"/>
                <a:gd name="f11" fmla="val 373"/>
                <a:gd name="f12" fmla="val 222"/>
                <a:gd name="f13" fmla="val 431"/>
                <a:gd name="f14" fmla="val 214"/>
                <a:gd name="f15" fmla="val 497"/>
                <a:gd name="f16" fmla="val 217"/>
                <a:gd name="f17" fmla="val 511"/>
                <a:gd name="f18" fmla="val 248"/>
                <a:gd name="f19" fmla="val 537"/>
                <a:gd name="f20" fmla="val 309"/>
                <a:gd name="f21" fmla="val 413"/>
                <a:gd name="f22" fmla="val 268"/>
                <a:gd name="f23" fmla="val 120"/>
                <a:gd name="f24" fmla="val 26"/>
                <a:gd name="f25" fmla="val 37"/>
                <a:gd name="f26" fmla="val 103"/>
                <a:gd name="f27" fmla="val 160"/>
                <a:gd name="f28" fmla="val 16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8" h="414">
                  <a:moveTo>
                    <a:pt x="f2" y="f3"/>
                  </a:moveTo>
                  <a:cubicBezTo>
                    <a:pt x="f4" y="f0"/>
                    <a:pt x="f5" y="f0"/>
                    <a:pt x="f6" y="f3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" y="f21"/>
                    <a:pt x="f22" y="f21"/>
                  </a:cubicBezTo>
                  <a:cubicBezTo>
                    <a:pt x="f23" y="f21"/>
                    <a:pt x="f0" y="f20"/>
                    <a:pt x="f24" y="f18"/>
                  </a:cubicBezTo>
                  <a:cubicBezTo>
                    <a:pt x="f25" y="f16"/>
                    <a:pt x="f26" y="f14"/>
                    <a:pt x="f27" y="f12"/>
                  </a:cubicBezTo>
                  <a:cubicBezTo>
                    <a:pt x="f28" y="f10"/>
                    <a:pt x="f14" y="f8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Szabadkézi sokszög: alakzat 40">
              <a:extLst>
                <a:ext uri="{FF2B5EF4-FFF2-40B4-BE49-F238E27FC236}">
                  <a16:creationId xmlns:a16="http://schemas.microsoft.com/office/drawing/2014/main" id="{DFE8AFA4-3D37-4F1D-8EA8-12E6C76E2368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>
                <a:gd name="f0" fmla="val 0"/>
                <a:gd name="f1" fmla="val 54"/>
                <a:gd name="f2" fmla="val 30"/>
                <a:gd name="f3" fmla="val 71"/>
                <a:gd name="f4" fmla="val 31"/>
                <a:gd name="f5" fmla="val 90"/>
                <a:gd name="f6" fmla="val 27"/>
                <a:gd name="f7" fmla="val 103"/>
                <a:gd name="f8" fmla="val 18"/>
                <a:gd name="f9" fmla="val 111"/>
                <a:gd name="f10" fmla="val 13"/>
                <a:gd name="f11" fmla="val 117"/>
                <a:gd name="f12" fmla="val 7"/>
                <a:gd name="f13" fmla="val 123"/>
                <a:gd name="f14" fmla="val 128"/>
                <a:gd name="f15" fmla="val 136"/>
                <a:gd name="f16" fmla="val 143"/>
                <a:gd name="f17" fmla="val 159"/>
                <a:gd name="f18" fmla="val 176"/>
                <a:gd name="f19" fmla="val 32"/>
                <a:gd name="f20" fmla="val 193"/>
                <a:gd name="f21" fmla="val 210"/>
                <a:gd name="f22" fmla="val 226"/>
                <a:gd name="f23" fmla="val 24"/>
                <a:gd name="f24" fmla="val 239"/>
                <a:gd name="f25" fmla="val 246"/>
                <a:gd name="f26" fmla="val 206"/>
                <a:gd name="f27" fmla="val 84"/>
                <a:gd name="f28" fmla="val 40"/>
                <a:gd name="f29" fmla="val 8"/>
                <a:gd name="f30" fmla="val 20"/>
                <a:gd name="f31" fmla="val 23"/>
                <a:gd name="f32" fmla="val 37"/>
                <a:gd name="f33" fmla="val 2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7" h="8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19"/>
                    <a:pt x="f20" y="f2"/>
                  </a:cubicBezTo>
                  <a:cubicBezTo>
                    <a:pt x="f21" y="f2"/>
                    <a:pt x="f22" y="f23"/>
                    <a:pt x="f24" y="f10"/>
                  </a:cubicBezTo>
                  <a:cubicBezTo>
                    <a:pt x="f25" y="f12"/>
                    <a:pt x="f26" y="f27"/>
                    <a:pt x="f13" y="f27"/>
                  </a:cubicBezTo>
                  <a:cubicBezTo>
                    <a:pt x="f28" y="f27"/>
                    <a:pt x="f0" y="f12"/>
                    <a:pt x="f29" y="f10"/>
                  </a:cubicBezTo>
                  <a:cubicBezTo>
                    <a:pt x="f30" y="f31"/>
                    <a:pt x="f32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D6CA3575-9E2B-44B1-8C31-1CD22512B461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f0" fmla="val 0"/>
                <a:gd name="f1" fmla="val 97"/>
                <a:gd name="f2" fmla="val 19"/>
                <a:gd name="f3" fmla="val 51"/>
                <a:gd name="f4" fmla="val 20"/>
                <a:gd name="f5" fmla="val 45"/>
                <a:gd name="f6" fmla="val 13"/>
                <a:gd name="f7" fmla="val 70"/>
                <a:gd name="f8" fmla="val 106"/>
                <a:gd name="f9" fmla="val 16"/>
                <a:gd name="f10" fmla="val 147"/>
                <a:gd name="f11" fmla="val 156"/>
                <a:gd name="f12" fmla="val 23"/>
                <a:gd name="f13" fmla="val 163"/>
                <a:gd name="f14" fmla="val 57"/>
                <a:gd name="f15" fmla="val 192"/>
                <a:gd name="f16" fmla="val 133"/>
                <a:gd name="f17" fmla="val 164"/>
                <a:gd name="f18" fmla="val 131"/>
                <a:gd name="f19" fmla="val 151"/>
                <a:gd name="f20" fmla="val 123"/>
                <a:gd name="f21" fmla="val 142"/>
                <a:gd name="f22" fmla="val 84"/>
                <a:gd name="f23" fmla="val 127"/>
                <a:gd name="f24" fmla="val 63"/>
                <a:gd name="f25" fmla="val 137"/>
                <a:gd name="f26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2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Szabadkézi sokszög: alakzat 42">
              <a:extLst>
                <a:ext uri="{FF2B5EF4-FFF2-40B4-BE49-F238E27FC236}">
                  <a16:creationId xmlns:a16="http://schemas.microsoft.com/office/drawing/2014/main" id="{A4DD5EE6-669E-4E4A-A102-41087954D0A9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f0" fmla="val 0"/>
                <a:gd name="f1" fmla="val 128"/>
                <a:gd name="f2" fmla="val 30"/>
                <a:gd name="f3" fmla="val 122"/>
                <a:gd name="f4" fmla="val 23"/>
                <a:gd name="f5" fmla="val 116"/>
                <a:gd name="f6" fmla="val 16"/>
                <a:gd name="f7" fmla="val 108"/>
                <a:gd name="f8" fmla="val 12"/>
                <a:gd name="f9" fmla="val 105"/>
                <a:gd name="f10" fmla="val 9"/>
                <a:gd name="f11" fmla="val 100"/>
                <a:gd name="f12" fmla="val 7"/>
                <a:gd name="f13" fmla="val 96"/>
                <a:gd name="f14" fmla="val 6"/>
                <a:gd name="f15" fmla="val 91"/>
                <a:gd name="f16" fmla="val 4"/>
                <a:gd name="f17" fmla="val 86"/>
                <a:gd name="f18" fmla="val 3"/>
                <a:gd name="f19" fmla="val 82"/>
                <a:gd name="f20" fmla="val 63"/>
                <a:gd name="f21" fmla="val 45"/>
                <a:gd name="f22" fmla="val 32"/>
                <a:gd name="f23" fmla="val 21"/>
                <a:gd name="f24" fmla="val 20"/>
                <a:gd name="f25" fmla="val 33"/>
                <a:gd name="f26" fmla="val 50"/>
                <a:gd name="f27" fmla="val 5"/>
                <a:gd name="f28" fmla="val 69"/>
                <a:gd name="f29" fmla="val 87"/>
                <a:gd name="f30" fmla="val 2"/>
                <a:gd name="f31" fmla="val 106"/>
                <a:gd name="f32" fmla="val 125"/>
                <a:gd name="f33" fmla="val 8"/>
                <a:gd name="f34" fmla="val 134"/>
                <a:gd name="f35" fmla="val 11"/>
                <a:gd name="f36" fmla="val 143"/>
                <a:gd name="f37" fmla="val 151"/>
                <a:gd name="f38" fmla="val 152"/>
                <a:gd name="f39" fmla="val 153"/>
                <a:gd name="f40" fmla="val 17"/>
                <a:gd name="f41" fmla="val 154"/>
                <a:gd name="f42" fmla="val 156"/>
                <a:gd name="f43" fmla="val 158"/>
                <a:gd name="f44" fmla="val 159"/>
                <a:gd name="f45" fmla="val 160"/>
                <a:gd name="f46" fmla="val 18"/>
                <a:gd name="f47" fmla="val 19"/>
                <a:gd name="f48" fmla="val 162"/>
                <a:gd name="f49" fmla="val 22"/>
                <a:gd name="f50" fmla="val 163"/>
                <a:gd name="f51" fmla="val 25"/>
                <a:gd name="f52" fmla="val 165"/>
                <a:gd name="f53" fmla="val 29"/>
                <a:gd name="f54" fmla="val 168"/>
                <a:gd name="f55" fmla="val 169"/>
                <a:gd name="f56" fmla="val 37"/>
                <a:gd name="f57" fmla="val 171"/>
                <a:gd name="f58" fmla="val 54"/>
                <a:gd name="f59" fmla="val 177"/>
                <a:gd name="f60" fmla="val 71"/>
                <a:gd name="f61" fmla="val 88"/>
                <a:gd name="f62" fmla="val 175"/>
                <a:gd name="f63" fmla="val 172"/>
                <a:gd name="f64" fmla="val 120"/>
                <a:gd name="f65" fmla="val 136"/>
                <a:gd name="f66" fmla="val 103"/>
                <a:gd name="f67" fmla="val 72"/>
                <a:gd name="f68" fmla="val 56"/>
                <a:gd name="f69" fmla="val 166"/>
                <a:gd name="f70" fmla="val 42"/>
                <a:gd name="f71" fmla="val 39"/>
                <a:gd name="f72" fmla="val 36"/>
                <a:gd name="f73" fmla="val 157"/>
                <a:gd name="f74" fmla="val 31"/>
                <a:gd name="f75" fmla="val 28"/>
                <a:gd name="f76" fmla="val 150"/>
                <a:gd name="f77" fmla="val 149"/>
                <a:gd name="f78" fmla="val 148"/>
                <a:gd name="f79" fmla="val 140"/>
                <a:gd name="f80" fmla="val 132"/>
                <a:gd name="f81" fmla="val 76"/>
                <a:gd name="f82" fmla="val 61"/>
                <a:gd name="f83" fmla="val 47"/>
                <a:gd name="f84" fmla="val 43"/>
                <a:gd name="f85" fmla="val 26"/>
                <a:gd name="f86" fmla="val 68"/>
                <a:gd name="f87" fmla="val 85"/>
                <a:gd name="f88" fmla="val 92"/>
                <a:gd name="f89" fmla="val 95"/>
                <a:gd name="f90" fmla="val 24"/>
                <a:gd name="f91" fmla="val 111"/>
                <a:gd name="f92" fmla="val 27"/>
                <a:gd name="f93" fmla="val 117"/>
                <a:gd name="f94" fmla="val 38"/>
                <a:gd name="f95" fmla="val 145"/>
                <a:gd name="f96" fmla="val 81"/>
                <a:gd name="f97" fmla="val 139"/>
                <a:gd name="f98" fmla="val 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8"/>
                  </a:cubicBezTo>
                  <a:cubicBezTo>
                    <a:pt x="f20" y="f0"/>
                    <a:pt x="f21" y="f10"/>
                    <a:pt x="f22" y="f23"/>
                  </a:cubicBezTo>
                  <a:cubicBezTo>
                    <a:pt x="f24" y="f25"/>
                    <a:pt x="f10" y="f26"/>
                    <a:pt x="f27" y="f28"/>
                  </a:cubicBezTo>
                  <a:cubicBezTo>
                    <a:pt x="f0" y="f29"/>
                    <a:pt x="f30" y="f31"/>
                    <a:pt x="f14" y="f32"/>
                  </a:cubicBezTo>
                  <a:cubicBezTo>
                    <a:pt x="f33" y="f34"/>
                    <a:pt x="f35" y="f36"/>
                    <a:pt x="f6" y="f37"/>
                  </a:cubicBezTo>
                  <a:cubicBezTo>
                    <a:pt x="f6" y="f38"/>
                    <a:pt x="f6" y="f39"/>
                    <a:pt x="f40" y="f41"/>
                  </a:cubicBezTo>
                  <a:cubicBezTo>
                    <a:pt x="f40" y="f42"/>
                    <a:pt x="f40" y="f43"/>
                    <a:pt x="f40" y="f44"/>
                  </a:cubicBezTo>
                  <a:cubicBezTo>
                    <a:pt x="f40" y="f45"/>
                    <a:pt x="f46" y="f45"/>
                    <a:pt x="f47" y="f45"/>
                  </a:cubicBezTo>
                  <a:cubicBezTo>
                    <a:pt x="f24" y="f48"/>
                    <a:pt x="f49" y="f50"/>
                    <a:pt x="f51" y="f52"/>
                  </a:cubicBezTo>
                  <a:cubicBezTo>
                    <a:pt x="f53" y="f54"/>
                    <a:pt x="f22" y="f55"/>
                    <a:pt x="f56" y="f57"/>
                  </a:cubicBezTo>
                  <a:cubicBezTo>
                    <a:pt x="f58" y="f59"/>
                    <a:pt x="f60" y="f59"/>
                    <a:pt x="f61" y="f62"/>
                  </a:cubicBezTo>
                  <a:cubicBezTo>
                    <a:pt x="f9" y="f63"/>
                    <a:pt x="f64" y="f54"/>
                    <a:pt x="f65" y="f45"/>
                  </a:cubicBezTo>
                  <a:cubicBezTo>
                    <a:pt x="f64" y="f50"/>
                    <a:pt x="f66" y="f54"/>
                    <a:pt x="f61" y="f54"/>
                  </a:cubicBezTo>
                  <a:cubicBezTo>
                    <a:pt x="f67" y="f54"/>
                    <a:pt x="f68" y="f69"/>
                    <a:pt x="f70" y="f45"/>
                  </a:cubicBezTo>
                  <a:cubicBezTo>
                    <a:pt x="f71" y="f44"/>
                    <a:pt x="f72" y="f73"/>
                    <a:pt x="f22" y="f41"/>
                  </a:cubicBezTo>
                  <a:cubicBezTo>
                    <a:pt x="f74" y="f38"/>
                    <a:pt x="f53" y="f38"/>
                    <a:pt x="f53" y="f37"/>
                  </a:cubicBezTo>
                  <a:cubicBezTo>
                    <a:pt x="f75" y="f76"/>
                    <a:pt x="f75" y="f77"/>
                    <a:pt x="f75" y="f78"/>
                  </a:cubicBezTo>
                  <a:cubicBezTo>
                    <a:pt x="f51" y="f79"/>
                    <a:pt x="f4" y="f80"/>
                    <a:pt x="f24" y="f32"/>
                  </a:cubicBezTo>
                  <a:cubicBezTo>
                    <a:pt x="f40" y="f7"/>
                    <a:pt x="f6" y="f15"/>
                    <a:pt x="f24" y="f81"/>
                  </a:cubicBezTo>
                  <a:cubicBezTo>
                    <a:pt x="f4" y="f82"/>
                    <a:pt x="f22" y="f83"/>
                    <a:pt x="f84" y="f72"/>
                  </a:cubicBezTo>
                  <a:cubicBezTo>
                    <a:pt x="f58" y="f85"/>
                    <a:pt x="f86" y="f46"/>
                    <a:pt x="f19" y="f24"/>
                  </a:cubicBezTo>
                  <a:cubicBezTo>
                    <a:pt x="f87" y="f24"/>
                    <a:pt x="f61" y="f47"/>
                    <a:pt x="f88" y="f23"/>
                  </a:cubicBezTo>
                  <a:cubicBezTo>
                    <a:pt x="f89" y="f49"/>
                    <a:pt x="f11" y="f4"/>
                    <a:pt x="f66" y="f90"/>
                  </a:cubicBezTo>
                  <a:cubicBezTo>
                    <a:pt x="f91" y="f92"/>
                    <a:pt x="f93" y="f22"/>
                    <a:pt x="f3" y="f94"/>
                  </a:cubicBezTo>
                  <a:cubicBezTo>
                    <a:pt x="f80" y="f83"/>
                    <a:pt x="f79" y="f20"/>
                    <a:pt x="f95" y="f96"/>
                  </a:cubicBezTo>
                  <a:cubicBezTo>
                    <a:pt x="f95" y="f20"/>
                    <a:pt x="f97" y="f9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Szabadkézi sokszög: alakzat 43">
              <a:extLst>
                <a:ext uri="{FF2B5EF4-FFF2-40B4-BE49-F238E27FC236}">
                  <a16:creationId xmlns:a16="http://schemas.microsoft.com/office/drawing/2014/main" id="{5A94EB7D-327C-497F-AE58-547003139BAC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2"/>
                <a:gd name="f5" fmla="val 66"/>
                <a:gd name="f6" fmla="val 6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6"/>
                  </a:cubicBezTo>
                  <a:cubicBezTo>
                    <a:pt x="f19" y="f29"/>
                    <a:pt x="f18" y="f0"/>
                    <a:pt x="f17" y="f0"/>
                  </a:cubicBezTo>
                  <a:cubicBezTo>
                    <a:pt x="f15" y="f0"/>
                    <a:pt x="f13" y="f29"/>
                    <a:pt x="f11" y="f6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4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A90DC5DB-0B03-4777-90AE-E6177331C21F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>
                <a:gd name="f0" fmla="val 0"/>
                <a:gd name="f1" fmla="val 53"/>
                <a:gd name="f2" fmla="val 19"/>
                <a:gd name="f3" fmla="val 99"/>
                <a:gd name="f4" fmla="val 130"/>
                <a:gd name="f5" fmla="val 45"/>
                <a:gd name="f6" fmla="val 137"/>
                <a:gd name="f7" fmla="val 70"/>
                <a:gd name="f8" fmla="val 150"/>
                <a:gd name="f9" fmla="val 106"/>
                <a:gd name="f10" fmla="val 134"/>
                <a:gd name="f11" fmla="val 148"/>
                <a:gd name="f12" fmla="val 156"/>
                <a:gd name="f13" fmla="val 126"/>
                <a:gd name="f14" fmla="val 164"/>
                <a:gd name="f15" fmla="val 93"/>
                <a:gd name="f16" fmla="val 192"/>
                <a:gd name="f17" fmla="val 17"/>
                <a:gd name="f18" fmla="val 123"/>
                <a:gd name="f19" fmla="val 8"/>
                <a:gd name="f20" fmla="val 84"/>
                <a:gd name="f21" fmla="val 23"/>
                <a:gd name="f22" fmla="val 63"/>
                <a:gd name="f23" fmla="val 13"/>
                <a:gd name="f24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1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17" y="f14"/>
                  </a:cubicBezTo>
                  <a:cubicBezTo>
                    <a:pt x="f2" y="f14"/>
                    <a:pt x="f0" y="f18"/>
                    <a:pt x="f19" y="f20"/>
                  </a:cubicBezTo>
                  <a:cubicBezTo>
                    <a:pt x="f21" y="f22"/>
                    <a:pt x="f23" y="f2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CACDD080-54E4-486A-B943-D596527905E6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f0" fmla="val 0"/>
                <a:gd name="f1" fmla="val 146"/>
                <a:gd name="f2" fmla="val 23"/>
                <a:gd name="f3" fmla="val 35"/>
                <a:gd name="f4" fmla="val 29"/>
                <a:gd name="f5" fmla="val 25"/>
                <a:gd name="f6" fmla="val 42"/>
                <a:gd name="f7" fmla="val 22"/>
                <a:gd name="f8" fmla="val 45"/>
                <a:gd name="f9" fmla="val 20"/>
                <a:gd name="f10" fmla="val 49"/>
                <a:gd name="f11" fmla="val 19"/>
                <a:gd name="f12" fmla="val 52"/>
                <a:gd name="f13" fmla="val 55"/>
                <a:gd name="f14" fmla="val 17"/>
                <a:gd name="f15" fmla="val 60"/>
                <a:gd name="f16" fmla="val 63"/>
                <a:gd name="f17" fmla="val 77"/>
                <a:gd name="f18" fmla="val 92"/>
                <a:gd name="f19" fmla="val 102"/>
                <a:gd name="f20" fmla="val 34"/>
                <a:gd name="f21" fmla="val 112"/>
                <a:gd name="f22" fmla="val 122"/>
                <a:gd name="f23" fmla="val 125"/>
                <a:gd name="f24" fmla="val 74"/>
                <a:gd name="f25" fmla="val 128"/>
                <a:gd name="f26" fmla="val 88"/>
                <a:gd name="f27" fmla="val 105"/>
                <a:gd name="f28" fmla="val 123"/>
                <a:gd name="f29" fmla="val 130"/>
                <a:gd name="f30" fmla="val 120"/>
                <a:gd name="f31" fmla="val 139"/>
                <a:gd name="f32" fmla="val 117"/>
                <a:gd name="f33" fmla="val 145"/>
                <a:gd name="f34" fmla="val 116"/>
                <a:gd name="f35" fmla="val 147"/>
                <a:gd name="f36" fmla="val 115"/>
                <a:gd name="f37" fmla="val 148"/>
                <a:gd name="f38" fmla="val 114"/>
                <a:gd name="f39" fmla="val 150"/>
                <a:gd name="f40" fmla="val 151"/>
                <a:gd name="f41" fmla="val 109"/>
                <a:gd name="f42" fmla="val 153"/>
                <a:gd name="f43" fmla="val 106"/>
                <a:gd name="f44" fmla="val 156"/>
                <a:gd name="f45" fmla="val 103"/>
                <a:gd name="f46" fmla="val 158"/>
                <a:gd name="f47" fmla="val 89"/>
                <a:gd name="f48" fmla="val 164"/>
                <a:gd name="f49" fmla="val 167"/>
                <a:gd name="f50" fmla="val 57"/>
                <a:gd name="f51" fmla="val 165"/>
                <a:gd name="f52" fmla="val 162"/>
                <a:gd name="f53" fmla="val 9"/>
                <a:gd name="f54" fmla="val 40"/>
                <a:gd name="f55" fmla="val 170"/>
                <a:gd name="f56" fmla="val 173"/>
                <a:gd name="f57" fmla="val 176"/>
                <a:gd name="f58" fmla="val 91"/>
                <a:gd name="f59" fmla="val 174"/>
                <a:gd name="f60" fmla="val 108"/>
                <a:gd name="f61" fmla="val 168"/>
                <a:gd name="f62" fmla="val 161"/>
                <a:gd name="f63" fmla="val 159"/>
                <a:gd name="f64" fmla="val 126"/>
                <a:gd name="f65" fmla="val 127"/>
                <a:gd name="f66" fmla="val 157"/>
                <a:gd name="f67" fmla="val 129"/>
                <a:gd name="f68" fmla="val 155"/>
                <a:gd name="f69" fmla="val 154"/>
                <a:gd name="f70" fmla="val 152"/>
                <a:gd name="f71" fmla="val 131"/>
                <a:gd name="f72" fmla="val 134"/>
                <a:gd name="f73" fmla="val 142"/>
                <a:gd name="f74" fmla="val 137"/>
                <a:gd name="f75" fmla="val 140"/>
                <a:gd name="f76" fmla="val 107"/>
                <a:gd name="f77" fmla="val 69"/>
                <a:gd name="f78" fmla="val 51"/>
                <a:gd name="f79" fmla="val 100"/>
                <a:gd name="f80" fmla="val 83"/>
                <a:gd name="f81" fmla="val 65"/>
                <a:gd name="f82" fmla="val 3"/>
                <a:gd name="f83" fmla="val 5"/>
                <a:gd name="f84" fmla="val 6"/>
                <a:gd name="f85" fmla="val 46"/>
                <a:gd name="f86" fmla="val 8"/>
                <a:gd name="f87" fmla="val 43"/>
                <a:gd name="f88" fmla="val 38"/>
                <a:gd name="f89" fmla="val 12"/>
                <a:gd name="f90" fmla="val 31"/>
                <a:gd name="f91" fmla="val 18"/>
                <a:gd name="f92" fmla="val 2"/>
                <a:gd name="f93" fmla="val 62"/>
                <a:gd name="f94" fmla="val 80"/>
                <a:gd name="f95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7">
                  <a:moveTo>
                    <a:pt x="f2" y="f3"/>
                  </a:moveTo>
                  <a:cubicBezTo>
                    <a:pt x="f4" y="f4"/>
                    <a:pt x="f3" y="f5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2"/>
                    <a:pt x="f19" y="f20"/>
                  </a:cubicBezTo>
                  <a:cubicBezTo>
                    <a:pt x="f21" y="f8"/>
                    <a:pt x="f22" y="f15"/>
                    <a:pt x="f23" y="f24"/>
                  </a:cubicBezTo>
                  <a:cubicBezTo>
                    <a:pt x="f25" y="f26"/>
                    <a:pt x="f25" y="f27"/>
                    <a:pt x="f23" y="f22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1"/>
                    <a:pt x="f34" y="f35"/>
                    <a:pt x="f36" y="f37"/>
                  </a:cubicBezTo>
                  <a:cubicBezTo>
                    <a:pt x="f38" y="f39"/>
                    <a:pt x="f21" y="f39"/>
                    <a:pt x="f2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4" y="f49"/>
                    <a:pt x="f50" y="f51"/>
                  </a:cubicBezTo>
                  <a:cubicBezTo>
                    <a:pt x="f6" y="f51"/>
                    <a:pt x="f5" y="f52"/>
                    <a:pt x="f53" y="f46"/>
                  </a:cubicBezTo>
                  <a:cubicBezTo>
                    <a:pt x="f5" y="f51"/>
                    <a:pt x="f54" y="f55"/>
                    <a:pt x="f50" y="f56"/>
                  </a:cubicBezTo>
                  <a:cubicBezTo>
                    <a:pt x="f24" y="f57"/>
                    <a:pt x="f58" y="f59"/>
                    <a:pt x="f60" y="f61"/>
                  </a:cubicBezTo>
                  <a:cubicBezTo>
                    <a:pt x="f21" y="f49"/>
                    <a:pt x="f36" y="f51"/>
                    <a:pt x="f30" y="f52"/>
                  </a:cubicBezTo>
                  <a:cubicBezTo>
                    <a:pt x="f22" y="f62"/>
                    <a:pt x="f23" y="f63"/>
                    <a:pt x="f64" y="f46"/>
                  </a:cubicBezTo>
                  <a:cubicBezTo>
                    <a:pt x="f65" y="f46"/>
                    <a:pt x="f65" y="f66"/>
                    <a:pt x="f25" y="f44"/>
                  </a:cubicBezTo>
                  <a:cubicBezTo>
                    <a:pt x="f25" y="f44"/>
                    <a:pt x="f67" y="f68"/>
                    <a:pt x="f67" y="f69"/>
                  </a:cubicBezTo>
                  <a:lnTo>
                    <a:pt x="f67" y="f42"/>
                  </a:lnTo>
                  <a:cubicBezTo>
                    <a:pt x="f29" y="f42"/>
                    <a:pt x="f29" y="f70"/>
                    <a:pt x="f71" y="f40"/>
                  </a:cubicBezTo>
                  <a:cubicBezTo>
                    <a:pt x="f72" y="f73"/>
                    <a:pt x="f74" y="f72"/>
                    <a:pt x="f75" y="f23"/>
                  </a:cubicBezTo>
                  <a:cubicBezTo>
                    <a:pt x="f33" y="f76"/>
                    <a:pt x="f33" y="f26"/>
                    <a:pt x="f73" y="f77"/>
                  </a:cubicBezTo>
                  <a:cubicBezTo>
                    <a:pt x="f74" y="f78"/>
                    <a:pt x="f64" y="f20"/>
                    <a:pt x="f38" y="f7"/>
                  </a:cubicBezTo>
                  <a:cubicBezTo>
                    <a:pt x="f79" y="f53"/>
                    <a:pt x="f80" y="f0"/>
                    <a:pt x="f81" y="f82"/>
                  </a:cubicBezTo>
                  <a:cubicBezTo>
                    <a:pt x="f15" y="f82"/>
                    <a:pt x="f13" y="f83"/>
                    <a:pt x="f78" y="f84"/>
                  </a:cubicBezTo>
                  <a:cubicBezTo>
                    <a:pt x="f85" y="f86"/>
                    <a:pt x="f87" y="f53"/>
                    <a:pt x="f88" y="f89"/>
                  </a:cubicBezTo>
                  <a:cubicBezTo>
                    <a:pt x="f90" y="f14"/>
                    <a:pt x="f5" y="f2"/>
                    <a:pt x="f91" y="f90"/>
                  </a:cubicBezTo>
                  <a:cubicBezTo>
                    <a:pt x="f86" y="f87"/>
                    <a:pt x="f92" y="f93"/>
                    <a:pt x="f0" y="f94"/>
                  </a:cubicBezTo>
                  <a:cubicBezTo>
                    <a:pt x="f83" y="f16"/>
                    <a:pt x="f95" y="f85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158161B1-08A8-42B0-A24A-F902B547920E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1"/>
                <a:gd name="f5" fmla="val 66"/>
                <a:gd name="f6" fmla="val 5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6"/>
                <a:gd name="f30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29"/>
                  </a:cubicBezTo>
                  <a:cubicBezTo>
                    <a:pt x="f19" y="f4"/>
                    <a:pt x="f18" y="f0"/>
                    <a:pt x="f17" y="f0"/>
                  </a:cubicBezTo>
                  <a:cubicBezTo>
                    <a:pt x="f15" y="f0"/>
                    <a:pt x="f13" y="f4"/>
                    <a:pt x="f11" y="f29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30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44838B32-B845-4AD3-9E5C-90F49E4A96CE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>
                <a:gd name="f0" fmla="val 0"/>
                <a:gd name="f1" fmla="val 82"/>
                <a:gd name="f2" fmla="val 55"/>
                <a:gd name="f3" fmla="val 27"/>
                <a:gd name="f4" fmla="val 22"/>
                <a:gd name="f5" fmla="val 45"/>
                <a:gd name="f6" fmla="val 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3" h="68">
                  <a:moveTo>
                    <a:pt x="f1" y="f0"/>
                  </a:moveTo>
                  <a:cubicBezTo>
                    <a:pt x="f2" y="f0"/>
                    <a:pt x="f3" y="f0"/>
                    <a:pt x="f0" y="f0"/>
                  </a:cubicBezTo>
                  <a:cubicBezTo>
                    <a:pt x="f0" y="f4"/>
                    <a:pt x="f0" y="f5"/>
                    <a:pt x="f0" y="f6"/>
                  </a:cubicBezTo>
                  <a:cubicBezTo>
                    <a:pt x="f3" y="f6"/>
                    <a:pt x="f2" y="f6"/>
                    <a:pt x="f1" y="f6"/>
                  </a:cubicBezTo>
                  <a:cubicBezTo>
                    <a:pt x="f1" y="f5"/>
                    <a:pt x="f1" y="f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F8D4970A-EF05-44C7-AC7A-23035ADE3E17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f0" fmla="val 0"/>
                <a:gd name="f1" fmla="val 75"/>
                <a:gd name="f2" fmla="val 94"/>
                <a:gd name="f3" fmla="val 91"/>
                <a:gd name="f4" fmla="val 92"/>
                <a:gd name="f5" fmla="val 106"/>
                <a:gd name="f6" fmla="val 88"/>
                <a:gd name="f7" fmla="val 119"/>
                <a:gd name="f8" fmla="val 81"/>
                <a:gd name="f9" fmla="val 131"/>
                <a:gd name="f10" fmla="val 73"/>
                <a:gd name="f11" fmla="val 140"/>
                <a:gd name="f12" fmla="val 63"/>
                <a:gd name="f13" fmla="val 142"/>
                <a:gd name="f14" fmla="val 52"/>
                <a:gd name="f15" fmla="val 145"/>
                <a:gd name="f16" fmla="val 35"/>
                <a:gd name="f17" fmla="val 149"/>
                <a:gd name="f18" fmla="val 17"/>
                <a:gd name="f19" fmla="val 152"/>
                <a:gd name="f20" fmla="val 156"/>
                <a:gd name="f21" fmla="val 159"/>
                <a:gd name="f22" fmla="val 163"/>
                <a:gd name="f23" fmla="val 166"/>
                <a:gd name="f24" fmla="val 64"/>
                <a:gd name="f25" fmla="val 173"/>
                <a:gd name="f26" fmla="val 186"/>
                <a:gd name="f27" fmla="val 198"/>
                <a:gd name="f28" fmla="val 214"/>
                <a:gd name="f29" fmla="val 229"/>
                <a:gd name="f30" fmla="val 246"/>
                <a:gd name="f31" fmla="val 262"/>
                <a:gd name="f32" fmla="val 275"/>
                <a:gd name="f33" fmla="val 84"/>
                <a:gd name="f34" fmla="val 289"/>
                <a:gd name="f35" fmla="val 78"/>
                <a:gd name="f36" fmla="val 302"/>
                <a:gd name="f37" fmla="val 67"/>
                <a:gd name="f38" fmla="val 308"/>
                <a:gd name="f39" fmla="val 54"/>
                <a:gd name="f40" fmla="val 306"/>
                <a:gd name="f41" fmla="val 69"/>
                <a:gd name="f42" fmla="val 297"/>
                <a:gd name="f43" fmla="val 83"/>
                <a:gd name="f44" fmla="val 283"/>
                <a:gd name="f45" fmla="val 269"/>
                <a:gd name="f46" fmla="val 101"/>
                <a:gd name="f47" fmla="val 249"/>
                <a:gd name="f48" fmla="val 107"/>
                <a:gd name="f49" fmla="val 231"/>
                <a:gd name="f50" fmla="val 109"/>
                <a:gd name="f51" fmla="val 211"/>
                <a:gd name="f52" fmla="val 110"/>
                <a:gd name="f53" fmla="val 192"/>
                <a:gd name="f54" fmla="val 175"/>
                <a:gd name="f55" fmla="val 97"/>
                <a:gd name="f56" fmla="val 160"/>
                <a:gd name="f57" fmla="val 86"/>
                <a:gd name="f58" fmla="val 154"/>
                <a:gd name="f59" fmla="val 148"/>
                <a:gd name="f60" fmla="val 132"/>
                <a:gd name="f61" fmla="val 115"/>
                <a:gd name="f62" fmla="val 95"/>
                <a:gd name="f63" fmla="val 77"/>
                <a:gd name="f64" fmla="val 59"/>
                <a:gd name="f65" fmla="val 39"/>
                <a:gd name="f66" fmla="val 103"/>
                <a:gd name="f67" fmla="val 25"/>
                <a:gd name="f68" fmla="val 11"/>
                <a:gd name="f69" fmla="val 3"/>
                <a:gd name="f70" fmla="val 66"/>
                <a:gd name="f71" fmla="val 15"/>
                <a:gd name="f72" fmla="val 29"/>
                <a:gd name="f73" fmla="val 43"/>
                <a:gd name="f74" fmla="val 90"/>
                <a:gd name="f75" fmla="val 6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9" h="111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8" y="f2"/>
                    <a:pt x="f29" y="f2"/>
                  </a:cubicBezTo>
                  <a:cubicBezTo>
                    <a:pt x="f30" y="f2"/>
                    <a:pt x="f31" y="f4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"/>
                    <a:pt x="f54" y="f55"/>
                  </a:cubicBezTo>
                  <a:cubicBezTo>
                    <a:pt x="f23" y="f4"/>
                    <a:pt x="f56" y="f57"/>
                    <a:pt x="f58" y="f35"/>
                  </a:cubicBezTo>
                  <a:cubicBezTo>
                    <a:pt x="f59" y="f57"/>
                    <a:pt x="f11" y="f4"/>
                    <a:pt x="f60" y="f55"/>
                  </a:cubicBezTo>
                  <a:cubicBezTo>
                    <a:pt x="f61" y="f5"/>
                    <a:pt x="f62" y="f52"/>
                    <a:pt x="f63" y="f50"/>
                  </a:cubicBezTo>
                  <a:cubicBezTo>
                    <a:pt x="f64" y="f50"/>
                    <a:pt x="f65" y="f66"/>
                    <a:pt x="f67" y="f4"/>
                  </a:cubicBezTo>
                  <a:cubicBezTo>
                    <a:pt x="f68" y="f43"/>
                    <a:pt x="f0" y="f37"/>
                    <a:pt x="f0" y="f39"/>
                  </a:cubicBezTo>
                  <a:cubicBezTo>
                    <a:pt x="f69" y="f70"/>
                    <a:pt x="f71" y="f63"/>
                    <a:pt x="f72" y="f33"/>
                  </a:cubicBezTo>
                  <a:cubicBezTo>
                    <a:pt x="f73" y="f74"/>
                    <a:pt x="f75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1775B9B5-4497-43BD-BB84-401A4D16E344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f0" fmla="val 0"/>
                <a:gd name="f1" fmla="val 63"/>
                <a:gd name="f2" fmla="val 74"/>
                <a:gd name="f3" fmla="val 106"/>
                <a:gd name="f4" fmla="val 118"/>
                <a:gd name="f5" fmla="val 9"/>
                <a:gd name="f6" fmla="val 126"/>
                <a:gd name="f7" fmla="val 15"/>
                <a:gd name="f8" fmla="val 120"/>
                <a:gd name="f9" fmla="val 30"/>
                <a:gd name="f10" fmla="val 100"/>
                <a:gd name="f11" fmla="val 44"/>
                <a:gd name="f12" fmla="val 86"/>
                <a:gd name="f13" fmla="val 54"/>
                <a:gd name="f14" fmla="val 55"/>
                <a:gd name="f15" fmla="val 64"/>
                <a:gd name="f16" fmla="val 41"/>
                <a:gd name="f17" fmla="val 52"/>
                <a:gd name="f18" fmla="val 29"/>
                <a:gd name="f19" fmla="val 4"/>
                <a:gd name="f20" fmla="val 8"/>
                <a:gd name="f2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56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4"/>
                  </a:cubicBezTo>
                  <a:cubicBezTo>
                    <a:pt x="f13" y="f14"/>
                    <a:pt x="f16" y="f17"/>
                    <a:pt x="f18" y="f11"/>
                  </a:cubicBezTo>
                  <a:cubicBezTo>
                    <a:pt x="f19" y="f9"/>
                    <a:pt x="f0" y="f7"/>
                    <a:pt x="f20" y="f5"/>
                  </a:cubicBezTo>
                  <a:cubicBezTo>
                    <a:pt x="f21" y="f0"/>
                    <a:pt x="f17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Szabadkézi sokszög: alakzat 50">
            <a:extLst>
              <a:ext uri="{FF2B5EF4-FFF2-40B4-BE49-F238E27FC236}">
                <a16:creationId xmlns:a16="http://schemas.microsoft.com/office/drawing/2014/main" id="{E0F6BA8D-36C5-477A-A477-1CBD0CE721C0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>
              <a:gd name="f0" fmla="val 360"/>
              <a:gd name="f1" fmla="val 0"/>
              <a:gd name="f2" fmla="val 240"/>
              <a:gd name="f3" fmla="val 560"/>
              <a:gd name="f4" fmla="val 456"/>
              <a:gd name="f5" fmla="val 432"/>
              <a:gd name="f6" fmla="val 329"/>
              <a:gd name="f7" fmla="val 420"/>
              <a:gd name="f8" fmla="val 159"/>
              <a:gd name="f9" fmla="val 415"/>
              <a:gd name="f10" fmla="val 92"/>
              <a:gd name="f11" fmla="val 390"/>
              <a:gd name="f12" fmla="val 48"/>
              <a:gd name="f13" fmla="val 21"/>
              <a:gd name="f14" fmla="val 337"/>
              <a:gd name="f15" fmla="val 196"/>
              <a:gd name="f16" fmla="val 201"/>
              <a:gd name="f17" fmla="val 198"/>
              <a:gd name="f18" fmla="val 490"/>
              <a:gd name="f19" fmla="val 65"/>
              <a:gd name="f20" fmla="val 500"/>
              <a:gd name="f21" fmla="val 650"/>
              <a:gd name="f22" fmla="val 69"/>
              <a:gd name="f23" fmla="val 661"/>
              <a:gd name="f24" fmla="val 152"/>
              <a:gd name="f25" fmla="val 63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3" h="662">
                <a:moveTo>
                  <a:pt x="f2" y="f3"/>
                </a:moveTo>
                <a:cubicBezTo>
                  <a:pt x="f0" y="f4"/>
                  <a:pt x="f5" y="f6"/>
                  <a:pt x="f7" y="f8"/>
                </a:cubicBezTo>
                <a:cubicBezTo>
                  <a:pt x="f9" y="f10"/>
                  <a:pt x="f11" y="f12"/>
                  <a:pt x="f0" y="f13"/>
                </a:cubicBezTo>
                <a:cubicBezTo>
                  <a:pt x="f14" y="f1"/>
                  <a:pt x="f15" y="f12"/>
                  <a:pt x="f15" y="f16"/>
                </a:cubicBezTo>
                <a:cubicBezTo>
                  <a:pt x="f17" y="f18"/>
                  <a:pt x="f19" y="f20"/>
                  <a:pt x="f1" y="f21"/>
                </a:cubicBezTo>
                <a:cubicBezTo>
                  <a:pt x="f22" y="f23"/>
                  <a:pt x="f24" y="f25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Szabadkézi sokszög: alakzat 51">
            <a:extLst>
              <a:ext uri="{FF2B5EF4-FFF2-40B4-BE49-F238E27FC236}">
                <a16:creationId xmlns:a16="http://schemas.microsoft.com/office/drawing/2014/main" id="{D994317F-79F1-4740-BD25-DB12A113A50A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>
              <a:gd name="f0" fmla="val 0"/>
              <a:gd name="f1" fmla="val 399"/>
              <a:gd name="f2" fmla="val 79"/>
              <a:gd name="f3" fmla="val 323"/>
              <a:gd name="f4" fmla="val 187"/>
              <a:gd name="f5" fmla="val 132"/>
              <a:gd name="f6" fmla="val 252"/>
              <a:gd name="f7" fmla="val 542"/>
              <a:gd name="f8" fmla="val 67"/>
              <a:gd name="f9" fmla="val 568"/>
              <a:gd name="f10" fmla="val 698"/>
              <a:gd name="f11" fmla="val 12"/>
              <a:gd name="f12" fmla="val 701"/>
              <a:gd name="f13" fmla="val 11"/>
              <a:gd name="f14" fmla="val 705"/>
              <a:gd name="f15" fmla="val 37"/>
              <a:gd name="f16" fmla="val 122"/>
              <a:gd name="f17" fmla="val 637"/>
              <a:gd name="f18" fmla="val 249"/>
              <a:gd name="f19" fmla="val 508"/>
              <a:gd name="f20" fmla="val 286"/>
              <a:gd name="f21" fmla="val 148"/>
              <a:gd name="f22" fmla="val 318"/>
              <a:gd name="f23" fmla="val 9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00" h="706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8" y="f9"/>
                  <a:pt x="f0" y="f10"/>
                </a:cubicBezTo>
                <a:cubicBezTo>
                  <a:pt x="f11" y="f12"/>
                  <a:pt x="f13" y="f14"/>
                  <a:pt x="f15" y="f14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zabadkézi sokszög: alakzat 52">
            <a:extLst>
              <a:ext uri="{FF2B5EF4-FFF2-40B4-BE49-F238E27FC236}">
                <a16:creationId xmlns:a16="http://schemas.microsoft.com/office/drawing/2014/main" id="{61D981DA-B40E-4204-87AE-30E9E62DBD89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>
              <a:gd name="f0" fmla="val 0"/>
              <a:gd name="f1" fmla="val 376"/>
              <a:gd name="f2" fmla="val 53"/>
              <a:gd name="f3" fmla="val 288"/>
              <a:gd name="f4" fmla="val 159"/>
              <a:gd name="f5" fmla="val 76"/>
              <a:gd name="f6" fmla="val 222"/>
              <a:gd name="f7" fmla="val 459"/>
              <a:gd name="f8" fmla="val 450"/>
              <a:gd name="f9" fmla="val 565"/>
              <a:gd name="f10" fmla="val 606"/>
              <a:gd name="f11" fmla="val 648"/>
              <a:gd name="f12" fmla="val 689"/>
              <a:gd name="f13" fmla="val 37"/>
              <a:gd name="f14" fmla="val 664"/>
              <a:gd name="f15" fmla="val 212"/>
              <a:gd name="f16" fmla="val 515"/>
              <a:gd name="f17" fmla="val 254"/>
              <a:gd name="f18" fmla="val 115"/>
              <a:gd name="f19" fmla="val 293"/>
              <a:gd name="f20" fmla="val 5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77" h="690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2" y="f8"/>
                  <a:pt x="f0" y="f9"/>
                </a:cubicBezTo>
                <a:cubicBezTo>
                  <a:pt x="f0" y="f10"/>
                  <a:pt x="f0" y="f11"/>
                  <a:pt x="f0" y="f12"/>
                </a:cubicBezTo>
                <a:cubicBezTo>
                  <a:pt x="f13" y="f14"/>
                  <a:pt x="f15" y="f16"/>
                  <a:pt x="f15" y="f17"/>
                </a:cubicBezTo>
                <a:cubicBezTo>
                  <a:pt x="f15" y="f18"/>
                  <a:pt x="f19" y="f20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zabadkézi sokszög: alakzat 53">
            <a:extLst>
              <a:ext uri="{FF2B5EF4-FFF2-40B4-BE49-F238E27FC236}">
                <a16:creationId xmlns:a16="http://schemas.microsoft.com/office/drawing/2014/main" id="{F5CAD56D-8C0D-4DE2-B689-EDA087825F80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f0" fmla="val 0"/>
              <a:gd name="f1" fmla="val 32"/>
              <a:gd name="f2" fmla="val 106"/>
              <a:gd name="f3" fmla="val 37"/>
              <a:gd name="f4" fmla="val 168"/>
              <a:gd name="f5" fmla="val 226"/>
              <a:gd name="f6" fmla="val 27"/>
              <a:gd name="f7" fmla="val 66"/>
              <a:gd name="f8" fmla="val 104"/>
              <a:gd name="f9" fmla="val 143"/>
              <a:gd name="f10" fmla="val 161"/>
              <a:gd name="f11" fmla="val 130"/>
              <a:gd name="f12" fmla="val 55"/>
              <a:gd name="f13" fmla="val 154"/>
              <a:gd name="f14" fmla="val 418"/>
              <a:gd name="f15" fmla="val 589"/>
              <a:gd name="f16" fmla="val 555"/>
              <a:gd name="f17" fmla="val 531"/>
              <a:gd name="f18" fmla="val 487"/>
              <a:gd name="f19" fmla="val 667"/>
              <a:gd name="f20" fmla="val 529"/>
              <a:gd name="f21" fmla="val 571"/>
              <a:gd name="f22" fmla="val 613"/>
              <a:gd name="f23" fmla="val 584"/>
              <a:gd name="f24" fmla="val 605"/>
              <a:gd name="f25" fmla="val 62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68" h="625">
                <a:moveTo>
                  <a:pt x="f1" y="f2"/>
                </a:moveTo>
                <a:cubicBezTo>
                  <a:pt x="f0" y="f3"/>
                  <a:pt x="f4" y="f0"/>
                  <a:pt x="f5" y="f6"/>
                </a:cubicBezTo>
                <a:cubicBezTo>
                  <a:pt x="f5" y="f7"/>
                  <a:pt x="f5" y="f8"/>
                  <a:pt x="f5" y="f9"/>
                </a:cubicBezTo>
                <a:cubicBezTo>
                  <a:pt x="f10" y="f11"/>
                  <a:pt x="f12" y="f13"/>
                  <a:pt x="f1" y="f2"/>
                </a:cubicBezTo>
                <a:moveTo>
                  <a:pt x="f14" y="f15"/>
                </a:moveTo>
                <a:cubicBezTo>
                  <a:pt x="f14" y="f16"/>
                  <a:pt x="f17" y="f18"/>
                  <a:pt x="f19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23" y="f24"/>
                  <a:pt x="f14" y="f25"/>
                  <a:pt x="f14" y="f15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12C90F23-F831-4F38-BB97-48414C1D0469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f0" fmla="val 0"/>
              <a:gd name="f1" fmla="val 813"/>
              <a:gd name="f2" fmla="val 446"/>
              <a:gd name="f3" fmla="val 774"/>
              <a:gd name="f4" fmla="val 349"/>
              <a:gd name="f5" fmla="val 670"/>
              <a:gd name="f6" fmla="val 231"/>
              <a:gd name="f7" fmla="val 518"/>
              <a:gd name="f8" fmla="val 166"/>
              <a:gd name="f9" fmla="val 138"/>
              <a:gd name="f10" fmla="val 252"/>
              <a:gd name="f11" fmla="val 173"/>
              <a:gd name="f12" fmla="val 379"/>
              <a:gd name="f13" fmla="val 376"/>
              <a:gd name="f14" fmla="val 529"/>
              <a:gd name="f15" fmla="val 357"/>
              <a:gd name="f16" fmla="val 768"/>
              <a:gd name="f17" fmla="val 435"/>
              <a:gd name="f18" fmla="val 867"/>
              <a:gd name="f19" fmla="val 353"/>
              <a:gd name="f20" fmla="val 888"/>
              <a:gd name="f21" fmla="val 293"/>
              <a:gd name="f22" fmla="val 932"/>
              <a:gd name="f23" fmla="val 957"/>
              <a:gd name="f24" fmla="val 992"/>
              <a:gd name="f25" fmla="val 458"/>
              <a:gd name="f26" fmla="val 973"/>
              <a:gd name="f27" fmla="val 541"/>
              <a:gd name="f28" fmla="val 980"/>
              <a:gd name="f29" fmla="val 679"/>
              <a:gd name="f30" fmla="val 790"/>
              <a:gd name="f31" fmla="val 952"/>
              <a:gd name="f32" fmla="val 918"/>
              <a:gd name="f33" fmla="val 792"/>
              <a:gd name="f34" fmla="val 892"/>
              <a:gd name="f35" fmla="val 788"/>
              <a:gd name="f36" fmla="val 876"/>
              <a:gd name="f37" fmla="val 781"/>
              <a:gd name="f38" fmla="val 862"/>
              <a:gd name="f39" fmla="val 848"/>
              <a:gd name="f40" fmla="val 763"/>
              <a:gd name="f41" fmla="val 5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63" h="99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0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29" y="f28"/>
                  <a:pt x="f30" y="f31"/>
                  <a:pt x="f30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38" y="f4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F2EDC716-72F3-49F1-BA60-A089C3256D92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f0" fmla="val 0"/>
              <a:gd name="f1" fmla="val 378"/>
              <a:gd name="f2" fmla="val 258"/>
              <a:gd name="f3" fmla="val 10"/>
              <a:gd name="f4" fmla="val 150"/>
              <a:gd name="f5" fmla="val 120"/>
              <a:gd name="f6" fmla="val 257"/>
              <a:gd name="f7" fmla="val 152"/>
              <a:gd name="f8" fmla="val 379"/>
              <a:gd name="f9" fmla="val 228"/>
              <a:gd name="f10" fmla="val 441"/>
              <a:gd name="f11" fmla="val 203"/>
              <a:gd name="f12" fmla="val 450"/>
              <a:gd name="f13" fmla="val 522"/>
              <a:gd name="f14" fmla="val 230"/>
              <a:gd name="f15" fmla="val 469"/>
              <a:gd name="f16" fmla="val 391"/>
              <a:gd name="f17" fmla="val 510"/>
              <a:gd name="f18" fmla="val 442"/>
              <a:gd name="f19" fmla="val 524"/>
              <a:gd name="f20" fmla="val 283"/>
              <a:gd name="f21" fmla="val 347"/>
              <a:gd name="f22" fmla="val 206"/>
              <a:gd name="f23" fmla="val 320"/>
              <a:gd name="f24" fmla="val 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3" h="525">
                <a:moveTo>
                  <a:pt x="f1" y="f0"/>
                </a:moveTo>
                <a:cubicBezTo>
                  <a:pt x="f2" y="f3"/>
                  <a:pt x="f4" y="f5"/>
                  <a:pt x="f4" y="f6"/>
                </a:cubicBezTo>
                <a:cubicBezTo>
                  <a:pt x="f7" y="f8"/>
                  <a:pt x="f9" y="f10"/>
                  <a:pt x="f11" y="f12"/>
                </a:cubicBezTo>
                <a:cubicBezTo>
                  <a:pt x="f0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5"/>
                  <a:pt x="f23" y="f24"/>
                  <a:pt x="f1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D357BB95-3DBC-48D6-8879-FD9F28AEC992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f0" fmla="val 0"/>
              <a:gd name="f1" fmla="val 138"/>
              <a:gd name="f2" fmla="val 34"/>
              <a:gd name="f3" fmla="val 87"/>
              <a:gd name="f4" fmla="val 18"/>
              <a:gd name="f5" fmla="val 41"/>
              <a:gd name="f6" fmla="val 7"/>
              <a:gd name="f7" fmla="val 4"/>
              <a:gd name="f8" fmla="val 39"/>
              <a:gd name="f9" fmla="val 9"/>
              <a:gd name="f10" fmla="val 57"/>
              <a:gd name="f11" fmla="val 293"/>
              <a:gd name="f12" fmla="val 129"/>
              <a:gd name="f13" fmla="val 567"/>
              <a:gd name="f14" fmla="val 417"/>
              <a:gd name="f15" fmla="val 399"/>
              <a:gd name="f16" fmla="val 783"/>
              <a:gd name="f17" fmla="val 480"/>
              <a:gd name="f18" fmla="val 669"/>
              <a:gd name="f19" fmla="val 500"/>
              <a:gd name="f20" fmla="val 572"/>
              <a:gd name="f21" fmla="val 424"/>
              <a:gd name="f22" fmla="val 265"/>
              <a:gd name="f23" fmla="val 279"/>
              <a:gd name="f24" fmla="val 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68" h="784">
                <a:moveTo>
                  <a:pt x="f1" y="f2"/>
                </a:moveTo>
                <a:cubicBezTo>
                  <a:pt x="f3" y="f4"/>
                  <a:pt x="f5" y="f6"/>
                  <a:pt x="f0" y="f0"/>
                </a:cubicBezTo>
                <a:cubicBezTo>
                  <a:pt x="f7" y="f4"/>
                  <a:pt x="f6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DAB8841C-D1AE-4987-B414-BBCC048CC900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>
              <a:gd name="f0" fmla="val 0"/>
              <a:gd name="f1" fmla="val 10"/>
              <a:gd name="f2" fmla="val 14"/>
              <a:gd name="f3" fmla="val 32"/>
              <a:gd name="f4" fmla="val 17"/>
              <a:gd name="f5" fmla="val 51"/>
              <a:gd name="f6" fmla="val 259"/>
              <a:gd name="f7" fmla="val 118"/>
              <a:gd name="f8" fmla="val 490"/>
              <a:gd name="f9" fmla="val 272"/>
              <a:gd name="f10" fmla="val 547"/>
              <a:gd name="f11" fmla="val 609"/>
              <a:gd name="f12" fmla="val 453"/>
              <a:gd name="f13" fmla="val 748"/>
              <a:gd name="f14" fmla="val 407"/>
              <a:gd name="f15" fmla="val 807"/>
              <a:gd name="f16" fmla="val 497"/>
              <a:gd name="f17" fmla="val 743"/>
              <a:gd name="f18" fmla="val 591"/>
              <a:gd name="f19" fmla="val 445"/>
              <a:gd name="f20" fmla="val 550"/>
              <a:gd name="f21" fmla="val 215"/>
              <a:gd name="f22" fmla="val 377"/>
              <a:gd name="f23" fmla="val 78"/>
              <a:gd name="f24" fmla="val 171"/>
              <a:gd name="f25" fmla="val 23"/>
              <a:gd name="f26" fmla="val 109"/>
              <a:gd name="f27" fmla="val 7"/>
              <a:gd name="f28" fmla="val 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51" h="808">
                <a:moveTo>
                  <a:pt x="f0" y="f0"/>
                </a:moveTo>
                <a:cubicBezTo>
                  <a:pt x="f1" y="f2"/>
                  <a:pt x="f2" y="f3"/>
                  <a:pt x="f4" y="f5"/>
                </a:cubicBezTo>
                <a:cubicBezTo>
                  <a:pt x="f6" y="f7"/>
                  <a:pt x="f8" y="f9"/>
                  <a:pt x="f8" y="f10"/>
                </a:cubicBezTo>
                <a:cubicBezTo>
                  <a:pt x="f8" y="f11"/>
                  <a:pt x="f12" y="f13"/>
                  <a:pt x="f14" y="f15"/>
                </a:cubicBezTo>
                <a:cubicBezTo>
                  <a:pt x="f16" y="f17"/>
                  <a:pt x="f10" y="f18"/>
                  <a:pt x="f10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0"/>
                  <a:pt x="f0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Szabadkézi sokszög: alakzat 58">
            <a:extLst>
              <a:ext uri="{FF2B5EF4-FFF2-40B4-BE49-F238E27FC236}">
                <a16:creationId xmlns:a16="http://schemas.microsoft.com/office/drawing/2014/main" id="{7845AD1D-FB01-4F3B-927C-7669945E4AD7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f0" fmla="val 0"/>
              <a:gd name="f1" fmla="val 7"/>
              <a:gd name="f2" fmla="val 136"/>
              <a:gd name="f3" fmla="val 64"/>
              <a:gd name="f4" fmla="val 42"/>
              <a:gd name="f5" fmla="val 45"/>
              <a:gd name="f6" fmla="val 60"/>
              <a:gd name="f7" fmla="val 85"/>
              <a:gd name="f8" fmla="val 41"/>
              <a:gd name="f9" fmla="val 129"/>
              <a:gd name="f10" fmla="val 51"/>
              <a:gd name="f11" fmla="val 122"/>
              <a:gd name="f12" fmla="val 93"/>
              <a:gd name="f13" fmla="val 127"/>
              <a:gd name="f14" fmla="val 50"/>
              <a:gd name="f15" fmla="val 1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37">
                <a:moveTo>
                  <a:pt x="f1" y="f2"/>
                </a:moveTo>
                <a:cubicBezTo>
                  <a:pt x="f0" y="f3"/>
                  <a:pt x="f4" y="f5"/>
                  <a:pt x="f6" y="f0"/>
                </a:cubicBez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zabadkézi sokszög: alakzat 59">
            <a:extLst>
              <a:ext uri="{FF2B5EF4-FFF2-40B4-BE49-F238E27FC236}">
                <a16:creationId xmlns:a16="http://schemas.microsoft.com/office/drawing/2014/main" id="{BF69F5F0-4083-4F45-9A15-47C91924BD17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f0" fmla="val 0"/>
              <a:gd name="f1" fmla="val 466"/>
              <a:gd name="f2" fmla="val 345"/>
              <a:gd name="f3" fmla="val 318"/>
              <a:gd name="f4" fmla="val 41"/>
              <a:gd name="f5" fmla="val 271"/>
              <a:gd name="f6" fmla="val 50"/>
              <a:gd name="f7" fmla="val 262"/>
              <a:gd name="f8" fmla="val 122"/>
              <a:gd name="f9" fmla="val 138"/>
              <a:gd name="f10" fmla="val 127"/>
              <a:gd name="f11" fmla="val 295"/>
              <a:gd name="f12" fmla="val 11"/>
              <a:gd name="f13" fmla="val 429"/>
              <a:gd name="f14" fmla="val 13"/>
              <a:gd name="f15" fmla="val 112"/>
              <a:gd name="f16" fmla="val 535"/>
              <a:gd name="f17" fmla="val 236"/>
              <a:gd name="f18" fmla="val 361"/>
              <a:gd name="f19" fmla="val 462"/>
              <a:gd name="f20" fmla="val 424"/>
              <a:gd name="f21" fmla="val 288"/>
              <a:gd name="f22" fmla="val 465"/>
              <a:gd name="f23" fmla="val 207"/>
              <a:gd name="f24" fmla="val 439"/>
              <a:gd name="f25" fmla="val 163"/>
              <a:gd name="f26" fmla="val 395"/>
              <a:gd name="f27" fmla="val 143"/>
              <a:gd name="f28" fmla="val 402"/>
              <a:gd name="f29" fmla="val 71"/>
              <a:gd name="f30" fmla="val 362"/>
              <a:gd name="f31" fmla="val 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66" h="536">
                <a:moveTo>
                  <a:pt x="f2" y="f0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0" y="f11"/>
                  <a:pt x="f12" y="f13"/>
                </a:cubicBezTo>
                <a:cubicBezTo>
                  <a:pt x="f14" y="f1"/>
                  <a:pt x="f15" y="f16"/>
                  <a:pt x="f17" y="f16"/>
                </a:cubicBezTo>
                <a:cubicBezTo>
                  <a:pt x="f18" y="f16"/>
                  <a:pt x="f19" y="f20"/>
                  <a:pt x="f19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2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Szabadkézi sokszög: alakzat 60">
            <a:extLst>
              <a:ext uri="{FF2B5EF4-FFF2-40B4-BE49-F238E27FC236}">
                <a16:creationId xmlns:a16="http://schemas.microsoft.com/office/drawing/2014/main" id="{877F1483-720B-466E-98B5-AEC5A8A44410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>
              <a:gd name="f0" fmla="val 0"/>
              <a:gd name="f1" fmla="val 49"/>
              <a:gd name="f2" fmla="val 194"/>
              <a:gd name="f3" fmla="val 22"/>
              <a:gd name="f4" fmla="val 189"/>
              <a:gd name="f5" fmla="val 12"/>
              <a:gd name="f6" fmla="val 90"/>
              <a:gd name="f7" fmla="val 19"/>
              <a:gd name="f8" fmla="val 37"/>
              <a:gd name="f9" fmla="val 52"/>
              <a:gd name="f10" fmla="val 30"/>
              <a:gd name="f11" fmla="val 72"/>
              <a:gd name="f12" fmla="val 85"/>
              <a:gd name="f13" fmla="val 35"/>
              <a:gd name="f14" fmla="val 113"/>
              <a:gd name="f15" fmla="val 51"/>
              <a:gd name="f16" fmla="val 109"/>
              <a:gd name="f17" fmla="val 104"/>
              <a:gd name="f18" fmla="val 97"/>
              <a:gd name="f19" fmla="val 203"/>
              <a:gd name="f20" fmla="val 77"/>
              <a:gd name="f21" fmla="val 19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4" h="204">
                <a:moveTo>
                  <a:pt x="f1" y="f2"/>
                </a:moveTo>
                <a:cubicBezTo>
                  <a:pt x="f3" y="f4"/>
                  <a:pt x="f0" y="f4"/>
                  <a:pt x="f5" y="f6"/>
                </a:cubicBezTo>
                <a:cubicBezTo>
                  <a:pt x="f7" y="f8"/>
                  <a:pt x="f9" y="f10"/>
                  <a:pt x="f11" y="f0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DED0F41E-88F0-4024-B355-47FC2140F88C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>
              <a:gd name="f0" fmla="val 0"/>
              <a:gd name="f1" fmla="val 60"/>
              <a:gd name="f2" fmla="val 125"/>
              <a:gd name="f3" fmla="val 18"/>
              <a:gd name="f4" fmla="val 20"/>
              <a:gd name="f5" fmla="val 96"/>
              <a:gd name="f6" fmla="val 81"/>
              <a:gd name="f7" fmla="val 54"/>
              <a:gd name="f8" fmla="val 101"/>
              <a:gd name="f9" fmla="val 111"/>
              <a:gd name="f10" fmla="val 13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26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DB92D258-52F3-4F14-AE63-20921EE62D85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>
              <a:gd name="f0" fmla="val 0"/>
              <a:gd name="f1" fmla="val 37"/>
              <a:gd name="f2" fmla="val 76"/>
              <a:gd name="f3" fmla="val 11"/>
              <a:gd name="f4" fmla="val 12"/>
              <a:gd name="f5" fmla="val 57"/>
              <a:gd name="f6" fmla="val 48"/>
              <a:gd name="f7" fmla="val 32"/>
              <a:gd name="f8" fmla="val 62"/>
              <a:gd name="f9" fmla="val 68"/>
              <a:gd name="f10" fmla="val 8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" h="77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C214F565-5D6C-4E6C-8057-74E06BAD4EAF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f0" fmla="val 180"/>
              <a:gd name="f1" fmla="val 0"/>
              <a:gd name="f2" fmla="val 275"/>
              <a:gd name="f3" fmla="val 70"/>
              <a:gd name="f4" fmla="val 219"/>
              <a:gd name="f5" fmla="val 218"/>
              <a:gd name="f6" fmla="val 86"/>
              <a:gd name="f7" fmla="val 189"/>
              <a:gd name="f8" fmla="val 93"/>
              <a:gd name="f9" fmla="val 198"/>
              <a:gd name="f10" fmla="val 96"/>
              <a:gd name="f11" fmla="val 206"/>
              <a:gd name="f12" fmla="val 99"/>
              <a:gd name="f13" fmla="val 215"/>
              <a:gd name="f14" fmla="val 102"/>
              <a:gd name="f15" fmla="val 200"/>
              <a:gd name="f16" fmla="val 109"/>
              <a:gd name="f17" fmla="val 184"/>
              <a:gd name="f18" fmla="val 116"/>
              <a:gd name="f19" fmla="val 169"/>
              <a:gd name="f20" fmla="val 123"/>
              <a:gd name="f21" fmla="val 173"/>
              <a:gd name="f22" fmla="val 127"/>
              <a:gd name="f23" fmla="val 176"/>
              <a:gd name="f24" fmla="val 131"/>
              <a:gd name="f25" fmla="val 134"/>
              <a:gd name="f26" fmla="val 172"/>
              <a:gd name="f27" fmla="val 165"/>
              <a:gd name="f28" fmla="val 157"/>
              <a:gd name="f29" fmla="val 162"/>
              <a:gd name="f30" fmla="val 138"/>
              <a:gd name="f31" fmla="val 166"/>
              <a:gd name="f32" fmla="val 142"/>
              <a:gd name="f33" fmla="val 171"/>
              <a:gd name="f34" fmla="val 146"/>
              <a:gd name="f35" fmla="val 168"/>
              <a:gd name="f36" fmla="val 149"/>
              <a:gd name="f37" fmla="val 151"/>
              <a:gd name="f38" fmla="val 153"/>
              <a:gd name="f39" fmla="val 143"/>
              <a:gd name="f40" fmla="val 129"/>
              <a:gd name="f41" fmla="val 139"/>
              <a:gd name="f42" fmla="val 111"/>
              <a:gd name="f43" fmla="val 51"/>
              <a:gd name="f44" fmla="val 192"/>
              <a:gd name="f45" fmla="val 259"/>
              <a:gd name="f46" fmla="val 326"/>
              <a:gd name="f47" fmla="val 49"/>
              <a:gd name="f48" fmla="val 379"/>
              <a:gd name="f49" fmla="val 222"/>
              <a:gd name="f50" fmla="val 257"/>
              <a:gd name="f51" fmla="val 255"/>
              <a:gd name="f52" fmla="val 252"/>
              <a:gd name="f53" fmla="val 236"/>
              <a:gd name="f54" fmla="val 256"/>
              <a:gd name="f55" fmla="val 249"/>
              <a:gd name="f56" fmla="val 260"/>
              <a:gd name="f57" fmla="val 263"/>
              <a:gd name="f58" fmla="val 253"/>
              <a:gd name="f59" fmla="val 242"/>
              <a:gd name="f60" fmla="val 254"/>
              <a:gd name="f61" fmla="val 231"/>
              <a:gd name="f62" fmla="val 270"/>
              <a:gd name="f63" fmla="val 286"/>
              <a:gd name="f64" fmla="val 302"/>
              <a:gd name="f65" fmla="val 295"/>
              <a:gd name="f66" fmla="val 225"/>
              <a:gd name="f67" fmla="val 288"/>
              <a:gd name="f68" fmla="val 282"/>
              <a:gd name="f69" fmla="val 213"/>
              <a:gd name="f70" fmla="val 305"/>
              <a:gd name="f71" fmla="val 196"/>
              <a:gd name="f72" fmla="val 328"/>
              <a:gd name="f73" fmla="val 178"/>
              <a:gd name="f74" fmla="val 351"/>
              <a:gd name="f75" fmla="val 160"/>
              <a:gd name="f76" fmla="val 337"/>
              <a:gd name="f77" fmla="val 323"/>
              <a:gd name="f78" fmla="val 309"/>
              <a:gd name="f79" fmla="val 330"/>
              <a:gd name="f80" fmla="val 147"/>
              <a:gd name="f81" fmla="val 352"/>
              <a:gd name="f82" fmla="val 374"/>
              <a:gd name="f83" fmla="val 120"/>
              <a:gd name="f84" fmla="val 359"/>
              <a:gd name="f85" fmla="val 344"/>
              <a:gd name="f86" fmla="val 329"/>
              <a:gd name="f87" fmla="val 354"/>
              <a:gd name="f88" fmla="val 118"/>
              <a:gd name="f89" fmla="val 421"/>
              <a:gd name="f90" fmla="val 66"/>
              <a:gd name="f91" fmla="val 81"/>
              <a:gd name="f92" fmla="val 95"/>
              <a:gd name="f93" fmla="val 7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22" h="380">
                <a:moveTo>
                  <a:pt x="f2" y="f3"/>
                </a:moveTo>
                <a:cubicBezTo>
                  <a:pt x="f4" y="f1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0" y="f25"/>
                </a:cubicBezTo>
                <a:cubicBezTo>
                  <a:pt x="f26" y="f25"/>
                  <a:pt x="f27" y="f25"/>
                  <a:pt x="f28" y="f25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27" y="f37"/>
                  <a:pt x="f29" y="f38"/>
                </a:cubicBezTo>
                <a:cubicBezTo>
                  <a:pt x="f34" y="f39"/>
                  <a:pt x="f40" y="f41"/>
                  <a:pt x="f42" y="f41"/>
                </a:cubicBezTo>
                <a:cubicBezTo>
                  <a:pt x="f43" y="f41"/>
                  <a:pt x="f1" y="f44"/>
                  <a:pt x="f1" y="f45"/>
                </a:cubicBezTo>
                <a:cubicBezTo>
                  <a:pt x="f1" y="f46"/>
                  <a:pt x="f47" y="f48"/>
                  <a:pt x="f42" y="f48"/>
                </a:cubicBezTo>
                <a:cubicBezTo>
                  <a:pt x="f33" y="f48"/>
                  <a:pt x="f49" y="f46"/>
                  <a:pt x="f49" y="f45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53" y="f54"/>
                  <a:pt x="f55" y="f56"/>
                  <a:pt x="f57" y="f57"/>
                </a:cubicBezTo>
                <a:cubicBezTo>
                  <a:pt x="f56" y="f58"/>
                  <a:pt x="f50" y="f59"/>
                  <a:pt x="f60" y="f61"/>
                </a:cubicBezTo>
                <a:cubicBezTo>
                  <a:pt x="f62" y="f61"/>
                  <a:pt x="f63" y="f61"/>
                  <a:pt x="f64" y="f61"/>
                </a:cubicBezTo>
                <a:cubicBezTo>
                  <a:pt x="f65" y="f66"/>
                  <a:pt x="f67" y="f4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5"/>
                  <a:pt x="f78" y="f75"/>
                </a:cubicBezTo>
                <a:cubicBezTo>
                  <a:pt x="f79" y="f80"/>
                  <a:pt x="f81" y="f25"/>
                  <a:pt x="f82" y="f83"/>
                </a:cubicBezTo>
                <a:cubicBezTo>
                  <a:pt x="f84" y="f83"/>
                  <a:pt x="f85" y="f83"/>
                  <a:pt x="f86" y="f83"/>
                </a:cubicBezTo>
                <a:cubicBezTo>
                  <a:pt x="f87" y="f88"/>
                  <a:pt x="f89" y="f90"/>
                  <a:pt x="f48" y="f91"/>
                </a:cubicBezTo>
                <a:cubicBezTo>
                  <a:pt x="f76" y="f92"/>
                  <a:pt x="f78" y="f93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Szabadkézi sokszög: alakzat 64">
            <a:extLst>
              <a:ext uri="{FF2B5EF4-FFF2-40B4-BE49-F238E27FC236}">
                <a16:creationId xmlns:a16="http://schemas.microsoft.com/office/drawing/2014/main" id="{39CB12EE-6B3E-4A6E-8214-DB3541F51D72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f0" fmla="val 0"/>
              <a:gd name="f1" fmla="val 225"/>
              <a:gd name="f2" fmla="val 184"/>
              <a:gd name="f3" fmla="val 161"/>
              <a:gd name="f4" fmla="val 172"/>
              <a:gd name="f5" fmla="val 54"/>
              <a:gd name="f6" fmla="val 196"/>
              <a:gd name="f7" fmla="val 32"/>
              <a:gd name="f8" fmla="val 147"/>
              <a:gd name="f9" fmla="val 78"/>
              <a:gd name="f10" fmla="val 195"/>
              <a:gd name="f11" fmla="val 36"/>
              <a:gd name="f12" fmla="val 245"/>
              <a:gd name="f13" fmla="val 69"/>
              <a:gd name="f14" fmla="val 365"/>
              <a:gd name="f15" fmla="val 142"/>
              <a:gd name="f16" fmla="val 527"/>
              <a:gd name="f17" fmla="val 532"/>
              <a:gd name="f18" fmla="val 214"/>
              <a:gd name="f19" fmla="val 534"/>
              <a:gd name="f20" fmla="val 267"/>
              <a:gd name="f21" fmla="val 407"/>
              <a:gd name="f22" fmla="val 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35" h="42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0" y="f9"/>
                  <a:pt x="f10" y="f11"/>
                  <a:pt x="f12" y="f13"/>
                </a:cubicBezTo>
                <a:cubicBezTo>
                  <a:pt x="f14" y="f15"/>
                  <a:pt x="f16" y="f0"/>
                  <a:pt x="f17" y="f18"/>
                </a:cubicBezTo>
                <a:cubicBezTo>
                  <a:pt x="f19" y="f20"/>
                  <a:pt x="f21" y="f2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Szabadkézi sokszög: alakzat 65">
            <a:extLst>
              <a:ext uri="{FF2B5EF4-FFF2-40B4-BE49-F238E27FC236}">
                <a16:creationId xmlns:a16="http://schemas.microsoft.com/office/drawing/2014/main" id="{E3BBDD1A-CDBB-498F-9423-A1F100D02416}"/>
              </a:ext>
            </a:extLst>
          </p:cNvPr>
          <p:cNvSpPr/>
          <p:nvPr/>
        </p:nvSpPr>
        <p:spPr>
          <a:xfrm>
            <a:off x="918000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Szabadkézi sokszög: alakzat 66">
            <a:extLst>
              <a:ext uri="{FF2B5EF4-FFF2-40B4-BE49-F238E27FC236}">
                <a16:creationId xmlns:a16="http://schemas.microsoft.com/office/drawing/2014/main" id="{21EF8A22-6ABF-4EE7-97A9-2A1F56CBF564}"/>
              </a:ext>
            </a:extLst>
          </p:cNvPr>
          <p:cNvSpPr/>
          <p:nvPr/>
        </p:nvSpPr>
        <p:spPr>
          <a:xfrm>
            <a:off x="8820000" y="4500000"/>
            <a:ext cx="899639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2125"/>
              <a:gd name="f19" fmla="val 2126"/>
              <a:gd name="f20" fmla="val 2191"/>
              <a:gd name="f21" fmla="val 2256"/>
              <a:gd name="f22" fmla="val 2313"/>
              <a:gd name="f23" fmla="val 2370"/>
              <a:gd name="f24" fmla="val 2418"/>
              <a:gd name="f25" fmla="val 2451"/>
              <a:gd name="f26" fmla="val 2484"/>
              <a:gd name="f27" fmla="val 2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zabadkézi sokszög: alakzat 67">
            <a:extLst>
              <a:ext uri="{FF2B5EF4-FFF2-40B4-BE49-F238E27FC236}">
                <a16:creationId xmlns:a16="http://schemas.microsoft.com/office/drawing/2014/main" id="{2899FBBE-F55E-42AD-A76D-F98310FDF961}"/>
              </a:ext>
            </a:extLst>
          </p:cNvPr>
          <p:cNvSpPr/>
          <p:nvPr/>
        </p:nvSpPr>
        <p:spPr>
          <a:xfrm>
            <a:off x="8910000" y="432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32542587-B1B9-43CC-8F29-0CD9C82A8BA8}"/>
              </a:ext>
            </a:extLst>
          </p:cNvPr>
          <p:cNvSpPr/>
          <p:nvPr/>
        </p:nvSpPr>
        <p:spPr>
          <a:xfrm>
            <a:off x="9000360" y="414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BFBC938F-933D-4F43-9A6E-F1D5FF925099}"/>
              </a:ext>
            </a:extLst>
          </p:cNvPr>
          <p:cNvSpPr/>
          <p:nvPr/>
        </p:nvSpPr>
        <p:spPr>
          <a:xfrm>
            <a:off x="9090000" y="396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F3BD7ADA-C4A1-4675-9D0D-64654830998E}"/>
              </a:ext>
            </a:extLst>
          </p:cNvPr>
          <p:cNvSpPr/>
          <p:nvPr/>
        </p:nvSpPr>
        <p:spPr>
          <a:xfrm>
            <a:off x="819036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zabadkézi sokszög: alakzat 71">
            <a:extLst>
              <a:ext uri="{FF2B5EF4-FFF2-40B4-BE49-F238E27FC236}">
                <a16:creationId xmlns:a16="http://schemas.microsoft.com/office/drawing/2014/main" id="{F892BD5E-88F5-4202-9001-022641D23B7B}"/>
              </a:ext>
            </a:extLst>
          </p:cNvPr>
          <p:cNvSpPr/>
          <p:nvPr/>
        </p:nvSpPr>
        <p:spPr>
          <a:xfrm>
            <a:off x="7920000" y="441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zabadkézi sokszög: alakzat 72">
            <a:extLst>
              <a:ext uri="{FF2B5EF4-FFF2-40B4-BE49-F238E27FC236}">
                <a16:creationId xmlns:a16="http://schemas.microsoft.com/office/drawing/2014/main" id="{D232EB4D-AA7F-43E0-B4C8-8914AA4DBD3E}"/>
              </a:ext>
            </a:extLst>
          </p:cNvPr>
          <p:cNvSpPr/>
          <p:nvPr/>
        </p:nvSpPr>
        <p:spPr>
          <a:xfrm>
            <a:off x="8010360" y="423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4" name="Szabadkézi sokszög: alakzat 73">
            <a:extLst>
              <a:ext uri="{FF2B5EF4-FFF2-40B4-BE49-F238E27FC236}">
                <a16:creationId xmlns:a16="http://schemas.microsoft.com/office/drawing/2014/main" id="{0292542A-A751-45F0-973F-BE7441F5B61D}"/>
              </a:ext>
            </a:extLst>
          </p:cNvPr>
          <p:cNvSpPr/>
          <p:nvPr/>
        </p:nvSpPr>
        <p:spPr>
          <a:xfrm>
            <a:off x="8100000" y="405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3A552B34-7371-4987-BCDA-DC81EB40E7AA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BDFB72C1-FA03-43D1-B835-86AC091700DE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5994BDE3-C576-4D4B-81D9-F05455A43C0F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964DE543-07E3-44A0-A52B-E3305F83C673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6C4F0F79-71F6-4432-9DDF-92F973CDA775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Szabadkézi sokszög: alakzat 79">
              <a:extLst>
                <a:ext uri="{FF2B5EF4-FFF2-40B4-BE49-F238E27FC236}">
                  <a16:creationId xmlns:a16="http://schemas.microsoft.com/office/drawing/2014/main" id="{5841EAB0-868A-4E66-9B42-B6AD6227656D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975724BF-15A7-4CA7-981C-F815BFF71118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DFEC3BBE-615B-49DA-981A-E6B9034B8AE9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3C875F62-4DE8-4514-AEF6-49D8806436E8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975566A8-2E1D-4960-B6B8-FFCCDF1F0883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D427BAB6-3AB3-4805-8619-57CA86450C68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33E49CEE-5968-4FA6-AECE-94297E5B1CA6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240551A2-4F95-41AD-813C-8ECE2EA784CC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7626D101-0F15-4DB5-83D7-F197331C5EFB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Szabadkézi sokszög: alakzat 88">
              <a:extLst>
                <a:ext uri="{FF2B5EF4-FFF2-40B4-BE49-F238E27FC236}">
                  <a16:creationId xmlns:a16="http://schemas.microsoft.com/office/drawing/2014/main" id="{6F90F961-31B2-4E56-9A0E-C0081254D986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Szabadkézi sokszög: alakzat 89">
              <a:extLst>
                <a:ext uri="{FF2B5EF4-FFF2-40B4-BE49-F238E27FC236}">
                  <a16:creationId xmlns:a16="http://schemas.microsoft.com/office/drawing/2014/main" id="{F2FF0424-0DA6-4DCA-A9B2-0A822F23C57C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Szabadkézi sokszög: alakzat 90">
              <a:extLst>
                <a:ext uri="{FF2B5EF4-FFF2-40B4-BE49-F238E27FC236}">
                  <a16:creationId xmlns:a16="http://schemas.microsoft.com/office/drawing/2014/main" id="{957DDA97-CC93-4B99-A247-6B7675498F08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Szabadkézi sokszög: alakzat 91">
              <a:extLst>
                <a:ext uri="{FF2B5EF4-FFF2-40B4-BE49-F238E27FC236}">
                  <a16:creationId xmlns:a16="http://schemas.microsoft.com/office/drawing/2014/main" id="{98142FDC-40F3-4FF7-A214-6243E013DBFF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3" name="PlaceHolder 1">
            <a:extLst>
              <a:ext uri="{FF2B5EF4-FFF2-40B4-BE49-F238E27FC236}">
                <a16:creationId xmlns:a16="http://schemas.microsoft.com/office/drawing/2014/main" id="{E42BA065-7483-4E3B-A32B-A881267E45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94" name="Szöveg helye 93">
            <a:extLst>
              <a:ext uri="{FF2B5EF4-FFF2-40B4-BE49-F238E27FC236}">
                <a16:creationId xmlns:a16="http://schemas.microsoft.com/office/drawing/2014/main" id="{9EDF8451-7F8F-4EBE-A136-501834BDFE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74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hu-HU" sz="3200" b="0" i="0" u="none" strike="noStrike" kern="1200" spc="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B2D9AFFD-D781-41B9-8C36-A7E759881267}"/>
              </a:ext>
            </a:extLst>
          </p:cNvPr>
          <p:cNvSpPr/>
          <p:nvPr/>
        </p:nvSpPr>
        <p:spPr>
          <a:xfrm>
            <a:off x="0" y="5040000"/>
            <a:ext cx="1007964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EF7C033-51CB-463D-85DC-43C5FD008B14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0BCEC370-F136-4BB2-A883-1E17486872DF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>
                <a:gd name="f0" fmla="val 0"/>
                <a:gd name="f1" fmla="val 247"/>
                <a:gd name="f2" fmla="val 135"/>
                <a:gd name="f3" fmla="val 159"/>
                <a:gd name="f4" fmla="val 241"/>
                <a:gd name="f5" fmla="val 182"/>
                <a:gd name="f6" fmla="val 230"/>
                <a:gd name="f7" fmla="val 203"/>
                <a:gd name="f8" fmla="val 219"/>
                <a:gd name="f9" fmla="val 223"/>
                <a:gd name="f10" fmla="val 204"/>
                <a:gd name="f11" fmla="val 240"/>
                <a:gd name="f12" fmla="val 185"/>
                <a:gd name="f13" fmla="val 252"/>
                <a:gd name="f14" fmla="val 166"/>
                <a:gd name="f15" fmla="val 264"/>
                <a:gd name="f16" fmla="val 145"/>
                <a:gd name="f17" fmla="val 270"/>
                <a:gd name="f18" fmla="val 124"/>
                <a:gd name="f19" fmla="val 102"/>
                <a:gd name="f20" fmla="val 81"/>
                <a:gd name="f21" fmla="val 62"/>
                <a:gd name="f22" fmla="val 43"/>
                <a:gd name="f23" fmla="val 28"/>
                <a:gd name="f24" fmla="val 17"/>
                <a:gd name="f25" fmla="val 6"/>
                <a:gd name="f26" fmla="val 111"/>
                <a:gd name="f27" fmla="val 88"/>
                <a:gd name="f28" fmla="val 67"/>
                <a:gd name="f29" fmla="val 47"/>
                <a:gd name="f30" fmla="val 30"/>
                <a:gd name="f3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8" h="271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23" y="f9"/>
                    <a:pt x="f24" y="f7"/>
                  </a:cubicBezTo>
                  <a:cubicBezTo>
                    <a:pt x="f25" y="f5"/>
                    <a:pt x="f0" y="f3"/>
                    <a:pt x="f0" y="f2"/>
                  </a:cubicBezTo>
                  <a:cubicBezTo>
                    <a:pt x="f0" y="f26"/>
                    <a:pt x="f25" y="f27"/>
                    <a:pt x="f24" y="f28"/>
                  </a:cubicBezTo>
                  <a:cubicBezTo>
                    <a:pt x="f23" y="f29"/>
                    <a:pt x="f22" y="f30"/>
                    <a:pt x="f21" y="f31"/>
                  </a:cubicBezTo>
                  <a:cubicBezTo>
                    <a:pt x="f20" y="f25"/>
                    <a:pt x="f19" y="f0"/>
                    <a:pt x="f18" y="f0"/>
                  </a:cubicBezTo>
                  <a:cubicBezTo>
                    <a:pt x="f16" y="f0"/>
                    <a:pt x="f14" y="f25"/>
                    <a:pt x="f12" y="f31"/>
                  </a:cubicBezTo>
                  <a:cubicBezTo>
                    <a:pt x="f10" y="f30"/>
                    <a:pt x="f8" y="f29"/>
                    <a:pt x="f6" y="f28"/>
                  </a:cubicBezTo>
                  <a:cubicBezTo>
                    <a:pt x="f4" y="f27"/>
                    <a:pt x="f1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7C191342-D744-4BAF-BA36-7C8E354FEBEC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f0" fmla="val 0"/>
                <a:gd name="f1" fmla="val 439"/>
                <a:gd name="f2" fmla="val 452"/>
                <a:gd name="f3" fmla="val 531"/>
                <a:gd name="f4" fmla="val 104"/>
                <a:gd name="f5" fmla="val 337"/>
                <a:gd name="f6" fmla="val 151"/>
                <a:gd name="f7" fmla="val 286"/>
                <a:gd name="f8" fmla="val 213"/>
                <a:gd name="f9" fmla="val 36"/>
                <a:gd name="f10" fmla="val 140"/>
                <a:gd name="f11" fmla="val 71"/>
                <a:gd name="f12" fmla="val 67"/>
                <a:gd name="f13" fmla="val 107"/>
                <a:gd name="f14" fmla="val 440"/>
                <a:gd name="f15" fmla="val 64"/>
                <a:gd name="f16" fmla="val 514"/>
                <a:gd name="f17" fmla="val 114"/>
                <a:gd name="f18" fmla="val 569"/>
                <a:gd name="f19" fmla="val 420"/>
                <a:gd name="f20" fmla="val 5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2" h="570">
                  <a:moveTo>
                    <a:pt x="f1" y="f2"/>
                  </a:moveTo>
                  <a:cubicBezTo>
                    <a:pt x="f3" y="f4"/>
                    <a:pt x="f5" y="f6"/>
                    <a:pt x="f7" y="f0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2" y="f4"/>
                    <a:pt x="f0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1B573BC5-2CEE-4E72-A8DC-4ACBDA112DCB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>
                <a:gd name="f0" fmla="val 0"/>
                <a:gd name="f1" fmla="val 34"/>
                <a:gd name="f2" fmla="val 68"/>
                <a:gd name="f3" fmla="val 52"/>
                <a:gd name="f4" fmla="val 49"/>
                <a:gd name="f5" fmla="val 74"/>
                <a:gd name="f6" fmla="val 31"/>
                <a:gd name="f7" fmla="val 99"/>
                <a:gd name="f8" fmla="val 22"/>
                <a:gd name="f9" fmla="val 148"/>
                <a:gd name="f10" fmla="val 204"/>
                <a:gd name="f11" fmla="val 253"/>
                <a:gd name="f12" fmla="val 19"/>
                <a:gd name="f13" fmla="val 200"/>
                <a:gd name="f14" fmla="val 154"/>
                <a:gd name="f15" fmla="val 108"/>
                <a:gd name="f16" fmla="val 43"/>
                <a:gd name="f17" fmla="val 87"/>
                <a:gd name="f18" fmla="val 65"/>
                <a:gd name="f19" fmla="val 47"/>
                <a:gd name="f20" fmla="val 80"/>
                <a:gd name="f21" fmla="val 96"/>
                <a:gd name="f22" fmla="val 13"/>
                <a:gd name="f23" fmla="val 114"/>
                <a:gd name="f24" fmla="val 136"/>
                <a:gd name="f25" fmla="val 4"/>
                <a:gd name="f26" fmla="val 111"/>
                <a:gd name="f27" fmla="val 15"/>
                <a:gd name="f28" fmla="val 8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4" h="137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10" y="f0"/>
                    <a:pt x="f11" y="f12"/>
                  </a:cubicBezTo>
                  <a:cubicBezTo>
                    <a:pt x="f13" y="f12"/>
                    <a:pt x="f14" y="f8"/>
                    <a:pt x="f15" y="f16"/>
                  </a:cubicBezTo>
                  <a:cubicBezTo>
                    <a:pt x="f17" y="f3"/>
                    <a:pt x="f18" y="f18"/>
                    <a:pt x="f19" y="f20"/>
                  </a:cubicBezTo>
                  <a:cubicBezTo>
                    <a:pt x="f6" y="f21"/>
                    <a:pt x="f22" y="f23"/>
                    <a:pt x="f0" y="f24"/>
                  </a:cubicBezTo>
                  <a:cubicBezTo>
                    <a:pt x="f25" y="f26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23D9FDA2-19C9-4BC4-9255-66CDBA62339E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>
                <a:gd name="f0" fmla="val 0"/>
                <a:gd name="f1" fmla="val 329"/>
                <a:gd name="f2" fmla="val 615"/>
                <a:gd name="f3" fmla="val 403"/>
                <a:gd name="f4" fmla="val 538"/>
                <a:gd name="f5" fmla="val 400"/>
                <a:gd name="f6" fmla="val 197"/>
                <a:gd name="f7" fmla="val 27"/>
                <a:gd name="f8" fmla="val 298"/>
                <a:gd name="f9" fmla="val 18"/>
                <a:gd name="f10" fmla="val 193"/>
                <a:gd name="f11" fmla="val 9"/>
                <a:gd name="f12" fmla="val 89"/>
                <a:gd name="f13" fmla="val 86"/>
                <a:gd name="f14" fmla="val 541"/>
                <a:gd name="f15" fmla="val 61"/>
                <a:gd name="f16" fmla="val 107"/>
                <a:gd name="f17" fmla="val 670"/>
                <a:gd name="f18" fmla="val 277"/>
                <a:gd name="f19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0"/>
                    <a:pt x="f0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9873AB4E-E56C-4393-A16F-8171DF55CDAC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f0" fmla="val 0"/>
                <a:gd name="f1" fmla="val 74"/>
                <a:gd name="f2" fmla="val 615"/>
                <a:gd name="f3" fmla="val 538"/>
                <a:gd name="f4" fmla="val 3"/>
                <a:gd name="f5" fmla="val 197"/>
                <a:gd name="f6" fmla="val 27"/>
                <a:gd name="f7" fmla="val 105"/>
                <a:gd name="f8" fmla="val 18"/>
                <a:gd name="f9" fmla="val 209"/>
                <a:gd name="f10" fmla="val 9"/>
                <a:gd name="f11" fmla="val 314"/>
                <a:gd name="f12" fmla="val 323"/>
                <a:gd name="f13" fmla="val 205"/>
                <a:gd name="f14" fmla="val 403"/>
                <a:gd name="f15" fmla="val 541"/>
                <a:gd name="f16" fmla="val 341"/>
                <a:gd name="f17" fmla="val 295"/>
                <a:gd name="f18" fmla="val 670"/>
                <a:gd name="f19" fmla="val 126"/>
                <a:gd name="f20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32317F05-FB93-4BBE-BDCD-2E17A0F70F61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>
                <a:gd name="f0" fmla="val 0"/>
                <a:gd name="f1" fmla="val 133"/>
                <a:gd name="f2" fmla="val 90"/>
                <a:gd name="f3" fmla="val 3"/>
                <a:gd name="f4" fmla="val 44"/>
                <a:gd name="f5" fmla="val 12"/>
                <a:gd name="f6" fmla="val 21"/>
                <a:gd name="f7" fmla="val 25"/>
                <a:gd name="f8" fmla="val 179"/>
                <a:gd name="f9" fmla="val 222"/>
                <a:gd name="f10" fmla="val 265"/>
                <a:gd name="f11" fmla="val 1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" h="266">
                  <a:moveTo>
                    <a:pt x="f0" y="f1"/>
                  </a:moveTo>
                  <a:cubicBezTo>
                    <a:pt x="f0" y="f2"/>
                    <a:pt x="f3" y="f4"/>
                    <a:pt x="f5" y="f0"/>
                  </a:cubicBezTo>
                  <a:cubicBezTo>
                    <a:pt x="f6" y="f4"/>
                    <a:pt x="f7" y="f2"/>
                    <a:pt x="f7" y="f1"/>
                  </a:cubicBezTo>
                  <a:cubicBezTo>
                    <a:pt x="f6" y="f8"/>
                    <a:pt x="f6" y="f9"/>
                    <a:pt x="f5" y="f10"/>
                  </a:cubicBezTo>
                  <a:cubicBezTo>
                    <a:pt x="f3" y="f9"/>
                    <a:pt x="f0" y="f11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9FB6A527-381F-41AB-ABC7-7346F7691744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f0" fmla="val 0"/>
                <a:gd name="f1" fmla="val 277"/>
                <a:gd name="f2" fmla="val 535"/>
                <a:gd name="f3" fmla="val 185"/>
                <a:gd name="f4" fmla="val 440"/>
                <a:gd name="f5" fmla="val 390"/>
                <a:gd name="f6" fmla="val 252"/>
                <a:gd name="f7" fmla="val 113"/>
                <a:gd name="f8" fmla="val 123"/>
                <a:gd name="f9" fmla="val 431"/>
                <a:gd name="f10" fmla="val 554"/>
                <a:gd name="f11" fmla="val 36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55" h="536">
                  <a:moveTo>
                    <a:pt x="f1" y="f2"/>
                  </a:moveTo>
                  <a:cubicBezTo>
                    <a:pt x="f3" y="f4"/>
                    <a:pt x="f0" y="f5"/>
                    <a:pt x="f0" y="f6"/>
                  </a:cubicBezTo>
                  <a:cubicBezTo>
                    <a:pt x="f0" y="f7"/>
                    <a:pt x="f8" y="f0"/>
                    <a:pt x="f1" y="f0"/>
                  </a:cubicBezTo>
                  <a:cubicBezTo>
                    <a:pt x="f9" y="f0"/>
                    <a:pt x="f10" y="f7"/>
                    <a:pt x="f10" y="f6"/>
                  </a:cubicBezTo>
                  <a:cubicBezTo>
                    <a:pt x="f10" y="f5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25B43BC9-B043-44CB-8503-438C8D0A2302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f0" fmla="val 0"/>
                <a:gd name="f1" fmla="val 37"/>
                <a:gd name="f2" fmla="val 363"/>
                <a:gd name="f3" fmla="val 21"/>
                <a:gd name="f4" fmla="val 686"/>
                <a:gd name="f5" fmla="val 12"/>
                <a:gd name="f6" fmla="val 638"/>
                <a:gd name="f7" fmla="val 775"/>
                <a:gd name="f8" fmla="val 57"/>
                <a:gd name="f9" fmla="val 789"/>
                <a:gd name="f10" fmla="val 115"/>
                <a:gd name="f11" fmla="val 804"/>
                <a:gd name="f12" fmla="val 172"/>
                <a:gd name="f13" fmla="val 818"/>
                <a:gd name="f14" fmla="val 243"/>
                <a:gd name="f15" fmla="val 695"/>
                <a:gd name="f16" fmla="val 163"/>
                <a:gd name="f17" fmla="val 787"/>
                <a:gd name="f18" fmla="val 384"/>
                <a:gd name="f19" fmla="val 449"/>
                <a:gd name="f20" fmla="val 464"/>
                <a:gd name="f21" fmla="val 323"/>
                <a:gd name="f22" fmla="val 378"/>
                <a:gd name="f23" fmla="val 27"/>
                <a:gd name="f24" fmla="val 329"/>
                <a:gd name="f25" fmla="val 9"/>
                <a:gd name="f26" fmla="val 298"/>
                <a:gd name="f27" fmla="val 43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5" h="81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AB95EB87-E8B2-44A1-B439-F3B6BB2EA2D2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f0" fmla="val 0"/>
                <a:gd name="f1" fmla="val 77"/>
                <a:gd name="f2" fmla="val 218"/>
                <a:gd name="f3" fmla="val 19"/>
                <a:gd name="f4" fmla="val 531"/>
                <a:gd name="f5" fmla="val 26"/>
                <a:gd name="f6" fmla="val 486"/>
                <a:gd name="f7" fmla="val 620"/>
                <a:gd name="f8" fmla="val 38"/>
                <a:gd name="f9" fmla="val 630"/>
                <a:gd name="f10" fmla="val 76"/>
                <a:gd name="f11" fmla="val 639"/>
                <a:gd name="f12" fmla="val 114"/>
                <a:gd name="f13" fmla="val 648"/>
                <a:gd name="f14" fmla="val 169"/>
                <a:gd name="f15" fmla="val 521"/>
                <a:gd name="f16" fmla="val 626"/>
                <a:gd name="f17" fmla="val 280"/>
                <a:gd name="f18" fmla="val 266"/>
                <a:gd name="f19" fmla="val 324"/>
                <a:gd name="f20" fmla="val 175"/>
                <a:gd name="f21" fmla="val 299"/>
                <a:gd name="f22" fmla="val 24"/>
                <a:gd name="f23" fmla="val 253"/>
                <a:gd name="f24" fmla="val 9"/>
                <a:gd name="f25" fmla="val 222"/>
                <a:gd name="f26" fmla="val 102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5" h="64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764ECF15-88A6-40EF-8E93-D1DDBDFE0D11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f0" fmla="val 0"/>
                <a:gd name="f1" fmla="val 431"/>
                <a:gd name="f2" fmla="val 363"/>
                <a:gd name="f3" fmla="val 446"/>
                <a:gd name="f4" fmla="val 686"/>
                <a:gd name="f5" fmla="val 455"/>
                <a:gd name="f6" fmla="val 638"/>
                <a:gd name="f7" fmla="val 468"/>
                <a:gd name="f8" fmla="val 775"/>
                <a:gd name="f9" fmla="val 410"/>
                <a:gd name="f10" fmla="val 789"/>
                <a:gd name="f11" fmla="val 353"/>
                <a:gd name="f12" fmla="val 804"/>
                <a:gd name="f13" fmla="val 296"/>
                <a:gd name="f14" fmla="val 818"/>
                <a:gd name="f15" fmla="val 225"/>
                <a:gd name="f16" fmla="val 695"/>
                <a:gd name="f17" fmla="val 305"/>
                <a:gd name="f18" fmla="val 787"/>
                <a:gd name="f19" fmla="val 83"/>
                <a:gd name="f20" fmla="val 449"/>
                <a:gd name="f21" fmla="val 323"/>
                <a:gd name="f22" fmla="val 89"/>
                <a:gd name="f23" fmla="val 27"/>
                <a:gd name="f24" fmla="val 139"/>
                <a:gd name="f25" fmla="val 9"/>
                <a:gd name="f26" fmla="val 169"/>
                <a:gd name="f27" fmla="val 425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9" h="81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994A1E74-205C-4A8B-B31F-51A4E5EA4538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f0" fmla="val 0"/>
                <a:gd name="f1" fmla="val 246"/>
                <a:gd name="f2" fmla="val 218"/>
                <a:gd name="f3" fmla="val 305"/>
                <a:gd name="f4" fmla="val 531"/>
                <a:gd name="f5" fmla="val 297"/>
                <a:gd name="f6" fmla="val 486"/>
                <a:gd name="f7" fmla="val 323"/>
                <a:gd name="f8" fmla="val 620"/>
                <a:gd name="f9" fmla="val 286"/>
                <a:gd name="f10" fmla="val 631"/>
                <a:gd name="f11" fmla="val 249"/>
                <a:gd name="f12" fmla="val 641"/>
                <a:gd name="f13" fmla="val 212"/>
                <a:gd name="f14" fmla="val 651"/>
                <a:gd name="f15" fmla="val 156"/>
                <a:gd name="f16" fmla="val 524"/>
                <a:gd name="f17" fmla="val 630"/>
                <a:gd name="f18" fmla="val 43"/>
                <a:gd name="f19" fmla="val 270"/>
                <a:gd name="f20" fmla="val 175"/>
                <a:gd name="f21" fmla="val 21"/>
                <a:gd name="f22" fmla="val 24"/>
                <a:gd name="f23" fmla="val 71"/>
                <a:gd name="f24" fmla="val 9"/>
                <a:gd name="f25" fmla="val 101"/>
                <a:gd name="f26" fmla="val 221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4" h="652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E09F4792-802A-491A-8AC4-6EAFE2A78F21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f0" fmla="val 0"/>
                <a:gd name="f1" fmla="val 686"/>
                <a:gd name="f2" fmla="val 996"/>
                <a:gd name="f3" fmla="val 1138"/>
                <a:gd name="f4" fmla="val 133"/>
                <a:gd name="f5" fmla="val 317"/>
                <a:gd name="f6" fmla="val 471"/>
                <a:gd name="f7" fmla="val 1371"/>
                <a:gd name="f8" fmla="val 699"/>
                <a:gd name="f9" fmla="val 1162"/>
                <a:gd name="f10" fmla="val 849"/>
                <a:gd name="f11" fmla="val 1061"/>
                <a:gd name="f12" fmla="val 923"/>
                <a:gd name="f13" fmla="val 888"/>
                <a:gd name="f14" fmla="val 988"/>
                <a:gd name="f15" fmla="val 483"/>
                <a:gd name="f16" fmla="val 311"/>
                <a:gd name="f17" fmla="val 209"/>
                <a:gd name="f18" fmla="val 696"/>
                <a:gd name="f19" fmla="val 234"/>
                <a:gd name="f20" fmla="val 3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72" h="989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" y="f14"/>
                  </a:cubicBezTo>
                  <a:cubicBezTo>
                    <a:pt x="f15" y="f14"/>
                    <a:pt x="f16" y="f12"/>
                    <a:pt x="f17" y="f10"/>
                  </a:cubicBezTo>
                  <a:cubicBezTo>
                    <a:pt x="f0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47841A92-2456-441B-99F7-B86F7366877B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f0" fmla="val 0"/>
                <a:gd name="f1" fmla="val 581"/>
                <a:gd name="f2" fmla="val 37"/>
                <a:gd name="f3" fmla="val 554"/>
                <a:gd name="f4" fmla="val 529"/>
                <a:gd name="f5" fmla="val 501"/>
                <a:gd name="f6" fmla="val 437"/>
                <a:gd name="f7" fmla="val 120"/>
                <a:gd name="f8" fmla="val 335"/>
                <a:gd name="f9" fmla="val 299"/>
                <a:gd name="f10" fmla="val 329"/>
                <a:gd name="f11" fmla="val 447"/>
                <a:gd name="f12" fmla="val 212"/>
                <a:gd name="f13" fmla="val 431"/>
                <a:gd name="f14" fmla="val 80"/>
                <a:gd name="f15" fmla="val 52"/>
                <a:gd name="f16" fmla="val 499"/>
                <a:gd name="f17" fmla="val 621"/>
                <a:gd name="f18" fmla="val 246"/>
                <a:gd name="f19" fmla="val 827"/>
                <a:gd name="f20" fmla="val 538"/>
                <a:gd name="f21" fmla="val 834"/>
                <a:gd name="f22" fmla="val 1076"/>
                <a:gd name="f23" fmla="val 1023"/>
                <a:gd name="f24" fmla="val 1003"/>
                <a:gd name="f25" fmla="val 867"/>
                <a:gd name="f26" fmla="val 754"/>
                <a:gd name="f27" fmla="val 747"/>
                <a:gd name="f28" fmla="val 6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77" h="828">
                  <a:moveTo>
                    <a:pt x="f1" y="f2"/>
                  </a:moveTo>
                  <a:cubicBezTo>
                    <a:pt x="f3" y="f0"/>
                    <a:pt x="f4" y="f0"/>
                    <a:pt x="f5" y="f2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6"/>
                    <a:pt x="f15" y="f16"/>
                  </a:cubicBezTo>
                  <a:cubicBezTo>
                    <a:pt x="f0" y="f17"/>
                    <a:pt x="f18" y="f19"/>
                    <a:pt x="f20" y="f19"/>
                  </a:cubicBezTo>
                  <a:cubicBezTo>
                    <a:pt x="f21" y="f19"/>
                    <a:pt x="f22" y="f17"/>
                    <a:pt x="f23" y="f16"/>
                  </a:cubicBezTo>
                  <a:cubicBezTo>
                    <a:pt x="f24" y="f6"/>
                    <a:pt x="f25" y="f13"/>
                    <a:pt x="f26" y="f11"/>
                  </a:cubicBezTo>
                  <a:cubicBezTo>
                    <a:pt x="f27" y="f9"/>
                    <a:pt x="f28" y="f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2BA56FAC-AF19-4B89-9B7C-A13482DE2B8A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>
                <a:gd name="f0" fmla="val 0"/>
                <a:gd name="f1" fmla="val 385"/>
                <a:gd name="f2" fmla="val 62"/>
                <a:gd name="f3" fmla="val 351"/>
                <a:gd name="f4" fmla="val 65"/>
                <a:gd name="f5" fmla="val 314"/>
                <a:gd name="f6" fmla="val 56"/>
                <a:gd name="f7" fmla="val 286"/>
                <a:gd name="f8" fmla="val 37"/>
                <a:gd name="f9" fmla="val 271"/>
                <a:gd name="f10" fmla="val 28"/>
                <a:gd name="f11" fmla="val 259"/>
                <a:gd name="f12" fmla="val 16"/>
                <a:gd name="f13" fmla="val 246"/>
                <a:gd name="f14" fmla="val 237"/>
                <a:gd name="f15" fmla="val 222"/>
                <a:gd name="f16" fmla="val 206"/>
                <a:gd name="f17" fmla="val 175"/>
                <a:gd name="f18" fmla="val 142"/>
                <a:gd name="f19" fmla="val 108"/>
                <a:gd name="f20" fmla="val 74"/>
                <a:gd name="f21" fmla="val 40"/>
                <a:gd name="f22" fmla="val 49"/>
                <a:gd name="f23" fmla="val 15"/>
                <a:gd name="f24" fmla="val 80"/>
                <a:gd name="f25" fmla="val 169"/>
                <a:gd name="f26" fmla="val 412"/>
                <a:gd name="f27" fmla="val 492"/>
                <a:gd name="f28" fmla="val 477"/>
                <a:gd name="f29" fmla="val 452"/>
                <a:gd name="f30" fmla="val 46"/>
                <a:gd name="f31" fmla="val 419"/>
                <a:gd name="f32" fmla="val 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93" h="17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4"/>
                    <a:pt x="f19" y="f2"/>
                  </a:cubicBezTo>
                  <a:cubicBezTo>
                    <a:pt x="f20" y="f2"/>
                    <a:pt x="f21" y="f22"/>
                    <a:pt x="f23" y="f10"/>
                  </a:cubicBezTo>
                  <a:cubicBezTo>
                    <a:pt x="f0" y="f12"/>
                    <a:pt x="f24" y="f25"/>
                    <a:pt x="f13" y="f25"/>
                  </a:cubicBezTo>
                  <a:cubicBezTo>
                    <a:pt x="f26" y="f25"/>
                    <a:pt x="f27" y="f12"/>
                    <a:pt x="f28" y="f10"/>
                  </a:cubicBezTo>
                  <a:cubicBezTo>
                    <a:pt x="f29" y="f30"/>
                    <a:pt x="f31" y="f3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7ABB01E7-568E-4776-B14A-372618F8CE38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f0" fmla="val 0"/>
                <a:gd name="f1" fmla="val 108"/>
                <a:gd name="f2" fmla="val 37"/>
                <a:gd name="f3" fmla="val 200"/>
                <a:gd name="f4" fmla="val 262"/>
                <a:gd name="f5" fmla="val 89"/>
                <a:gd name="f6" fmla="val 277"/>
                <a:gd name="f7" fmla="val 138"/>
                <a:gd name="f8" fmla="val 302"/>
                <a:gd name="f9" fmla="val 212"/>
                <a:gd name="f10" fmla="val 271"/>
                <a:gd name="f11" fmla="val 295"/>
                <a:gd name="f12" fmla="val 314"/>
                <a:gd name="f13" fmla="val 255"/>
                <a:gd name="f14" fmla="val 326"/>
                <a:gd name="f15" fmla="val 188"/>
                <a:gd name="f16" fmla="val 385"/>
                <a:gd name="f17" fmla="val 329"/>
                <a:gd name="f18" fmla="val 40"/>
                <a:gd name="f19" fmla="val 246"/>
                <a:gd name="f20" fmla="val 18"/>
                <a:gd name="f21" fmla="val 169"/>
                <a:gd name="f22" fmla="val 48"/>
                <a:gd name="f23" fmla="val 125"/>
                <a:gd name="f24" fmla="val 28"/>
                <a:gd name="f25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3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2" y="f17"/>
                  </a:cubicBezTo>
                  <a:cubicBezTo>
                    <a:pt x="f18" y="f17"/>
                    <a:pt x="f0" y="f19"/>
                    <a:pt x="f20" y="f21"/>
                  </a:cubicBezTo>
                  <a:cubicBezTo>
                    <a:pt x="f22" y="f23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AACFBC59-156D-43AD-9AF6-7CE2548B9F59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>
                <a:gd name="f0" fmla="val 0"/>
                <a:gd name="f1" fmla="val 34"/>
                <a:gd name="f2" fmla="val 62"/>
                <a:gd name="f3" fmla="val 47"/>
                <a:gd name="f4" fmla="val 46"/>
                <a:gd name="f5" fmla="val 59"/>
                <a:gd name="f6" fmla="val 74"/>
                <a:gd name="f7" fmla="val 25"/>
                <a:gd name="f8" fmla="val 80"/>
                <a:gd name="f9" fmla="val 19"/>
                <a:gd name="f10" fmla="val 90"/>
                <a:gd name="f11" fmla="val 15"/>
                <a:gd name="f12" fmla="val 99"/>
                <a:gd name="f13" fmla="val 12"/>
                <a:gd name="f14" fmla="val 108"/>
                <a:gd name="f15" fmla="val 9"/>
                <a:gd name="f16" fmla="val 117"/>
                <a:gd name="f17" fmla="val 6"/>
                <a:gd name="f18" fmla="val 127"/>
                <a:gd name="f19" fmla="val 164"/>
                <a:gd name="f20" fmla="val 200"/>
                <a:gd name="f21" fmla="val 225"/>
                <a:gd name="f22" fmla="val 43"/>
                <a:gd name="f23" fmla="val 250"/>
                <a:gd name="f24" fmla="val 68"/>
                <a:gd name="f25" fmla="val 270"/>
                <a:gd name="f26" fmla="val 103"/>
                <a:gd name="f27" fmla="val 280"/>
                <a:gd name="f28" fmla="val 139"/>
                <a:gd name="f29" fmla="val 289"/>
                <a:gd name="f30" fmla="val 176"/>
                <a:gd name="f31" fmla="val 287"/>
                <a:gd name="f32" fmla="val 215"/>
                <a:gd name="f33" fmla="val 277"/>
                <a:gd name="f34" fmla="val 252"/>
                <a:gd name="f35" fmla="val 274"/>
                <a:gd name="f36" fmla="val 271"/>
                <a:gd name="f37" fmla="val 268"/>
                <a:gd name="f38" fmla="val 259"/>
                <a:gd name="f39" fmla="val 305"/>
                <a:gd name="f40" fmla="val 258"/>
                <a:gd name="f41" fmla="val 307"/>
                <a:gd name="f42" fmla="val 257"/>
                <a:gd name="f43" fmla="val 309"/>
                <a:gd name="f44" fmla="val 256"/>
                <a:gd name="f45" fmla="val 311"/>
                <a:gd name="f46" fmla="val 314"/>
                <a:gd name="f47" fmla="val 317"/>
                <a:gd name="f48" fmla="val 320"/>
                <a:gd name="f49" fmla="val 255"/>
                <a:gd name="f50" fmla="val 321"/>
                <a:gd name="f51" fmla="val 254"/>
                <a:gd name="f52" fmla="val 322"/>
                <a:gd name="f53" fmla="val 253"/>
                <a:gd name="f54" fmla="val 323"/>
                <a:gd name="f55" fmla="val 326"/>
                <a:gd name="f56" fmla="val 247"/>
                <a:gd name="f57" fmla="val 329"/>
                <a:gd name="f58" fmla="val 240"/>
                <a:gd name="f59" fmla="val 332"/>
                <a:gd name="f60" fmla="val 231"/>
                <a:gd name="f61" fmla="val 339"/>
                <a:gd name="f62" fmla="val 342"/>
                <a:gd name="f63" fmla="val 216"/>
                <a:gd name="f64" fmla="val 345"/>
                <a:gd name="f65" fmla="val 182"/>
                <a:gd name="f66" fmla="val 357"/>
                <a:gd name="f67" fmla="val 148"/>
                <a:gd name="f68" fmla="val 114"/>
                <a:gd name="f69" fmla="val 354"/>
                <a:gd name="f70" fmla="val 348"/>
                <a:gd name="f71" fmla="val 50"/>
                <a:gd name="f72" fmla="val 83"/>
                <a:gd name="f73" fmla="val 144"/>
                <a:gd name="f74" fmla="val 179"/>
                <a:gd name="f75" fmla="val 335"/>
                <a:gd name="f76" fmla="val 207"/>
                <a:gd name="f77" fmla="val 213"/>
                <a:gd name="f78" fmla="val 219"/>
                <a:gd name="f79" fmla="val 228"/>
                <a:gd name="f80" fmla="val 308"/>
                <a:gd name="f81" fmla="val 232"/>
                <a:gd name="f82" fmla="val 303"/>
                <a:gd name="f83" fmla="val 233"/>
                <a:gd name="f84" fmla="val 301"/>
                <a:gd name="f85" fmla="val 234"/>
                <a:gd name="f86" fmla="val 299"/>
                <a:gd name="f87" fmla="val 283"/>
                <a:gd name="f88" fmla="val 244"/>
                <a:gd name="f89" fmla="val 185"/>
                <a:gd name="f90" fmla="val 154"/>
                <a:gd name="f91" fmla="val 123"/>
                <a:gd name="f92" fmla="val 95"/>
                <a:gd name="f93" fmla="val 204"/>
                <a:gd name="f94" fmla="val 52"/>
                <a:gd name="f95" fmla="val 37"/>
                <a:gd name="f96" fmla="val 40"/>
                <a:gd name="f97" fmla="val 120"/>
                <a:gd name="f98" fmla="val 111"/>
                <a:gd name="f99" fmla="val 105"/>
                <a:gd name="f100" fmla="val 84"/>
                <a:gd name="f101" fmla="val 49"/>
                <a:gd name="f102" fmla="val 55"/>
                <a:gd name="f103" fmla="val 56"/>
                <a:gd name="f104" fmla="val 65"/>
                <a:gd name="f105" fmla="val 77"/>
                <a:gd name="f106" fmla="val 10"/>
                <a:gd name="f107" fmla="val 126"/>
                <a:gd name="f108" fmla="val 163"/>
                <a:gd name="f109" fmla="val 13"/>
                <a:gd name="f110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8">
                  <a:moveTo>
                    <a:pt x="f1" y="f2"/>
                  </a:moveTo>
                  <a:cubicBezTo>
                    <a:pt x="f3" y="f4"/>
                    <a:pt x="f5" y="f1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0"/>
                    <a:pt x="f20" y="f9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29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4" y="f47"/>
                    <a:pt x="f44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23" y="f55"/>
                    <a:pt x="f56" y="f57"/>
                    <a:pt x="f58" y="f59"/>
                  </a:cubicBezTo>
                  <a:cubicBezTo>
                    <a:pt x="f60" y="f61"/>
                    <a:pt x="f21" y="f62"/>
                    <a:pt x="f63" y="f64"/>
                  </a:cubicBezTo>
                  <a:cubicBezTo>
                    <a:pt x="f65" y="f66"/>
                    <a:pt x="f67" y="f66"/>
                    <a:pt x="f68" y="f69"/>
                  </a:cubicBezTo>
                  <a:cubicBezTo>
                    <a:pt x="f8" y="f70"/>
                    <a:pt x="f71" y="f61"/>
                    <a:pt x="f9" y="f54"/>
                  </a:cubicBezTo>
                  <a:cubicBezTo>
                    <a:pt x="f71" y="f57"/>
                    <a:pt x="f72" y="f61"/>
                    <a:pt x="f68" y="f61"/>
                  </a:cubicBezTo>
                  <a:cubicBezTo>
                    <a:pt x="f73" y="f61"/>
                    <a:pt x="f74" y="f75"/>
                    <a:pt x="f76" y="f54"/>
                  </a:cubicBezTo>
                  <a:cubicBezTo>
                    <a:pt x="f77" y="f48"/>
                    <a:pt x="f78" y="f47"/>
                    <a:pt x="f21" y="f45"/>
                  </a:cubicBezTo>
                  <a:cubicBezTo>
                    <a:pt x="f79" y="f80"/>
                    <a:pt x="f60" y="f80"/>
                    <a:pt x="f60" y="f39"/>
                  </a:cubicBezTo>
                  <a:cubicBezTo>
                    <a:pt x="f81" y="f82"/>
                    <a:pt x="f83" y="f84"/>
                    <a:pt x="f85" y="f86"/>
                  </a:cubicBezTo>
                  <a:cubicBezTo>
                    <a:pt x="f58" y="f87"/>
                    <a:pt x="f88" y="f37"/>
                    <a:pt x="f23" y="f34"/>
                  </a:cubicBezTo>
                  <a:cubicBezTo>
                    <a:pt x="f44" y="f78"/>
                    <a:pt x="f38" y="f89"/>
                    <a:pt x="f23" y="f90"/>
                  </a:cubicBezTo>
                  <a:cubicBezTo>
                    <a:pt x="f88" y="f91"/>
                    <a:pt x="f21" y="f92"/>
                    <a:pt x="f93" y="f6"/>
                  </a:cubicBezTo>
                  <a:cubicBezTo>
                    <a:pt x="f65" y="f94"/>
                    <a:pt x="f90" y="f95"/>
                    <a:pt x="f18" y="f96"/>
                  </a:cubicBezTo>
                  <a:cubicBezTo>
                    <a:pt x="f97" y="f96"/>
                    <a:pt x="f98" y="f96"/>
                    <a:pt x="f99" y="f22"/>
                  </a:cubicBezTo>
                  <a:cubicBezTo>
                    <a:pt x="f12" y="f4"/>
                    <a:pt x="f10" y="f4"/>
                    <a:pt x="f100" y="f101"/>
                  </a:cubicBezTo>
                  <a:cubicBezTo>
                    <a:pt x="f24" y="f102"/>
                    <a:pt x="f103" y="f104"/>
                    <a:pt x="f3" y="f105"/>
                  </a:cubicBezTo>
                  <a:cubicBezTo>
                    <a:pt x="f7" y="f92"/>
                    <a:pt x="f106" y="f107"/>
                    <a:pt x="f0" y="f108"/>
                  </a:cubicBezTo>
                  <a:cubicBezTo>
                    <a:pt x="f0" y="f107"/>
                    <a:pt x="f109" y="f11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478499B8-FF9D-4184-8367-71DF8E4AA488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7"/>
                <a:gd name="f5" fmla="val 132"/>
                <a:gd name="f6" fmla="val 150"/>
                <a:gd name="f7" fmla="val 147"/>
                <a:gd name="f8" fmla="val 143"/>
                <a:gd name="f9" fmla="val 162"/>
                <a:gd name="f10" fmla="val 174"/>
                <a:gd name="f11" fmla="val 120"/>
                <a:gd name="f12" fmla="val 183"/>
                <a:gd name="f13" fmla="val 107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7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F79B08AA-4443-4B43-BB99-60EC46AECA2B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f0" fmla="val 0"/>
                <a:gd name="f1" fmla="val 193"/>
                <a:gd name="f2" fmla="val 37"/>
                <a:gd name="f3" fmla="val 101"/>
                <a:gd name="f4" fmla="val 40"/>
                <a:gd name="f5" fmla="val 89"/>
                <a:gd name="f6" fmla="val 25"/>
                <a:gd name="f7" fmla="val 138"/>
                <a:gd name="f8" fmla="val 212"/>
                <a:gd name="f9" fmla="val 30"/>
                <a:gd name="f10" fmla="val 295"/>
                <a:gd name="f11" fmla="val 314"/>
                <a:gd name="f12" fmla="val 45"/>
                <a:gd name="f13" fmla="val 326"/>
                <a:gd name="f14" fmla="val 114"/>
                <a:gd name="f15" fmla="val 385"/>
                <a:gd name="f16" fmla="val 264"/>
                <a:gd name="f17" fmla="val 329"/>
                <a:gd name="f18" fmla="val 260"/>
                <a:gd name="f19" fmla="val 297"/>
                <a:gd name="f20" fmla="val 246"/>
                <a:gd name="f21" fmla="val 282"/>
                <a:gd name="f22" fmla="val 169"/>
                <a:gd name="f23" fmla="val 253"/>
                <a:gd name="f24" fmla="val 125"/>
                <a:gd name="f25" fmla="val 273"/>
                <a:gd name="f26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8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1182D6B9-176B-4E40-B14E-B0AFED32D878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f0" fmla="val 0"/>
                <a:gd name="f1" fmla="val 243"/>
                <a:gd name="f2" fmla="val 71"/>
                <a:gd name="f3" fmla="val 231"/>
                <a:gd name="f4" fmla="val 59"/>
                <a:gd name="f5" fmla="val 218"/>
                <a:gd name="f6" fmla="val 49"/>
                <a:gd name="f7" fmla="val 206"/>
                <a:gd name="f8" fmla="val 43"/>
                <a:gd name="f9" fmla="val 200"/>
                <a:gd name="f10" fmla="val 40"/>
                <a:gd name="f11" fmla="val 191"/>
                <a:gd name="f12" fmla="val 37"/>
                <a:gd name="f13" fmla="val 184"/>
                <a:gd name="f14" fmla="val 178"/>
                <a:gd name="f15" fmla="val 34"/>
                <a:gd name="f16" fmla="val 169"/>
                <a:gd name="f17" fmla="val 163"/>
                <a:gd name="f18" fmla="val 135"/>
                <a:gd name="f19" fmla="val 104"/>
                <a:gd name="f20" fmla="val 46"/>
                <a:gd name="f21" fmla="val 86"/>
                <a:gd name="f22" fmla="val 68"/>
                <a:gd name="f23" fmla="val 64"/>
                <a:gd name="f24" fmla="val 89"/>
                <a:gd name="f25" fmla="val 120"/>
                <a:gd name="f26" fmla="val 148"/>
                <a:gd name="f27" fmla="val 179"/>
                <a:gd name="f28" fmla="val 212"/>
                <a:gd name="f29" fmla="val 246"/>
                <a:gd name="f30" fmla="val 262"/>
                <a:gd name="f31" fmla="val 280"/>
                <a:gd name="f32" fmla="val 55"/>
                <a:gd name="f33" fmla="val 292"/>
                <a:gd name="f34" fmla="val 56"/>
                <a:gd name="f35" fmla="val 294"/>
                <a:gd name="f36" fmla="val 57"/>
                <a:gd name="f37" fmla="val 297"/>
                <a:gd name="f38" fmla="val 58"/>
                <a:gd name="f39" fmla="val 299"/>
                <a:gd name="f40" fmla="val 61"/>
                <a:gd name="f41" fmla="val 302"/>
                <a:gd name="f42" fmla="val 305"/>
                <a:gd name="f43" fmla="val 308"/>
                <a:gd name="f44" fmla="val 77"/>
                <a:gd name="f45" fmla="val 314"/>
                <a:gd name="f46" fmla="val 83"/>
                <a:gd name="f47" fmla="val 317"/>
                <a:gd name="f48" fmla="val 111"/>
                <a:gd name="f49" fmla="val 329"/>
                <a:gd name="f50" fmla="val 141"/>
                <a:gd name="f51" fmla="val 336"/>
                <a:gd name="f52" fmla="val 175"/>
                <a:gd name="f53" fmla="val 332"/>
                <a:gd name="f54" fmla="val 240"/>
                <a:gd name="f55" fmla="val 326"/>
                <a:gd name="f56" fmla="val 271"/>
                <a:gd name="f57" fmla="val 209"/>
                <a:gd name="f58" fmla="val 342"/>
                <a:gd name="f59" fmla="val 348"/>
                <a:gd name="f60" fmla="val 354"/>
                <a:gd name="f61" fmla="val 107"/>
                <a:gd name="f62" fmla="val 351"/>
                <a:gd name="f63" fmla="val 74"/>
                <a:gd name="f64" fmla="val 339"/>
                <a:gd name="f65" fmla="val 323"/>
                <a:gd name="f66" fmla="val 320"/>
                <a:gd name="f67" fmla="val 36"/>
                <a:gd name="f68" fmla="val 316"/>
                <a:gd name="f69" fmla="val 35"/>
                <a:gd name="f70" fmla="val 315"/>
                <a:gd name="f71" fmla="val 33"/>
                <a:gd name="f72" fmla="val 313"/>
                <a:gd name="f73" fmla="val 32"/>
                <a:gd name="f74" fmla="val 312"/>
                <a:gd name="f75" fmla="val 31"/>
                <a:gd name="f76" fmla="val 311"/>
                <a:gd name="f77" fmla="val 310"/>
                <a:gd name="f78" fmla="val 309"/>
                <a:gd name="f79" fmla="val 30"/>
                <a:gd name="f80" fmla="val 307"/>
                <a:gd name="f81" fmla="val 29"/>
                <a:gd name="f82" fmla="val 306"/>
                <a:gd name="f83" fmla="val 27"/>
                <a:gd name="f84" fmla="val 21"/>
                <a:gd name="f85" fmla="val 286"/>
                <a:gd name="f86" fmla="val 15"/>
                <a:gd name="f87" fmla="val 9"/>
                <a:gd name="f88" fmla="val 252"/>
                <a:gd name="f89" fmla="val 216"/>
                <a:gd name="f90" fmla="val 6"/>
                <a:gd name="f91" fmla="val 139"/>
                <a:gd name="f92" fmla="val 102"/>
                <a:gd name="f93" fmla="val 19"/>
                <a:gd name="f94" fmla="val 123"/>
                <a:gd name="f95" fmla="val 160"/>
                <a:gd name="f96" fmla="val 187"/>
                <a:gd name="f97" fmla="val 12"/>
                <a:gd name="f98" fmla="val 197"/>
                <a:gd name="f99" fmla="val 16"/>
                <a:gd name="f100" fmla="val 203"/>
                <a:gd name="f101" fmla="val 25"/>
                <a:gd name="f102" fmla="val 227"/>
                <a:gd name="f103" fmla="val 62"/>
                <a:gd name="f104" fmla="val 274"/>
                <a:gd name="f105" fmla="val 289"/>
                <a:gd name="f106" fmla="val 126"/>
                <a:gd name="f107" fmla="val 267"/>
                <a:gd name="f108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2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20"/>
                    <a:pt x="f21" y="f22"/>
                  </a:cubicBezTo>
                  <a:cubicBezTo>
                    <a:pt x="f23" y="f24"/>
                    <a:pt x="f20" y="f25"/>
                    <a:pt x="f10" y="f26"/>
                  </a:cubicBezTo>
                  <a:cubicBezTo>
                    <a:pt x="f15" y="f27"/>
                    <a:pt x="f15" y="f28"/>
                    <a:pt x="f10" y="f29"/>
                  </a:cubicBezTo>
                  <a:cubicBezTo>
                    <a:pt x="f8" y="f30"/>
                    <a:pt x="f6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23" y="f41"/>
                    <a:pt x="f23" y="f42"/>
                  </a:cubicBezTo>
                  <a:cubicBezTo>
                    <a:pt x="f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7" y="f53"/>
                    <a:pt x="f54" y="f55"/>
                    <a:pt x="f56" y="f47"/>
                  </a:cubicBezTo>
                  <a:cubicBezTo>
                    <a:pt x="f54" y="f53"/>
                    <a:pt x="f57" y="f58"/>
                    <a:pt x="f52" y="f59"/>
                  </a:cubicBezTo>
                  <a:cubicBezTo>
                    <a:pt x="f50" y="f60"/>
                    <a:pt x="f61" y="f62"/>
                    <a:pt x="f63" y="f64"/>
                  </a:cubicBezTo>
                  <a:cubicBezTo>
                    <a:pt x="f23" y="f51"/>
                    <a:pt x="f38" y="f53"/>
                    <a:pt x="f6" y="f55"/>
                  </a:cubicBezTo>
                  <a:cubicBezTo>
                    <a:pt x="f20" y="f65"/>
                    <a:pt x="f10" y="f66"/>
                    <a:pt x="f12" y="f47"/>
                  </a:cubicBezTo>
                  <a:cubicBezTo>
                    <a:pt x="f67" y="f68"/>
                    <a:pt x="f69" y="f70"/>
                    <a:pt x="f15" y="f45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75" y="f78"/>
                    <a:pt x="f75" y="f43"/>
                  </a:cubicBezTo>
                  <a:cubicBezTo>
                    <a:pt x="f79" y="f80"/>
                    <a:pt x="f81" y="f82"/>
                    <a:pt x="f83" y="f42"/>
                  </a:cubicBezTo>
                  <a:cubicBezTo>
                    <a:pt x="f84" y="f85"/>
                    <a:pt x="f86" y="f56"/>
                    <a:pt x="f87" y="f88"/>
                  </a:cubicBezTo>
                  <a:cubicBezTo>
                    <a:pt x="f0" y="f89"/>
                    <a:pt x="f0" y="f27"/>
                    <a:pt x="f90" y="f91"/>
                  </a:cubicBezTo>
                  <a:cubicBezTo>
                    <a:pt x="f86" y="f92"/>
                    <a:pt x="f12" y="f22"/>
                    <a:pt x="f40" y="f8"/>
                  </a:cubicBezTo>
                  <a:cubicBezTo>
                    <a:pt x="f24" y="f93"/>
                    <a:pt x="f94" y="f0"/>
                    <a:pt x="f95" y="f90"/>
                  </a:cubicBezTo>
                  <a:cubicBezTo>
                    <a:pt x="f16" y="f90"/>
                    <a:pt x="f14" y="f87"/>
                    <a:pt x="f96" y="f97"/>
                  </a:cubicBezTo>
                  <a:cubicBezTo>
                    <a:pt x="f98" y="f99"/>
                    <a:pt x="f100" y="f93"/>
                    <a:pt x="f28" y="f101"/>
                  </a:cubicBezTo>
                  <a:cubicBezTo>
                    <a:pt x="f102" y="f15"/>
                    <a:pt x="f54" y="f20"/>
                    <a:pt x="f88" y="f103"/>
                  </a:cubicBezTo>
                  <a:cubicBezTo>
                    <a:pt x="f104" y="f21"/>
                    <a:pt x="f85" y="f94"/>
                    <a:pt x="f105" y="f95"/>
                  </a:cubicBezTo>
                  <a:cubicBezTo>
                    <a:pt x="f31" y="f106"/>
                    <a:pt x="f107" y="f10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13F65E0E-FFF2-4078-809E-CE2378C64F09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6"/>
                <a:gd name="f5" fmla="val 132"/>
                <a:gd name="f6" fmla="val 149"/>
                <a:gd name="f7" fmla="val 147"/>
                <a:gd name="f8" fmla="val 142"/>
                <a:gd name="f9" fmla="val 162"/>
                <a:gd name="f10" fmla="val 174"/>
                <a:gd name="f11" fmla="val 120"/>
                <a:gd name="f12" fmla="val 183"/>
                <a:gd name="f13" fmla="val 108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8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DC3CB4EA-1459-4309-983E-8B3FA8623B6C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>
                <a:gd name="f0" fmla="val 0"/>
                <a:gd name="f1" fmla="val 54"/>
                <a:gd name="f2" fmla="val 109"/>
                <a:gd name="f3" fmla="val 163"/>
                <a:gd name="f4" fmla="val 45"/>
                <a:gd name="f5" fmla="val 91"/>
                <a:gd name="f6" fmla="val 1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4" h="137">
                  <a:moveTo>
                    <a:pt x="f0" y="f0"/>
                  </a:moveTo>
                  <a:cubicBezTo>
                    <a:pt x="f1" y="f0"/>
                    <a:pt x="f2" y="f0"/>
                    <a:pt x="f3" y="f0"/>
                  </a:cubicBezTo>
                  <a:cubicBezTo>
                    <a:pt x="f3" y="f4"/>
                    <a:pt x="f3" y="f5"/>
                    <a:pt x="f3" y="f6"/>
                  </a:cubicBezTo>
                  <a:cubicBezTo>
                    <a:pt x="f2" y="f6"/>
                    <a:pt x="f1" y="f6"/>
                    <a:pt x="f0" y="f6"/>
                  </a:cubicBezTo>
                  <a:cubicBezTo>
                    <a:pt x="f0" y="f5"/>
                    <a:pt x="f0" y="f4"/>
                    <a:pt x="f0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34A49C4B-44F1-4E08-B4FC-8AA64AE8AAEA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>
                <a:gd name="f0" fmla="val 0"/>
                <a:gd name="f1" fmla="val 465"/>
                <a:gd name="f2" fmla="val 188"/>
                <a:gd name="f3" fmla="val 434"/>
                <a:gd name="f4" fmla="val 185"/>
                <a:gd name="f5" fmla="val 404"/>
                <a:gd name="f6" fmla="val 178"/>
                <a:gd name="f7" fmla="val 379"/>
                <a:gd name="f8" fmla="val 163"/>
                <a:gd name="f9" fmla="val 354"/>
                <a:gd name="f10" fmla="val 147"/>
                <a:gd name="f11" fmla="val 336"/>
                <a:gd name="f12" fmla="val 127"/>
                <a:gd name="f13" fmla="val 333"/>
                <a:gd name="f14" fmla="val 105"/>
                <a:gd name="f15" fmla="val 326"/>
                <a:gd name="f16" fmla="val 70"/>
                <a:gd name="f17" fmla="val 318"/>
                <a:gd name="f18" fmla="val 35"/>
                <a:gd name="f19" fmla="val 311"/>
                <a:gd name="f20" fmla="val 304"/>
                <a:gd name="f21" fmla="val 297"/>
                <a:gd name="f22" fmla="val 290"/>
                <a:gd name="f23" fmla="val 284"/>
                <a:gd name="f24" fmla="val 130"/>
                <a:gd name="f25" fmla="val 268"/>
                <a:gd name="f26" fmla="val 244"/>
                <a:gd name="f27" fmla="val 219"/>
                <a:gd name="f28" fmla="val 157"/>
                <a:gd name="f29" fmla="val 124"/>
                <a:gd name="f30" fmla="val 93"/>
                <a:gd name="f31" fmla="val 65"/>
                <a:gd name="f32" fmla="val 170"/>
                <a:gd name="f33" fmla="val 37"/>
                <a:gd name="f34" fmla="val 13"/>
                <a:gd name="f35" fmla="val 136"/>
                <a:gd name="f36" fmla="val 108"/>
                <a:gd name="f37" fmla="val 4"/>
                <a:gd name="f38" fmla="val 139"/>
                <a:gd name="f39" fmla="val 22"/>
                <a:gd name="f40" fmla="val 167"/>
                <a:gd name="f41" fmla="val 50"/>
                <a:gd name="f42" fmla="val 77"/>
                <a:gd name="f43" fmla="val 203"/>
                <a:gd name="f44" fmla="val 117"/>
                <a:gd name="f45" fmla="val 216"/>
                <a:gd name="f46" fmla="val 154"/>
                <a:gd name="f47" fmla="val 194"/>
                <a:gd name="f48" fmla="val 222"/>
                <a:gd name="f49" fmla="val 231"/>
                <a:gd name="f50" fmla="val 213"/>
                <a:gd name="f51" fmla="val 265"/>
                <a:gd name="f52" fmla="val 296"/>
                <a:gd name="f53" fmla="val 173"/>
                <a:gd name="f54" fmla="val 308"/>
                <a:gd name="f55" fmla="val 320"/>
                <a:gd name="f56" fmla="val 351"/>
                <a:gd name="f57" fmla="val 385"/>
                <a:gd name="f58" fmla="val 425"/>
                <a:gd name="f59" fmla="val 462"/>
                <a:gd name="f60" fmla="val 499"/>
                <a:gd name="f61" fmla="val 539"/>
                <a:gd name="f62" fmla="val 207"/>
                <a:gd name="f63" fmla="val 567"/>
                <a:gd name="f64" fmla="val 594"/>
                <a:gd name="f65" fmla="val 616"/>
                <a:gd name="f66" fmla="val 610"/>
                <a:gd name="f67" fmla="val 133"/>
                <a:gd name="f68" fmla="val 585"/>
                <a:gd name="f69" fmla="val 557"/>
                <a:gd name="f70" fmla="val 530"/>
                <a:gd name="f71" fmla="val 182"/>
                <a:gd name="f72" fmla="val 49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17" h="223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" y="f2"/>
                    <a:pt x="f28" y="f2"/>
                  </a:cubicBezTo>
                  <a:cubicBezTo>
                    <a:pt x="f29" y="f2"/>
                    <a:pt x="f30" y="f4"/>
                    <a:pt x="f31" y="f32"/>
                  </a:cubicBezTo>
                  <a:cubicBezTo>
                    <a:pt x="f33" y="f28"/>
                    <a:pt x="f34" y="f35"/>
                    <a:pt x="f0" y="f36"/>
                  </a:cubicBezTo>
                  <a:cubicBezTo>
                    <a:pt x="f37" y="f38"/>
                    <a:pt x="f39" y="f40"/>
                    <a:pt x="f41" y="f4"/>
                  </a:cubicBezTo>
                  <a:cubicBezTo>
                    <a:pt x="f42" y="f43"/>
                    <a:pt x="f44" y="f45"/>
                    <a:pt x="f46" y="f27"/>
                  </a:cubicBezTo>
                  <a:cubicBezTo>
                    <a:pt x="f47" y="f48"/>
                    <a:pt x="f49" y="f50"/>
                    <a:pt x="f51" y="f47"/>
                  </a:cubicBezTo>
                  <a:cubicBezTo>
                    <a:pt x="f23" y="f4"/>
                    <a:pt x="f52" y="f53"/>
                    <a:pt x="f54" y="f28"/>
                  </a:cubicBezTo>
                  <a:cubicBezTo>
                    <a:pt x="f55" y="f53"/>
                    <a:pt x="f11" y="f4"/>
                    <a:pt x="f56" y="f47"/>
                  </a:cubicBezTo>
                  <a:cubicBezTo>
                    <a:pt x="f57" y="f50"/>
                    <a:pt x="f58" y="f48"/>
                    <a:pt x="f59" y="f27"/>
                  </a:cubicBezTo>
                  <a:cubicBezTo>
                    <a:pt x="f60" y="f27"/>
                    <a:pt x="f61" y="f62"/>
                    <a:pt x="f63" y="f4"/>
                  </a:cubicBezTo>
                  <a:cubicBezTo>
                    <a:pt x="f64" y="f40"/>
                    <a:pt x="f65" y="f35"/>
                    <a:pt x="f65" y="f36"/>
                  </a:cubicBezTo>
                  <a:cubicBezTo>
                    <a:pt x="f66" y="f67"/>
                    <a:pt x="f68" y="f46"/>
                    <a:pt x="f69" y="f32"/>
                  </a:cubicBezTo>
                  <a:cubicBezTo>
                    <a:pt x="f70" y="f71"/>
                    <a:pt x="f72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31934CB6-3C19-4E58-AE0A-DAA20E4B6115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f0" fmla="val 0"/>
                <a:gd name="f1" fmla="val 126"/>
                <a:gd name="f2" fmla="val 105"/>
                <a:gd name="f3" fmla="val 40"/>
                <a:gd name="f4" fmla="val 15"/>
                <a:gd name="f5" fmla="val 19"/>
                <a:gd name="f6" fmla="val 31"/>
                <a:gd name="f7" fmla="val 12"/>
                <a:gd name="f8" fmla="val 62"/>
                <a:gd name="f9" fmla="val 52"/>
                <a:gd name="f10" fmla="val 90"/>
                <a:gd name="f11" fmla="val 80"/>
                <a:gd name="f12" fmla="val 108"/>
                <a:gd name="f13" fmla="val 111"/>
                <a:gd name="f14" fmla="val 123"/>
                <a:gd name="f15" fmla="val 145"/>
                <a:gd name="f16" fmla="val 169"/>
                <a:gd name="f17" fmla="val 194"/>
                <a:gd name="f18" fmla="val 243"/>
                <a:gd name="f19" fmla="val 252"/>
                <a:gd name="f20" fmla="val 237"/>
                <a:gd name="f21" fmla="val 215"/>
                <a:gd name="f22" fmla="val 1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3" h="112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0" y="f6"/>
                    <a:pt x="f7" y="f8"/>
                    <a:pt x="f9" y="f10"/>
                  </a:cubicBezTo>
                  <a:cubicBezTo>
                    <a:pt x="f11" y="f12"/>
                    <a:pt x="f2" y="f13"/>
                    <a:pt x="f14" y="f13"/>
                  </a:cubicBezTo>
                  <a:cubicBezTo>
                    <a:pt x="f15" y="f13"/>
                    <a:pt x="f16" y="f2"/>
                    <a:pt x="f17" y="f10"/>
                  </a:cubicBezTo>
                  <a:cubicBezTo>
                    <a:pt x="f18" y="f8"/>
                    <a:pt x="f19" y="f6"/>
                    <a:pt x="f20" y="f5"/>
                  </a:cubicBezTo>
                  <a:cubicBezTo>
                    <a:pt x="f21" y="f0"/>
                    <a:pt x="f22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A679A09E-8A10-4546-924D-4DF5D8E5FE67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D64CBC2E-8FBF-4FAA-9FC5-014986BBA083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f0" fmla="val 0"/>
                <a:gd name="f1" fmla="val 67"/>
                <a:gd name="f2" fmla="val 79"/>
                <a:gd name="f3" fmla="val 3"/>
                <a:gd name="f4" fmla="val 90"/>
                <a:gd name="f5" fmla="val 8"/>
                <a:gd name="f6" fmla="val 101"/>
                <a:gd name="f7" fmla="val 13"/>
                <a:gd name="f8" fmla="val 111"/>
                <a:gd name="f9" fmla="val 20"/>
                <a:gd name="f10" fmla="val 120"/>
                <a:gd name="f11" fmla="val 30"/>
                <a:gd name="f12" fmla="val 126"/>
                <a:gd name="f13" fmla="val 39"/>
                <a:gd name="f14" fmla="val 132"/>
                <a:gd name="f15" fmla="val 50"/>
                <a:gd name="f16" fmla="val 135"/>
                <a:gd name="f17" fmla="val 61"/>
                <a:gd name="f18" fmla="val 72"/>
                <a:gd name="f19" fmla="val 83"/>
                <a:gd name="f20" fmla="val 92"/>
                <a:gd name="f21" fmla="val 109"/>
                <a:gd name="f22" fmla="val 115"/>
                <a:gd name="f23" fmla="val 123"/>
                <a:gd name="f24" fmla="val 56"/>
                <a:gd name="f25" fmla="val 44"/>
                <a:gd name="f26" fmla="val 34"/>
                <a:gd name="f27" fmla="val 23"/>
                <a:gd name="f28" fmla="val 15"/>
                <a:gd name="f29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4" h="136">
                  <a:moveTo>
                    <a:pt x="f0" y="f1"/>
                  </a:moveTo>
                  <a:cubicBezTo>
                    <a:pt x="f0" y="f2"/>
                    <a:pt x="f3" y="f4"/>
                    <a:pt x="f5" y="f6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6" y="f10"/>
                    <a:pt x="f21" y="f8"/>
                    <a:pt x="f22" y="f6"/>
                  </a:cubicBezTo>
                  <a:cubicBezTo>
                    <a:pt x="f10" y="f4"/>
                    <a:pt x="f23" y="f2"/>
                    <a:pt x="f23" y="f1"/>
                  </a:cubicBezTo>
                  <a:cubicBezTo>
                    <a:pt x="f23" y="f24"/>
                    <a:pt x="f10" y="f25"/>
                    <a:pt x="f22" y="f26"/>
                  </a:cubicBezTo>
                  <a:cubicBezTo>
                    <a:pt x="f21" y="f27"/>
                    <a:pt x="f6" y="f28"/>
                    <a:pt x="f20" y="f29"/>
                  </a:cubicBezTo>
                  <a:cubicBezTo>
                    <a:pt x="f19" y="f3"/>
                    <a:pt x="f18" y="f0"/>
                    <a:pt x="f17" y="f0"/>
                  </a:cubicBezTo>
                  <a:cubicBezTo>
                    <a:pt x="f15" y="f0"/>
                    <a:pt x="f13" y="f3"/>
                    <a:pt x="f11" y="f29"/>
                  </a:cubicBezTo>
                  <a:cubicBezTo>
                    <a:pt x="f9" y="f28"/>
                    <a:pt x="f7" y="f27"/>
                    <a:pt x="f5" y="f26"/>
                  </a:cubicBezTo>
                  <a:cubicBezTo>
                    <a:pt x="f3" y="f25"/>
                    <a:pt x="f0" y="f24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7CBAFDEE-6233-4B3E-AA0C-FB4BEC3CE666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f0" fmla="val 0"/>
                <a:gd name="f1" fmla="val 47"/>
                <a:gd name="f2" fmla="val 227"/>
                <a:gd name="f3" fmla="val 53"/>
                <a:gd name="f4" fmla="val 98"/>
                <a:gd name="f5" fmla="val 76"/>
                <a:gd name="f6" fmla="val 123"/>
                <a:gd name="f7" fmla="val 160"/>
                <a:gd name="f8" fmla="val 18"/>
                <a:gd name="f9" fmla="val 196"/>
                <a:gd name="f10" fmla="val 36"/>
                <a:gd name="f11" fmla="val 232"/>
                <a:gd name="f12" fmla="val 54"/>
                <a:gd name="f13" fmla="val 266"/>
                <a:gd name="f14" fmla="val 220"/>
                <a:gd name="f15" fmla="val 233"/>
                <a:gd name="f16" fmla="val 257"/>
                <a:gd name="f17" fmla="val 209"/>
                <a:gd name="f18" fmla="val 285"/>
                <a:gd name="f19" fmla="val 56"/>
                <a:gd name="f20" fmla="val 2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7" h="286">
                  <a:moveTo>
                    <a:pt x="f1" y="f2"/>
                  </a:moveTo>
                  <a:cubicBezTo>
                    <a:pt x="f0" y="f3"/>
                    <a:pt x="f4" y="f5"/>
                    <a:pt x="f6" y="f0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1" y="f3"/>
                    <a:pt x="f13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7BE315DC-60A7-4AA9-BAD4-3AEC11ADF0DD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f0" fmla="val 0"/>
                <a:gd name="f1" fmla="val 109"/>
                <a:gd name="f2" fmla="val 33"/>
                <a:gd name="f3" fmla="val 100"/>
                <a:gd name="f4" fmla="val 24"/>
                <a:gd name="f5" fmla="val 89"/>
                <a:gd name="f6" fmla="val 15"/>
                <a:gd name="f7" fmla="val 77"/>
                <a:gd name="f8" fmla="val 11"/>
                <a:gd name="f9" fmla="val 52"/>
                <a:gd name="f10" fmla="val 9"/>
                <a:gd name="f11" fmla="val 26"/>
                <a:gd name="f12" fmla="val 49"/>
                <a:gd name="f13" fmla="val 72"/>
                <a:gd name="f14" fmla="val 21"/>
                <a:gd name="f15" fmla="val 83"/>
                <a:gd name="f16" fmla="val 25"/>
                <a:gd name="f17" fmla="val 93"/>
                <a:gd name="f18" fmla="val 31"/>
                <a:gd name="f19" fmla="val 103"/>
                <a:gd name="f20" fmla="val 39"/>
                <a:gd name="f21" fmla="val 110"/>
                <a:gd name="f22" fmla="val 47"/>
                <a:gd name="f23" fmla="val 120"/>
                <a:gd name="f24" fmla="val 56"/>
                <a:gd name="f25" fmla="val 126"/>
                <a:gd name="f26" fmla="val 67"/>
                <a:gd name="f27" fmla="val 124"/>
                <a:gd name="f28" fmla="val 54"/>
                <a:gd name="f29" fmla="val 118"/>
                <a:gd name="f30" fmla="val 4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6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4" y="f0"/>
                    <a:pt x="f0" y="f10"/>
                  </a:cubicBezTo>
                  <a:cubicBezTo>
                    <a:pt x="f11" y="f10"/>
                    <a:pt x="f12" y="f8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Szabadkézi sokszög: alakzat 30">
              <a:extLst>
                <a:ext uri="{FF2B5EF4-FFF2-40B4-BE49-F238E27FC236}">
                  <a16:creationId xmlns:a16="http://schemas.microsoft.com/office/drawing/2014/main" id="{51BB5B6C-3A7D-4201-A7C0-CBE389790A00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f0" fmla="val 0"/>
                <a:gd name="f1" fmla="val 37"/>
                <a:gd name="f2" fmla="val 308"/>
                <a:gd name="f3" fmla="val 269"/>
                <a:gd name="f4" fmla="val 1"/>
                <a:gd name="f5" fmla="val 98"/>
                <a:gd name="f6" fmla="val 14"/>
                <a:gd name="f7" fmla="val 52"/>
                <a:gd name="f8" fmla="val 9"/>
                <a:gd name="f9" fmla="val 105"/>
                <a:gd name="f10" fmla="val 5"/>
                <a:gd name="f11" fmla="val 157"/>
                <a:gd name="f12" fmla="val 158"/>
                <a:gd name="f13" fmla="val 201"/>
                <a:gd name="f14" fmla="val 271"/>
                <a:gd name="f15" fmla="val 170"/>
                <a:gd name="f16" fmla="val 147"/>
                <a:gd name="f17" fmla="val 335"/>
                <a:gd name="f18" fmla="val 63"/>
                <a:gd name="f19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0"/>
                    <a:pt x="f13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Szabadkézi sokszög: alakzat 31">
              <a:extLst>
                <a:ext uri="{FF2B5EF4-FFF2-40B4-BE49-F238E27FC236}">
                  <a16:creationId xmlns:a16="http://schemas.microsoft.com/office/drawing/2014/main" id="{9ED95919-7263-4429-ADF4-E88E1ACCC523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f0" fmla="val 0"/>
                <a:gd name="f1" fmla="val 164"/>
                <a:gd name="f2" fmla="val 308"/>
                <a:gd name="f3" fmla="val 201"/>
                <a:gd name="f4" fmla="val 269"/>
                <a:gd name="f5" fmla="val 200"/>
                <a:gd name="f6" fmla="val 98"/>
                <a:gd name="f7" fmla="val 14"/>
                <a:gd name="f8" fmla="val 149"/>
                <a:gd name="f9" fmla="val 9"/>
                <a:gd name="f10" fmla="val 97"/>
                <a:gd name="f11" fmla="val 5"/>
                <a:gd name="f12" fmla="val 44"/>
                <a:gd name="f13" fmla="val 40"/>
                <a:gd name="f14" fmla="val 103"/>
                <a:gd name="f15" fmla="val 271"/>
                <a:gd name="f16" fmla="val 30"/>
                <a:gd name="f17" fmla="val 53"/>
                <a:gd name="f18" fmla="val 335"/>
                <a:gd name="f19" fmla="val 138"/>
                <a:gd name="f20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14"/>
                    <a:pt x="f0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8E34CD25-1920-41A7-BD5C-A9A5AE854D74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>
                <a:gd name="f0" fmla="val 0"/>
                <a:gd name="f1" fmla="val 13"/>
                <a:gd name="f2" fmla="val 66"/>
                <a:gd name="f3" fmla="val 44"/>
                <a:gd name="f4" fmla="val 11"/>
                <a:gd name="f5" fmla="val 22"/>
                <a:gd name="f6" fmla="val 6"/>
                <a:gd name="f7" fmla="val 2"/>
                <a:gd name="f8" fmla="val 45"/>
                <a:gd name="f9" fmla="val 89"/>
                <a:gd name="f10" fmla="val 111"/>
                <a:gd name="f11" fmla="val 133"/>
                <a:gd name="f12" fmla="val 8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" h="134">
                  <a:moveTo>
                    <a:pt x="f1" y="f2"/>
                  </a:moveTo>
                  <a:cubicBezTo>
                    <a:pt x="f1" y="f3"/>
                    <a:pt x="f4" y="f5"/>
                    <a:pt x="f6" y="f0"/>
                  </a:cubicBezTo>
                  <a:cubicBezTo>
                    <a:pt x="f7" y="f5"/>
                    <a:pt x="f0" y="f8"/>
                    <a:pt x="f0" y="f2"/>
                  </a:cubicBezTo>
                  <a:cubicBezTo>
                    <a:pt x="f7" y="f9"/>
                    <a:pt x="f7" y="f10"/>
                    <a:pt x="f6" y="f11"/>
                  </a:cubicBezTo>
                  <a:cubicBezTo>
                    <a:pt x="f4" y="f10"/>
                    <a:pt x="f1" y="f1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Szabadkézi sokszög: alakzat 33">
              <a:extLst>
                <a:ext uri="{FF2B5EF4-FFF2-40B4-BE49-F238E27FC236}">
                  <a16:creationId xmlns:a16="http://schemas.microsoft.com/office/drawing/2014/main" id="{B8A1D720-55E5-4D71-8F29-8EB35E0E88D2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f0" fmla="val 0"/>
                <a:gd name="f1" fmla="val 138"/>
                <a:gd name="f2" fmla="val 267"/>
                <a:gd name="f3" fmla="val 184"/>
                <a:gd name="f4" fmla="val 220"/>
                <a:gd name="f5" fmla="val 277"/>
                <a:gd name="f6" fmla="val 195"/>
                <a:gd name="f7" fmla="val 126"/>
                <a:gd name="f8" fmla="val 56"/>
                <a:gd name="f9" fmla="val 215"/>
                <a:gd name="f10" fmla="val 61"/>
                <a:gd name="f11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8" h="268">
                  <a:moveTo>
                    <a:pt x="f1" y="f2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9" y="f0"/>
                    <a:pt x="f1" y="f0"/>
                  </a:cubicBezTo>
                  <a:cubicBezTo>
                    <a:pt x="f10" y="f0"/>
                    <a:pt x="f0" y="f8"/>
                    <a:pt x="f0" y="f7"/>
                  </a:cubicBezTo>
                  <a:cubicBezTo>
                    <a:pt x="f0" y="f6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Szabadkézi sokszög: alakzat 34">
              <a:extLst>
                <a:ext uri="{FF2B5EF4-FFF2-40B4-BE49-F238E27FC236}">
                  <a16:creationId xmlns:a16="http://schemas.microsoft.com/office/drawing/2014/main" id="{BC291CBB-A790-400C-ABB3-669FC710DEE8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f0" fmla="val 0"/>
                <a:gd name="f1" fmla="val 214"/>
                <a:gd name="f2" fmla="val 181"/>
                <a:gd name="f3" fmla="val 222"/>
                <a:gd name="f4" fmla="val 343"/>
                <a:gd name="f5" fmla="val 227"/>
                <a:gd name="f6" fmla="val 319"/>
                <a:gd name="f7" fmla="val 233"/>
                <a:gd name="f8" fmla="val 388"/>
                <a:gd name="f9" fmla="val 204"/>
                <a:gd name="f10" fmla="val 395"/>
                <a:gd name="f11" fmla="val 176"/>
                <a:gd name="f12" fmla="val 402"/>
                <a:gd name="f13" fmla="val 147"/>
                <a:gd name="f14" fmla="val 409"/>
                <a:gd name="f15" fmla="val 112"/>
                <a:gd name="f16" fmla="val 347"/>
                <a:gd name="f17" fmla="val 151"/>
                <a:gd name="f18" fmla="val 394"/>
                <a:gd name="f19" fmla="val 40"/>
                <a:gd name="f20" fmla="val 224"/>
                <a:gd name="f21" fmla="val 161"/>
                <a:gd name="f22" fmla="val 43"/>
                <a:gd name="f23" fmla="val 14"/>
                <a:gd name="f24" fmla="val 68"/>
                <a:gd name="f25" fmla="val 4"/>
                <a:gd name="f26" fmla="val 83"/>
                <a:gd name="f27" fmla="val 211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4" h="41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Szabadkézi sokszög: alakzat 35">
              <a:extLst>
                <a:ext uri="{FF2B5EF4-FFF2-40B4-BE49-F238E27FC236}">
                  <a16:creationId xmlns:a16="http://schemas.microsoft.com/office/drawing/2014/main" id="{5C247B87-F8F6-4E2F-B022-FDAA0BF41E3F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f0" fmla="val 0"/>
                <a:gd name="f1" fmla="val 123"/>
                <a:gd name="f2" fmla="val 110"/>
                <a:gd name="f3" fmla="val 153"/>
                <a:gd name="f4" fmla="val 267"/>
                <a:gd name="f5" fmla="val 149"/>
                <a:gd name="f6" fmla="val 244"/>
                <a:gd name="f7" fmla="val 162"/>
                <a:gd name="f8" fmla="val 311"/>
                <a:gd name="f9" fmla="val 143"/>
                <a:gd name="f10" fmla="val 316"/>
                <a:gd name="f11" fmla="val 124"/>
                <a:gd name="f12" fmla="val 320"/>
                <a:gd name="f13" fmla="val 105"/>
                <a:gd name="f14" fmla="val 325"/>
                <a:gd name="f15" fmla="val 78"/>
                <a:gd name="f16" fmla="val 261"/>
                <a:gd name="f17" fmla="val 314"/>
                <a:gd name="f18" fmla="val 22"/>
                <a:gd name="f19" fmla="val 134"/>
                <a:gd name="f20" fmla="val 88"/>
                <a:gd name="f21" fmla="val 13"/>
                <a:gd name="f22" fmla="val 36"/>
                <a:gd name="f23" fmla="val 5"/>
                <a:gd name="f24" fmla="val 51"/>
                <a:gd name="f25" fmla="val 111"/>
                <a:gd name="f26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1"/>
                    <a:pt x="f22" y="f23"/>
                  </a:cubicBezTo>
                  <a:cubicBezTo>
                    <a:pt x="f24" y="f0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zabadkézi sokszög: alakzat 36">
              <a:extLst>
                <a:ext uri="{FF2B5EF4-FFF2-40B4-BE49-F238E27FC236}">
                  <a16:creationId xmlns:a16="http://schemas.microsoft.com/office/drawing/2014/main" id="{2B2CA35F-CE15-4D55-B433-3A4CC3B3CB35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>
                <a:gd name="f0" fmla="val 0"/>
                <a:gd name="f1" fmla="val 19"/>
                <a:gd name="f2" fmla="val 181"/>
                <a:gd name="f3" fmla="val 11"/>
                <a:gd name="f4" fmla="val 343"/>
                <a:gd name="f5" fmla="val 6"/>
                <a:gd name="f6" fmla="val 319"/>
                <a:gd name="f7" fmla="val 388"/>
                <a:gd name="f8" fmla="val 29"/>
                <a:gd name="f9" fmla="val 395"/>
                <a:gd name="f10" fmla="val 57"/>
                <a:gd name="f11" fmla="val 402"/>
                <a:gd name="f12" fmla="val 86"/>
                <a:gd name="f13" fmla="val 409"/>
                <a:gd name="f14" fmla="val 121"/>
                <a:gd name="f15" fmla="val 347"/>
                <a:gd name="f16" fmla="val 82"/>
                <a:gd name="f17" fmla="val 394"/>
                <a:gd name="f18" fmla="val 192"/>
                <a:gd name="f19" fmla="val 224"/>
                <a:gd name="f20" fmla="val 234"/>
                <a:gd name="f21" fmla="val 161"/>
                <a:gd name="f22" fmla="val 189"/>
                <a:gd name="f23" fmla="val 14"/>
                <a:gd name="f24" fmla="val 165"/>
                <a:gd name="f25" fmla="val 4"/>
                <a:gd name="f26" fmla="val 149"/>
                <a:gd name="f27" fmla="val 22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5" h="410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E945B91D-7EC3-4391-9354-3864BCC4BA3D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f0" fmla="val 0"/>
                <a:gd name="f1" fmla="val 38"/>
                <a:gd name="f2" fmla="val 110"/>
                <a:gd name="f3" fmla="val 9"/>
                <a:gd name="f4" fmla="val 267"/>
                <a:gd name="f5" fmla="val 13"/>
                <a:gd name="f6" fmla="val 244"/>
                <a:gd name="f7" fmla="val 311"/>
                <a:gd name="f8" fmla="val 18"/>
                <a:gd name="f9" fmla="val 316"/>
                <a:gd name="f10" fmla="val 37"/>
                <a:gd name="f11" fmla="val 322"/>
                <a:gd name="f12" fmla="val 55"/>
                <a:gd name="f13" fmla="val 327"/>
                <a:gd name="f14" fmla="val 83"/>
                <a:gd name="f15" fmla="val 263"/>
                <a:gd name="f16" fmla="val 140"/>
                <a:gd name="f17" fmla="val 136"/>
                <a:gd name="f18" fmla="val 162"/>
                <a:gd name="f19" fmla="val 88"/>
                <a:gd name="f20" fmla="val 151"/>
                <a:gd name="f21" fmla="val 126"/>
                <a:gd name="f22" fmla="val 5"/>
                <a:gd name="f23" fmla="val 111"/>
                <a:gd name="f24" fmla="val 51"/>
                <a:gd name="f25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8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9"/>
                    <a:pt x="f16" y="f17"/>
                  </a:cubicBezTo>
                  <a:cubicBezTo>
                    <a:pt x="f18" y="f19"/>
                    <a:pt x="f20" y="f5"/>
                    <a:pt x="f21" y="f22"/>
                  </a:cubicBezTo>
                  <a:cubicBezTo>
                    <a:pt x="f23" y="f0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3D17B5F5-0766-4042-A3D7-C57D62CEC225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f0" fmla="val 0"/>
                <a:gd name="f1" fmla="val 342"/>
                <a:gd name="f2" fmla="val 188"/>
                <a:gd name="f3" fmla="val 117"/>
                <a:gd name="f4" fmla="val 66"/>
                <a:gd name="f5" fmla="val 158"/>
                <a:gd name="f6" fmla="val 235"/>
                <a:gd name="f7" fmla="val 349"/>
                <a:gd name="f8" fmla="val 105"/>
                <a:gd name="f9" fmla="val 424"/>
                <a:gd name="f10" fmla="val 156"/>
                <a:gd name="f11" fmla="val 461"/>
                <a:gd name="f12" fmla="val 241"/>
                <a:gd name="f13" fmla="val 493"/>
                <a:gd name="f14" fmla="val 444"/>
                <a:gd name="f15" fmla="val 530"/>
                <a:gd name="f16" fmla="val 581"/>
                <a:gd name="f17" fmla="val 685"/>
                <a:gd name="f18" fmla="val 347"/>
                <a:gd name="f19" fmla="val 569"/>
                <a:gd name="f20" fmla="val 49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86" h="494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0" y="f7"/>
                    <a:pt x="f8" y="f9"/>
                  </a:cubicBezTo>
                  <a:cubicBezTo>
                    <a:pt x="f10" y="f11"/>
                    <a:pt x="f12" y="f13"/>
                    <a:pt x="f1" y="f13"/>
                  </a:cubicBezTo>
                  <a:cubicBezTo>
                    <a:pt x="f14" y="f13"/>
                    <a:pt x="f15" y="f11"/>
                    <a:pt x="f16" y="f9"/>
                  </a:cubicBezTo>
                  <a:cubicBezTo>
                    <a:pt x="f17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08A58B88-F4D1-4E36-8680-F5E6C0059C47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f0" fmla="val 0"/>
                <a:gd name="f1" fmla="val 414"/>
                <a:gd name="f2" fmla="val 246"/>
                <a:gd name="f3" fmla="val 17"/>
                <a:gd name="f4" fmla="val 260"/>
                <a:gd name="f5" fmla="val 273"/>
                <a:gd name="f6" fmla="val 286"/>
                <a:gd name="f7" fmla="val 319"/>
                <a:gd name="f8" fmla="val 59"/>
                <a:gd name="f9" fmla="val 369"/>
                <a:gd name="f10" fmla="val 148"/>
                <a:gd name="f11" fmla="val 373"/>
                <a:gd name="f12" fmla="val 222"/>
                <a:gd name="f13" fmla="val 431"/>
                <a:gd name="f14" fmla="val 214"/>
                <a:gd name="f15" fmla="val 497"/>
                <a:gd name="f16" fmla="val 217"/>
                <a:gd name="f17" fmla="val 511"/>
                <a:gd name="f18" fmla="val 248"/>
                <a:gd name="f19" fmla="val 537"/>
                <a:gd name="f20" fmla="val 309"/>
                <a:gd name="f21" fmla="val 413"/>
                <a:gd name="f22" fmla="val 268"/>
                <a:gd name="f23" fmla="val 120"/>
                <a:gd name="f24" fmla="val 26"/>
                <a:gd name="f25" fmla="val 37"/>
                <a:gd name="f26" fmla="val 103"/>
                <a:gd name="f27" fmla="val 160"/>
                <a:gd name="f28" fmla="val 16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8" h="414">
                  <a:moveTo>
                    <a:pt x="f2" y="f3"/>
                  </a:moveTo>
                  <a:cubicBezTo>
                    <a:pt x="f4" y="f0"/>
                    <a:pt x="f5" y="f0"/>
                    <a:pt x="f6" y="f3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" y="f21"/>
                    <a:pt x="f22" y="f21"/>
                  </a:cubicBezTo>
                  <a:cubicBezTo>
                    <a:pt x="f23" y="f21"/>
                    <a:pt x="f0" y="f20"/>
                    <a:pt x="f24" y="f18"/>
                  </a:cubicBezTo>
                  <a:cubicBezTo>
                    <a:pt x="f25" y="f16"/>
                    <a:pt x="f26" y="f14"/>
                    <a:pt x="f27" y="f12"/>
                  </a:cubicBezTo>
                  <a:cubicBezTo>
                    <a:pt x="f28" y="f10"/>
                    <a:pt x="f14" y="f8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Szabadkézi sokszög: alakzat 40">
              <a:extLst>
                <a:ext uri="{FF2B5EF4-FFF2-40B4-BE49-F238E27FC236}">
                  <a16:creationId xmlns:a16="http://schemas.microsoft.com/office/drawing/2014/main" id="{9A970E97-8CB6-4B58-814C-255EEED68928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>
                <a:gd name="f0" fmla="val 0"/>
                <a:gd name="f1" fmla="val 54"/>
                <a:gd name="f2" fmla="val 30"/>
                <a:gd name="f3" fmla="val 71"/>
                <a:gd name="f4" fmla="val 31"/>
                <a:gd name="f5" fmla="val 90"/>
                <a:gd name="f6" fmla="val 27"/>
                <a:gd name="f7" fmla="val 103"/>
                <a:gd name="f8" fmla="val 18"/>
                <a:gd name="f9" fmla="val 111"/>
                <a:gd name="f10" fmla="val 13"/>
                <a:gd name="f11" fmla="val 117"/>
                <a:gd name="f12" fmla="val 7"/>
                <a:gd name="f13" fmla="val 123"/>
                <a:gd name="f14" fmla="val 128"/>
                <a:gd name="f15" fmla="val 136"/>
                <a:gd name="f16" fmla="val 143"/>
                <a:gd name="f17" fmla="val 159"/>
                <a:gd name="f18" fmla="val 176"/>
                <a:gd name="f19" fmla="val 32"/>
                <a:gd name="f20" fmla="val 193"/>
                <a:gd name="f21" fmla="val 210"/>
                <a:gd name="f22" fmla="val 226"/>
                <a:gd name="f23" fmla="val 24"/>
                <a:gd name="f24" fmla="val 239"/>
                <a:gd name="f25" fmla="val 246"/>
                <a:gd name="f26" fmla="val 206"/>
                <a:gd name="f27" fmla="val 84"/>
                <a:gd name="f28" fmla="val 40"/>
                <a:gd name="f29" fmla="val 8"/>
                <a:gd name="f30" fmla="val 20"/>
                <a:gd name="f31" fmla="val 23"/>
                <a:gd name="f32" fmla="val 37"/>
                <a:gd name="f33" fmla="val 2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7" h="8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19"/>
                    <a:pt x="f20" y="f2"/>
                  </a:cubicBezTo>
                  <a:cubicBezTo>
                    <a:pt x="f21" y="f2"/>
                    <a:pt x="f22" y="f23"/>
                    <a:pt x="f24" y="f10"/>
                  </a:cubicBezTo>
                  <a:cubicBezTo>
                    <a:pt x="f25" y="f12"/>
                    <a:pt x="f26" y="f27"/>
                    <a:pt x="f13" y="f27"/>
                  </a:cubicBezTo>
                  <a:cubicBezTo>
                    <a:pt x="f28" y="f27"/>
                    <a:pt x="f0" y="f12"/>
                    <a:pt x="f29" y="f10"/>
                  </a:cubicBezTo>
                  <a:cubicBezTo>
                    <a:pt x="f30" y="f31"/>
                    <a:pt x="f32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76D00826-788C-48AF-ADE3-1379F26E533D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f0" fmla="val 0"/>
                <a:gd name="f1" fmla="val 97"/>
                <a:gd name="f2" fmla="val 19"/>
                <a:gd name="f3" fmla="val 51"/>
                <a:gd name="f4" fmla="val 20"/>
                <a:gd name="f5" fmla="val 45"/>
                <a:gd name="f6" fmla="val 13"/>
                <a:gd name="f7" fmla="val 70"/>
                <a:gd name="f8" fmla="val 106"/>
                <a:gd name="f9" fmla="val 16"/>
                <a:gd name="f10" fmla="val 147"/>
                <a:gd name="f11" fmla="val 156"/>
                <a:gd name="f12" fmla="val 23"/>
                <a:gd name="f13" fmla="val 163"/>
                <a:gd name="f14" fmla="val 57"/>
                <a:gd name="f15" fmla="val 192"/>
                <a:gd name="f16" fmla="val 133"/>
                <a:gd name="f17" fmla="val 164"/>
                <a:gd name="f18" fmla="val 131"/>
                <a:gd name="f19" fmla="val 151"/>
                <a:gd name="f20" fmla="val 123"/>
                <a:gd name="f21" fmla="val 142"/>
                <a:gd name="f22" fmla="val 84"/>
                <a:gd name="f23" fmla="val 127"/>
                <a:gd name="f24" fmla="val 63"/>
                <a:gd name="f25" fmla="val 137"/>
                <a:gd name="f26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2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Szabadkézi sokszög: alakzat 42">
              <a:extLst>
                <a:ext uri="{FF2B5EF4-FFF2-40B4-BE49-F238E27FC236}">
                  <a16:creationId xmlns:a16="http://schemas.microsoft.com/office/drawing/2014/main" id="{7EB32E07-3B41-4FB3-AA43-1E87ECFF9A87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f0" fmla="val 0"/>
                <a:gd name="f1" fmla="val 128"/>
                <a:gd name="f2" fmla="val 30"/>
                <a:gd name="f3" fmla="val 122"/>
                <a:gd name="f4" fmla="val 23"/>
                <a:gd name="f5" fmla="val 116"/>
                <a:gd name="f6" fmla="val 16"/>
                <a:gd name="f7" fmla="val 108"/>
                <a:gd name="f8" fmla="val 12"/>
                <a:gd name="f9" fmla="val 105"/>
                <a:gd name="f10" fmla="val 9"/>
                <a:gd name="f11" fmla="val 100"/>
                <a:gd name="f12" fmla="val 7"/>
                <a:gd name="f13" fmla="val 96"/>
                <a:gd name="f14" fmla="val 6"/>
                <a:gd name="f15" fmla="val 91"/>
                <a:gd name="f16" fmla="val 4"/>
                <a:gd name="f17" fmla="val 86"/>
                <a:gd name="f18" fmla="val 3"/>
                <a:gd name="f19" fmla="val 82"/>
                <a:gd name="f20" fmla="val 63"/>
                <a:gd name="f21" fmla="val 45"/>
                <a:gd name="f22" fmla="val 32"/>
                <a:gd name="f23" fmla="val 21"/>
                <a:gd name="f24" fmla="val 20"/>
                <a:gd name="f25" fmla="val 33"/>
                <a:gd name="f26" fmla="val 50"/>
                <a:gd name="f27" fmla="val 5"/>
                <a:gd name="f28" fmla="val 69"/>
                <a:gd name="f29" fmla="val 87"/>
                <a:gd name="f30" fmla="val 2"/>
                <a:gd name="f31" fmla="val 106"/>
                <a:gd name="f32" fmla="val 125"/>
                <a:gd name="f33" fmla="val 8"/>
                <a:gd name="f34" fmla="val 134"/>
                <a:gd name="f35" fmla="val 11"/>
                <a:gd name="f36" fmla="val 143"/>
                <a:gd name="f37" fmla="val 151"/>
                <a:gd name="f38" fmla="val 152"/>
                <a:gd name="f39" fmla="val 153"/>
                <a:gd name="f40" fmla="val 17"/>
                <a:gd name="f41" fmla="val 154"/>
                <a:gd name="f42" fmla="val 156"/>
                <a:gd name="f43" fmla="val 158"/>
                <a:gd name="f44" fmla="val 159"/>
                <a:gd name="f45" fmla="val 160"/>
                <a:gd name="f46" fmla="val 18"/>
                <a:gd name="f47" fmla="val 19"/>
                <a:gd name="f48" fmla="val 162"/>
                <a:gd name="f49" fmla="val 22"/>
                <a:gd name="f50" fmla="val 163"/>
                <a:gd name="f51" fmla="val 25"/>
                <a:gd name="f52" fmla="val 165"/>
                <a:gd name="f53" fmla="val 29"/>
                <a:gd name="f54" fmla="val 168"/>
                <a:gd name="f55" fmla="val 169"/>
                <a:gd name="f56" fmla="val 37"/>
                <a:gd name="f57" fmla="val 171"/>
                <a:gd name="f58" fmla="val 54"/>
                <a:gd name="f59" fmla="val 177"/>
                <a:gd name="f60" fmla="val 71"/>
                <a:gd name="f61" fmla="val 88"/>
                <a:gd name="f62" fmla="val 175"/>
                <a:gd name="f63" fmla="val 172"/>
                <a:gd name="f64" fmla="val 120"/>
                <a:gd name="f65" fmla="val 136"/>
                <a:gd name="f66" fmla="val 103"/>
                <a:gd name="f67" fmla="val 72"/>
                <a:gd name="f68" fmla="val 56"/>
                <a:gd name="f69" fmla="val 166"/>
                <a:gd name="f70" fmla="val 42"/>
                <a:gd name="f71" fmla="val 39"/>
                <a:gd name="f72" fmla="val 36"/>
                <a:gd name="f73" fmla="val 157"/>
                <a:gd name="f74" fmla="val 31"/>
                <a:gd name="f75" fmla="val 28"/>
                <a:gd name="f76" fmla="val 150"/>
                <a:gd name="f77" fmla="val 149"/>
                <a:gd name="f78" fmla="val 148"/>
                <a:gd name="f79" fmla="val 140"/>
                <a:gd name="f80" fmla="val 132"/>
                <a:gd name="f81" fmla="val 76"/>
                <a:gd name="f82" fmla="val 61"/>
                <a:gd name="f83" fmla="val 47"/>
                <a:gd name="f84" fmla="val 43"/>
                <a:gd name="f85" fmla="val 26"/>
                <a:gd name="f86" fmla="val 68"/>
                <a:gd name="f87" fmla="val 85"/>
                <a:gd name="f88" fmla="val 92"/>
                <a:gd name="f89" fmla="val 95"/>
                <a:gd name="f90" fmla="val 24"/>
                <a:gd name="f91" fmla="val 111"/>
                <a:gd name="f92" fmla="val 27"/>
                <a:gd name="f93" fmla="val 117"/>
                <a:gd name="f94" fmla="val 38"/>
                <a:gd name="f95" fmla="val 145"/>
                <a:gd name="f96" fmla="val 81"/>
                <a:gd name="f97" fmla="val 139"/>
                <a:gd name="f98" fmla="val 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8"/>
                  </a:cubicBezTo>
                  <a:cubicBezTo>
                    <a:pt x="f20" y="f0"/>
                    <a:pt x="f21" y="f10"/>
                    <a:pt x="f22" y="f23"/>
                  </a:cubicBezTo>
                  <a:cubicBezTo>
                    <a:pt x="f24" y="f25"/>
                    <a:pt x="f10" y="f26"/>
                    <a:pt x="f27" y="f28"/>
                  </a:cubicBezTo>
                  <a:cubicBezTo>
                    <a:pt x="f0" y="f29"/>
                    <a:pt x="f30" y="f31"/>
                    <a:pt x="f14" y="f32"/>
                  </a:cubicBezTo>
                  <a:cubicBezTo>
                    <a:pt x="f33" y="f34"/>
                    <a:pt x="f35" y="f36"/>
                    <a:pt x="f6" y="f37"/>
                  </a:cubicBezTo>
                  <a:cubicBezTo>
                    <a:pt x="f6" y="f38"/>
                    <a:pt x="f6" y="f39"/>
                    <a:pt x="f40" y="f41"/>
                  </a:cubicBezTo>
                  <a:cubicBezTo>
                    <a:pt x="f40" y="f42"/>
                    <a:pt x="f40" y="f43"/>
                    <a:pt x="f40" y="f44"/>
                  </a:cubicBezTo>
                  <a:cubicBezTo>
                    <a:pt x="f40" y="f45"/>
                    <a:pt x="f46" y="f45"/>
                    <a:pt x="f47" y="f45"/>
                  </a:cubicBezTo>
                  <a:cubicBezTo>
                    <a:pt x="f24" y="f48"/>
                    <a:pt x="f49" y="f50"/>
                    <a:pt x="f51" y="f52"/>
                  </a:cubicBezTo>
                  <a:cubicBezTo>
                    <a:pt x="f53" y="f54"/>
                    <a:pt x="f22" y="f55"/>
                    <a:pt x="f56" y="f57"/>
                  </a:cubicBezTo>
                  <a:cubicBezTo>
                    <a:pt x="f58" y="f59"/>
                    <a:pt x="f60" y="f59"/>
                    <a:pt x="f61" y="f62"/>
                  </a:cubicBezTo>
                  <a:cubicBezTo>
                    <a:pt x="f9" y="f63"/>
                    <a:pt x="f64" y="f54"/>
                    <a:pt x="f65" y="f45"/>
                  </a:cubicBezTo>
                  <a:cubicBezTo>
                    <a:pt x="f64" y="f50"/>
                    <a:pt x="f66" y="f54"/>
                    <a:pt x="f61" y="f54"/>
                  </a:cubicBezTo>
                  <a:cubicBezTo>
                    <a:pt x="f67" y="f54"/>
                    <a:pt x="f68" y="f69"/>
                    <a:pt x="f70" y="f45"/>
                  </a:cubicBezTo>
                  <a:cubicBezTo>
                    <a:pt x="f71" y="f44"/>
                    <a:pt x="f72" y="f73"/>
                    <a:pt x="f22" y="f41"/>
                  </a:cubicBezTo>
                  <a:cubicBezTo>
                    <a:pt x="f74" y="f38"/>
                    <a:pt x="f53" y="f38"/>
                    <a:pt x="f53" y="f37"/>
                  </a:cubicBezTo>
                  <a:cubicBezTo>
                    <a:pt x="f75" y="f76"/>
                    <a:pt x="f75" y="f77"/>
                    <a:pt x="f75" y="f78"/>
                  </a:cubicBezTo>
                  <a:cubicBezTo>
                    <a:pt x="f51" y="f79"/>
                    <a:pt x="f4" y="f80"/>
                    <a:pt x="f24" y="f32"/>
                  </a:cubicBezTo>
                  <a:cubicBezTo>
                    <a:pt x="f40" y="f7"/>
                    <a:pt x="f6" y="f15"/>
                    <a:pt x="f24" y="f81"/>
                  </a:cubicBezTo>
                  <a:cubicBezTo>
                    <a:pt x="f4" y="f82"/>
                    <a:pt x="f22" y="f83"/>
                    <a:pt x="f84" y="f72"/>
                  </a:cubicBezTo>
                  <a:cubicBezTo>
                    <a:pt x="f58" y="f85"/>
                    <a:pt x="f86" y="f46"/>
                    <a:pt x="f19" y="f24"/>
                  </a:cubicBezTo>
                  <a:cubicBezTo>
                    <a:pt x="f87" y="f24"/>
                    <a:pt x="f61" y="f47"/>
                    <a:pt x="f88" y="f23"/>
                  </a:cubicBezTo>
                  <a:cubicBezTo>
                    <a:pt x="f89" y="f49"/>
                    <a:pt x="f11" y="f4"/>
                    <a:pt x="f66" y="f90"/>
                  </a:cubicBezTo>
                  <a:cubicBezTo>
                    <a:pt x="f91" y="f92"/>
                    <a:pt x="f93" y="f22"/>
                    <a:pt x="f3" y="f94"/>
                  </a:cubicBezTo>
                  <a:cubicBezTo>
                    <a:pt x="f80" y="f83"/>
                    <a:pt x="f79" y="f20"/>
                    <a:pt x="f95" y="f96"/>
                  </a:cubicBezTo>
                  <a:cubicBezTo>
                    <a:pt x="f95" y="f20"/>
                    <a:pt x="f97" y="f9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Szabadkézi sokszög: alakzat 43">
              <a:extLst>
                <a:ext uri="{FF2B5EF4-FFF2-40B4-BE49-F238E27FC236}">
                  <a16:creationId xmlns:a16="http://schemas.microsoft.com/office/drawing/2014/main" id="{69880ED7-9CD9-495B-B29F-7E8B6AA49D1F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2"/>
                <a:gd name="f5" fmla="val 66"/>
                <a:gd name="f6" fmla="val 6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6"/>
                  </a:cubicBezTo>
                  <a:cubicBezTo>
                    <a:pt x="f19" y="f29"/>
                    <a:pt x="f18" y="f0"/>
                    <a:pt x="f17" y="f0"/>
                  </a:cubicBezTo>
                  <a:cubicBezTo>
                    <a:pt x="f15" y="f0"/>
                    <a:pt x="f13" y="f29"/>
                    <a:pt x="f11" y="f6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4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0D92A58C-B6BE-4F84-B4C7-AD726462FA0B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>
                <a:gd name="f0" fmla="val 0"/>
                <a:gd name="f1" fmla="val 53"/>
                <a:gd name="f2" fmla="val 19"/>
                <a:gd name="f3" fmla="val 99"/>
                <a:gd name="f4" fmla="val 130"/>
                <a:gd name="f5" fmla="val 45"/>
                <a:gd name="f6" fmla="val 137"/>
                <a:gd name="f7" fmla="val 70"/>
                <a:gd name="f8" fmla="val 150"/>
                <a:gd name="f9" fmla="val 106"/>
                <a:gd name="f10" fmla="val 134"/>
                <a:gd name="f11" fmla="val 148"/>
                <a:gd name="f12" fmla="val 156"/>
                <a:gd name="f13" fmla="val 126"/>
                <a:gd name="f14" fmla="val 164"/>
                <a:gd name="f15" fmla="val 93"/>
                <a:gd name="f16" fmla="val 192"/>
                <a:gd name="f17" fmla="val 17"/>
                <a:gd name="f18" fmla="val 123"/>
                <a:gd name="f19" fmla="val 8"/>
                <a:gd name="f20" fmla="val 84"/>
                <a:gd name="f21" fmla="val 23"/>
                <a:gd name="f22" fmla="val 63"/>
                <a:gd name="f23" fmla="val 13"/>
                <a:gd name="f24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1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17" y="f14"/>
                  </a:cubicBezTo>
                  <a:cubicBezTo>
                    <a:pt x="f2" y="f14"/>
                    <a:pt x="f0" y="f18"/>
                    <a:pt x="f19" y="f20"/>
                  </a:cubicBezTo>
                  <a:cubicBezTo>
                    <a:pt x="f21" y="f22"/>
                    <a:pt x="f23" y="f2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68CA69DC-92D7-4307-991E-5419FEE4BF65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f0" fmla="val 0"/>
                <a:gd name="f1" fmla="val 146"/>
                <a:gd name="f2" fmla="val 23"/>
                <a:gd name="f3" fmla="val 35"/>
                <a:gd name="f4" fmla="val 29"/>
                <a:gd name="f5" fmla="val 25"/>
                <a:gd name="f6" fmla="val 42"/>
                <a:gd name="f7" fmla="val 22"/>
                <a:gd name="f8" fmla="val 45"/>
                <a:gd name="f9" fmla="val 20"/>
                <a:gd name="f10" fmla="val 49"/>
                <a:gd name="f11" fmla="val 19"/>
                <a:gd name="f12" fmla="val 52"/>
                <a:gd name="f13" fmla="val 55"/>
                <a:gd name="f14" fmla="val 17"/>
                <a:gd name="f15" fmla="val 60"/>
                <a:gd name="f16" fmla="val 63"/>
                <a:gd name="f17" fmla="val 77"/>
                <a:gd name="f18" fmla="val 92"/>
                <a:gd name="f19" fmla="val 102"/>
                <a:gd name="f20" fmla="val 34"/>
                <a:gd name="f21" fmla="val 112"/>
                <a:gd name="f22" fmla="val 122"/>
                <a:gd name="f23" fmla="val 125"/>
                <a:gd name="f24" fmla="val 74"/>
                <a:gd name="f25" fmla="val 128"/>
                <a:gd name="f26" fmla="val 88"/>
                <a:gd name="f27" fmla="val 105"/>
                <a:gd name="f28" fmla="val 123"/>
                <a:gd name="f29" fmla="val 130"/>
                <a:gd name="f30" fmla="val 120"/>
                <a:gd name="f31" fmla="val 139"/>
                <a:gd name="f32" fmla="val 117"/>
                <a:gd name="f33" fmla="val 145"/>
                <a:gd name="f34" fmla="val 116"/>
                <a:gd name="f35" fmla="val 147"/>
                <a:gd name="f36" fmla="val 115"/>
                <a:gd name="f37" fmla="val 148"/>
                <a:gd name="f38" fmla="val 114"/>
                <a:gd name="f39" fmla="val 150"/>
                <a:gd name="f40" fmla="val 151"/>
                <a:gd name="f41" fmla="val 109"/>
                <a:gd name="f42" fmla="val 153"/>
                <a:gd name="f43" fmla="val 106"/>
                <a:gd name="f44" fmla="val 156"/>
                <a:gd name="f45" fmla="val 103"/>
                <a:gd name="f46" fmla="val 158"/>
                <a:gd name="f47" fmla="val 89"/>
                <a:gd name="f48" fmla="val 164"/>
                <a:gd name="f49" fmla="val 167"/>
                <a:gd name="f50" fmla="val 57"/>
                <a:gd name="f51" fmla="val 165"/>
                <a:gd name="f52" fmla="val 162"/>
                <a:gd name="f53" fmla="val 9"/>
                <a:gd name="f54" fmla="val 40"/>
                <a:gd name="f55" fmla="val 170"/>
                <a:gd name="f56" fmla="val 173"/>
                <a:gd name="f57" fmla="val 176"/>
                <a:gd name="f58" fmla="val 91"/>
                <a:gd name="f59" fmla="val 174"/>
                <a:gd name="f60" fmla="val 108"/>
                <a:gd name="f61" fmla="val 168"/>
                <a:gd name="f62" fmla="val 161"/>
                <a:gd name="f63" fmla="val 159"/>
                <a:gd name="f64" fmla="val 126"/>
                <a:gd name="f65" fmla="val 127"/>
                <a:gd name="f66" fmla="val 157"/>
                <a:gd name="f67" fmla="val 129"/>
                <a:gd name="f68" fmla="val 155"/>
                <a:gd name="f69" fmla="val 154"/>
                <a:gd name="f70" fmla="val 152"/>
                <a:gd name="f71" fmla="val 131"/>
                <a:gd name="f72" fmla="val 134"/>
                <a:gd name="f73" fmla="val 142"/>
                <a:gd name="f74" fmla="val 137"/>
                <a:gd name="f75" fmla="val 140"/>
                <a:gd name="f76" fmla="val 107"/>
                <a:gd name="f77" fmla="val 69"/>
                <a:gd name="f78" fmla="val 51"/>
                <a:gd name="f79" fmla="val 100"/>
                <a:gd name="f80" fmla="val 83"/>
                <a:gd name="f81" fmla="val 65"/>
                <a:gd name="f82" fmla="val 3"/>
                <a:gd name="f83" fmla="val 5"/>
                <a:gd name="f84" fmla="val 6"/>
                <a:gd name="f85" fmla="val 46"/>
                <a:gd name="f86" fmla="val 8"/>
                <a:gd name="f87" fmla="val 43"/>
                <a:gd name="f88" fmla="val 38"/>
                <a:gd name="f89" fmla="val 12"/>
                <a:gd name="f90" fmla="val 31"/>
                <a:gd name="f91" fmla="val 18"/>
                <a:gd name="f92" fmla="val 2"/>
                <a:gd name="f93" fmla="val 62"/>
                <a:gd name="f94" fmla="val 80"/>
                <a:gd name="f95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7">
                  <a:moveTo>
                    <a:pt x="f2" y="f3"/>
                  </a:moveTo>
                  <a:cubicBezTo>
                    <a:pt x="f4" y="f4"/>
                    <a:pt x="f3" y="f5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2"/>
                    <a:pt x="f19" y="f20"/>
                  </a:cubicBezTo>
                  <a:cubicBezTo>
                    <a:pt x="f21" y="f8"/>
                    <a:pt x="f22" y="f15"/>
                    <a:pt x="f23" y="f24"/>
                  </a:cubicBezTo>
                  <a:cubicBezTo>
                    <a:pt x="f25" y="f26"/>
                    <a:pt x="f25" y="f27"/>
                    <a:pt x="f23" y="f22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1"/>
                    <a:pt x="f34" y="f35"/>
                    <a:pt x="f36" y="f37"/>
                  </a:cubicBezTo>
                  <a:cubicBezTo>
                    <a:pt x="f38" y="f39"/>
                    <a:pt x="f21" y="f39"/>
                    <a:pt x="f2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4" y="f49"/>
                    <a:pt x="f50" y="f51"/>
                  </a:cubicBezTo>
                  <a:cubicBezTo>
                    <a:pt x="f6" y="f51"/>
                    <a:pt x="f5" y="f52"/>
                    <a:pt x="f53" y="f46"/>
                  </a:cubicBezTo>
                  <a:cubicBezTo>
                    <a:pt x="f5" y="f51"/>
                    <a:pt x="f54" y="f55"/>
                    <a:pt x="f50" y="f56"/>
                  </a:cubicBezTo>
                  <a:cubicBezTo>
                    <a:pt x="f24" y="f57"/>
                    <a:pt x="f58" y="f59"/>
                    <a:pt x="f60" y="f61"/>
                  </a:cubicBezTo>
                  <a:cubicBezTo>
                    <a:pt x="f21" y="f49"/>
                    <a:pt x="f36" y="f51"/>
                    <a:pt x="f30" y="f52"/>
                  </a:cubicBezTo>
                  <a:cubicBezTo>
                    <a:pt x="f22" y="f62"/>
                    <a:pt x="f23" y="f63"/>
                    <a:pt x="f64" y="f46"/>
                  </a:cubicBezTo>
                  <a:cubicBezTo>
                    <a:pt x="f65" y="f46"/>
                    <a:pt x="f65" y="f66"/>
                    <a:pt x="f25" y="f44"/>
                  </a:cubicBezTo>
                  <a:cubicBezTo>
                    <a:pt x="f25" y="f44"/>
                    <a:pt x="f67" y="f68"/>
                    <a:pt x="f67" y="f69"/>
                  </a:cubicBezTo>
                  <a:lnTo>
                    <a:pt x="f67" y="f42"/>
                  </a:lnTo>
                  <a:cubicBezTo>
                    <a:pt x="f29" y="f42"/>
                    <a:pt x="f29" y="f70"/>
                    <a:pt x="f71" y="f40"/>
                  </a:cubicBezTo>
                  <a:cubicBezTo>
                    <a:pt x="f72" y="f73"/>
                    <a:pt x="f74" y="f72"/>
                    <a:pt x="f75" y="f23"/>
                  </a:cubicBezTo>
                  <a:cubicBezTo>
                    <a:pt x="f33" y="f76"/>
                    <a:pt x="f33" y="f26"/>
                    <a:pt x="f73" y="f77"/>
                  </a:cubicBezTo>
                  <a:cubicBezTo>
                    <a:pt x="f74" y="f78"/>
                    <a:pt x="f64" y="f20"/>
                    <a:pt x="f38" y="f7"/>
                  </a:cubicBezTo>
                  <a:cubicBezTo>
                    <a:pt x="f79" y="f53"/>
                    <a:pt x="f80" y="f0"/>
                    <a:pt x="f81" y="f82"/>
                  </a:cubicBezTo>
                  <a:cubicBezTo>
                    <a:pt x="f15" y="f82"/>
                    <a:pt x="f13" y="f83"/>
                    <a:pt x="f78" y="f84"/>
                  </a:cubicBezTo>
                  <a:cubicBezTo>
                    <a:pt x="f85" y="f86"/>
                    <a:pt x="f87" y="f53"/>
                    <a:pt x="f88" y="f89"/>
                  </a:cubicBezTo>
                  <a:cubicBezTo>
                    <a:pt x="f90" y="f14"/>
                    <a:pt x="f5" y="f2"/>
                    <a:pt x="f91" y="f90"/>
                  </a:cubicBezTo>
                  <a:cubicBezTo>
                    <a:pt x="f86" y="f87"/>
                    <a:pt x="f92" y="f93"/>
                    <a:pt x="f0" y="f94"/>
                  </a:cubicBezTo>
                  <a:cubicBezTo>
                    <a:pt x="f83" y="f16"/>
                    <a:pt x="f95" y="f85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75BAE2FA-E1B5-4E4D-8F75-140EE52E2889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1"/>
                <a:gd name="f5" fmla="val 66"/>
                <a:gd name="f6" fmla="val 5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6"/>
                <a:gd name="f30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29"/>
                  </a:cubicBezTo>
                  <a:cubicBezTo>
                    <a:pt x="f19" y="f4"/>
                    <a:pt x="f18" y="f0"/>
                    <a:pt x="f17" y="f0"/>
                  </a:cubicBezTo>
                  <a:cubicBezTo>
                    <a:pt x="f15" y="f0"/>
                    <a:pt x="f13" y="f4"/>
                    <a:pt x="f11" y="f29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30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3FC8538D-907B-49EC-B585-514D46E59C83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>
                <a:gd name="f0" fmla="val 0"/>
                <a:gd name="f1" fmla="val 82"/>
                <a:gd name="f2" fmla="val 55"/>
                <a:gd name="f3" fmla="val 27"/>
                <a:gd name="f4" fmla="val 22"/>
                <a:gd name="f5" fmla="val 45"/>
                <a:gd name="f6" fmla="val 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3" h="68">
                  <a:moveTo>
                    <a:pt x="f1" y="f0"/>
                  </a:moveTo>
                  <a:cubicBezTo>
                    <a:pt x="f2" y="f0"/>
                    <a:pt x="f3" y="f0"/>
                    <a:pt x="f0" y="f0"/>
                  </a:cubicBezTo>
                  <a:cubicBezTo>
                    <a:pt x="f0" y="f4"/>
                    <a:pt x="f0" y="f5"/>
                    <a:pt x="f0" y="f6"/>
                  </a:cubicBezTo>
                  <a:cubicBezTo>
                    <a:pt x="f3" y="f6"/>
                    <a:pt x="f2" y="f6"/>
                    <a:pt x="f1" y="f6"/>
                  </a:cubicBezTo>
                  <a:cubicBezTo>
                    <a:pt x="f1" y="f5"/>
                    <a:pt x="f1" y="f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FE4BA80F-1050-4CEE-B848-19E9433EF2C4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f0" fmla="val 0"/>
                <a:gd name="f1" fmla="val 75"/>
                <a:gd name="f2" fmla="val 94"/>
                <a:gd name="f3" fmla="val 91"/>
                <a:gd name="f4" fmla="val 92"/>
                <a:gd name="f5" fmla="val 106"/>
                <a:gd name="f6" fmla="val 88"/>
                <a:gd name="f7" fmla="val 119"/>
                <a:gd name="f8" fmla="val 81"/>
                <a:gd name="f9" fmla="val 131"/>
                <a:gd name="f10" fmla="val 73"/>
                <a:gd name="f11" fmla="val 140"/>
                <a:gd name="f12" fmla="val 63"/>
                <a:gd name="f13" fmla="val 142"/>
                <a:gd name="f14" fmla="val 52"/>
                <a:gd name="f15" fmla="val 145"/>
                <a:gd name="f16" fmla="val 35"/>
                <a:gd name="f17" fmla="val 149"/>
                <a:gd name="f18" fmla="val 17"/>
                <a:gd name="f19" fmla="val 152"/>
                <a:gd name="f20" fmla="val 156"/>
                <a:gd name="f21" fmla="val 159"/>
                <a:gd name="f22" fmla="val 163"/>
                <a:gd name="f23" fmla="val 166"/>
                <a:gd name="f24" fmla="val 64"/>
                <a:gd name="f25" fmla="val 173"/>
                <a:gd name="f26" fmla="val 186"/>
                <a:gd name="f27" fmla="val 198"/>
                <a:gd name="f28" fmla="val 214"/>
                <a:gd name="f29" fmla="val 229"/>
                <a:gd name="f30" fmla="val 246"/>
                <a:gd name="f31" fmla="val 262"/>
                <a:gd name="f32" fmla="val 275"/>
                <a:gd name="f33" fmla="val 84"/>
                <a:gd name="f34" fmla="val 289"/>
                <a:gd name="f35" fmla="val 78"/>
                <a:gd name="f36" fmla="val 302"/>
                <a:gd name="f37" fmla="val 67"/>
                <a:gd name="f38" fmla="val 308"/>
                <a:gd name="f39" fmla="val 54"/>
                <a:gd name="f40" fmla="val 306"/>
                <a:gd name="f41" fmla="val 69"/>
                <a:gd name="f42" fmla="val 297"/>
                <a:gd name="f43" fmla="val 83"/>
                <a:gd name="f44" fmla="val 283"/>
                <a:gd name="f45" fmla="val 269"/>
                <a:gd name="f46" fmla="val 101"/>
                <a:gd name="f47" fmla="val 249"/>
                <a:gd name="f48" fmla="val 107"/>
                <a:gd name="f49" fmla="val 231"/>
                <a:gd name="f50" fmla="val 109"/>
                <a:gd name="f51" fmla="val 211"/>
                <a:gd name="f52" fmla="val 110"/>
                <a:gd name="f53" fmla="val 192"/>
                <a:gd name="f54" fmla="val 175"/>
                <a:gd name="f55" fmla="val 97"/>
                <a:gd name="f56" fmla="val 160"/>
                <a:gd name="f57" fmla="val 86"/>
                <a:gd name="f58" fmla="val 154"/>
                <a:gd name="f59" fmla="val 148"/>
                <a:gd name="f60" fmla="val 132"/>
                <a:gd name="f61" fmla="val 115"/>
                <a:gd name="f62" fmla="val 95"/>
                <a:gd name="f63" fmla="val 77"/>
                <a:gd name="f64" fmla="val 59"/>
                <a:gd name="f65" fmla="val 39"/>
                <a:gd name="f66" fmla="val 103"/>
                <a:gd name="f67" fmla="val 25"/>
                <a:gd name="f68" fmla="val 11"/>
                <a:gd name="f69" fmla="val 3"/>
                <a:gd name="f70" fmla="val 66"/>
                <a:gd name="f71" fmla="val 15"/>
                <a:gd name="f72" fmla="val 29"/>
                <a:gd name="f73" fmla="val 43"/>
                <a:gd name="f74" fmla="val 90"/>
                <a:gd name="f75" fmla="val 6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9" h="111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8" y="f2"/>
                    <a:pt x="f29" y="f2"/>
                  </a:cubicBezTo>
                  <a:cubicBezTo>
                    <a:pt x="f30" y="f2"/>
                    <a:pt x="f31" y="f4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"/>
                    <a:pt x="f54" y="f55"/>
                  </a:cubicBezTo>
                  <a:cubicBezTo>
                    <a:pt x="f23" y="f4"/>
                    <a:pt x="f56" y="f57"/>
                    <a:pt x="f58" y="f35"/>
                  </a:cubicBezTo>
                  <a:cubicBezTo>
                    <a:pt x="f59" y="f57"/>
                    <a:pt x="f11" y="f4"/>
                    <a:pt x="f60" y="f55"/>
                  </a:cubicBezTo>
                  <a:cubicBezTo>
                    <a:pt x="f61" y="f5"/>
                    <a:pt x="f62" y="f52"/>
                    <a:pt x="f63" y="f50"/>
                  </a:cubicBezTo>
                  <a:cubicBezTo>
                    <a:pt x="f64" y="f50"/>
                    <a:pt x="f65" y="f66"/>
                    <a:pt x="f67" y="f4"/>
                  </a:cubicBezTo>
                  <a:cubicBezTo>
                    <a:pt x="f68" y="f43"/>
                    <a:pt x="f0" y="f37"/>
                    <a:pt x="f0" y="f39"/>
                  </a:cubicBezTo>
                  <a:cubicBezTo>
                    <a:pt x="f69" y="f70"/>
                    <a:pt x="f71" y="f63"/>
                    <a:pt x="f72" y="f33"/>
                  </a:cubicBezTo>
                  <a:cubicBezTo>
                    <a:pt x="f73" y="f74"/>
                    <a:pt x="f75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BCEC4D45-669E-4504-A659-EFECB58B37D6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f0" fmla="val 0"/>
                <a:gd name="f1" fmla="val 63"/>
                <a:gd name="f2" fmla="val 74"/>
                <a:gd name="f3" fmla="val 106"/>
                <a:gd name="f4" fmla="val 118"/>
                <a:gd name="f5" fmla="val 9"/>
                <a:gd name="f6" fmla="val 126"/>
                <a:gd name="f7" fmla="val 15"/>
                <a:gd name="f8" fmla="val 120"/>
                <a:gd name="f9" fmla="val 30"/>
                <a:gd name="f10" fmla="val 100"/>
                <a:gd name="f11" fmla="val 44"/>
                <a:gd name="f12" fmla="val 86"/>
                <a:gd name="f13" fmla="val 54"/>
                <a:gd name="f14" fmla="val 55"/>
                <a:gd name="f15" fmla="val 64"/>
                <a:gd name="f16" fmla="val 41"/>
                <a:gd name="f17" fmla="val 52"/>
                <a:gd name="f18" fmla="val 29"/>
                <a:gd name="f19" fmla="val 4"/>
                <a:gd name="f20" fmla="val 8"/>
                <a:gd name="f2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56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4"/>
                  </a:cubicBezTo>
                  <a:cubicBezTo>
                    <a:pt x="f13" y="f14"/>
                    <a:pt x="f16" y="f17"/>
                    <a:pt x="f18" y="f11"/>
                  </a:cubicBezTo>
                  <a:cubicBezTo>
                    <a:pt x="f19" y="f9"/>
                    <a:pt x="f0" y="f7"/>
                    <a:pt x="f20" y="f5"/>
                  </a:cubicBezTo>
                  <a:cubicBezTo>
                    <a:pt x="f21" y="f0"/>
                    <a:pt x="f17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Szabadkézi sokszög: alakzat 50">
            <a:extLst>
              <a:ext uri="{FF2B5EF4-FFF2-40B4-BE49-F238E27FC236}">
                <a16:creationId xmlns:a16="http://schemas.microsoft.com/office/drawing/2014/main" id="{7F4E5477-70BF-4214-A234-4E363573BF80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>
              <a:gd name="f0" fmla="val 360"/>
              <a:gd name="f1" fmla="val 0"/>
              <a:gd name="f2" fmla="val 240"/>
              <a:gd name="f3" fmla="val 560"/>
              <a:gd name="f4" fmla="val 456"/>
              <a:gd name="f5" fmla="val 432"/>
              <a:gd name="f6" fmla="val 329"/>
              <a:gd name="f7" fmla="val 420"/>
              <a:gd name="f8" fmla="val 159"/>
              <a:gd name="f9" fmla="val 415"/>
              <a:gd name="f10" fmla="val 92"/>
              <a:gd name="f11" fmla="val 390"/>
              <a:gd name="f12" fmla="val 48"/>
              <a:gd name="f13" fmla="val 21"/>
              <a:gd name="f14" fmla="val 337"/>
              <a:gd name="f15" fmla="val 196"/>
              <a:gd name="f16" fmla="val 201"/>
              <a:gd name="f17" fmla="val 198"/>
              <a:gd name="f18" fmla="val 490"/>
              <a:gd name="f19" fmla="val 65"/>
              <a:gd name="f20" fmla="val 500"/>
              <a:gd name="f21" fmla="val 650"/>
              <a:gd name="f22" fmla="val 69"/>
              <a:gd name="f23" fmla="val 661"/>
              <a:gd name="f24" fmla="val 152"/>
              <a:gd name="f25" fmla="val 63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3" h="662">
                <a:moveTo>
                  <a:pt x="f2" y="f3"/>
                </a:moveTo>
                <a:cubicBezTo>
                  <a:pt x="f0" y="f4"/>
                  <a:pt x="f5" y="f6"/>
                  <a:pt x="f7" y="f8"/>
                </a:cubicBezTo>
                <a:cubicBezTo>
                  <a:pt x="f9" y="f10"/>
                  <a:pt x="f11" y="f12"/>
                  <a:pt x="f0" y="f13"/>
                </a:cubicBezTo>
                <a:cubicBezTo>
                  <a:pt x="f14" y="f1"/>
                  <a:pt x="f15" y="f12"/>
                  <a:pt x="f15" y="f16"/>
                </a:cubicBezTo>
                <a:cubicBezTo>
                  <a:pt x="f17" y="f18"/>
                  <a:pt x="f19" y="f20"/>
                  <a:pt x="f1" y="f21"/>
                </a:cubicBezTo>
                <a:cubicBezTo>
                  <a:pt x="f22" y="f23"/>
                  <a:pt x="f24" y="f25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Szabadkézi sokszög: alakzat 51">
            <a:extLst>
              <a:ext uri="{FF2B5EF4-FFF2-40B4-BE49-F238E27FC236}">
                <a16:creationId xmlns:a16="http://schemas.microsoft.com/office/drawing/2014/main" id="{80B3F5C3-E6B9-4CE0-A2D8-AD442CDCDB68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>
              <a:gd name="f0" fmla="val 0"/>
              <a:gd name="f1" fmla="val 399"/>
              <a:gd name="f2" fmla="val 79"/>
              <a:gd name="f3" fmla="val 323"/>
              <a:gd name="f4" fmla="val 187"/>
              <a:gd name="f5" fmla="val 132"/>
              <a:gd name="f6" fmla="val 252"/>
              <a:gd name="f7" fmla="val 542"/>
              <a:gd name="f8" fmla="val 67"/>
              <a:gd name="f9" fmla="val 568"/>
              <a:gd name="f10" fmla="val 698"/>
              <a:gd name="f11" fmla="val 12"/>
              <a:gd name="f12" fmla="val 701"/>
              <a:gd name="f13" fmla="val 11"/>
              <a:gd name="f14" fmla="val 705"/>
              <a:gd name="f15" fmla="val 37"/>
              <a:gd name="f16" fmla="val 122"/>
              <a:gd name="f17" fmla="val 637"/>
              <a:gd name="f18" fmla="val 249"/>
              <a:gd name="f19" fmla="val 508"/>
              <a:gd name="f20" fmla="val 286"/>
              <a:gd name="f21" fmla="val 148"/>
              <a:gd name="f22" fmla="val 318"/>
              <a:gd name="f23" fmla="val 9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00" h="706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8" y="f9"/>
                  <a:pt x="f0" y="f10"/>
                </a:cubicBezTo>
                <a:cubicBezTo>
                  <a:pt x="f11" y="f12"/>
                  <a:pt x="f13" y="f14"/>
                  <a:pt x="f15" y="f14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zabadkézi sokszög: alakzat 52">
            <a:extLst>
              <a:ext uri="{FF2B5EF4-FFF2-40B4-BE49-F238E27FC236}">
                <a16:creationId xmlns:a16="http://schemas.microsoft.com/office/drawing/2014/main" id="{8AD386F6-D7EB-4F05-8118-F7D60B2854DF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>
              <a:gd name="f0" fmla="val 0"/>
              <a:gd name="f1" fmla="val 376"/>
              <a:gd name="f2" fmla="val 53"/>
              <a:gd name="f3" fmla="val 288"/>
              <a:gd name="f4" fmla="val 159"/>
              <a:gd name="f5" fmla="val 76"/>
              <a:gd name="f6" fmla="val 222"/>
              <a:gd name="f7" fmla="val 459"/>
              <a:gd name="f8" fmla="val 450"/>
              <a:gd name="f9" fmla="val 565"/>
              <a:gd name="f10" fmla="val 606"/>
              <a:gd name="f11" fmla="val 648"/>
              <a:gd name="f12" fmla="val 689"/>
              <a:gd name="f13" fmla="val 37"/>
              <a:gd name="f14" fmla="val 664"/>
              <a:gd name="f15" fmla="val 212"/>
              <a:gd name="f16" fmla="val 515"/>
              <a:gd name="f17" fmla="val 254"/>
              <a:gd name="f18" fmla="val 115"/>
              <a:gd name="f19" fmla="val 293"/>
              <a:gd name="f20" fmla="val 5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77" h="690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2" y="f8"/>
                  <a:pt x="f0" y="f9"/>
                </a:cubicBezTo>
                <a:cubicBezTo>
                  <a:pt x="f0" y="f10"/>
                  <a:pt x="f0" y="f11"/>
                  <a:pt x="f0" y="f12"/>
                </a:cubicBezTo>
                <a:cubicBezTo>
                  <a:pt x="f13" y="f14"/>
                  <a:pt x="f15" y="f16"/>
                  <a:pt x="f15" y="f17"/>
                </a:cubicBezTo>
                <a:cubicBezTo>
                  <a:pt x="f15" y="f18"/>
                  <a:pt x="f19" y="f20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zabadkézi sokszög: alakzat 53">
            <a:extLst>
              <a:ext uri="{FF2B5EF4-FFF2-40B4-BE49-F238E27FC236}">
                <a16:creationId xmlns:a16="http://schemas.microsoft.com/office/drawing/2014/main" id="{57417CE8-1452-4C08-8770-889E590D45AC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f0" fmla="val 0"/>
              <a:gd name="f1" fmla="val 32"/>
              <a:gd name="f2" fmla="val 106"/>
              <a:gd name="f3" fmla="val 37"/>
              <a:gd name="f4" fmla="val 168"/>
              <a:gd name="f5" fmla="val 226"/>
              <a:gd name="f6" fmla="val 27"/>
              <a:gd name="f7" fmla="val 66"/>
              <a:gd name="f8" fmla="val 104"/>
              <a:gd name="f9" fmla="val 143"/>
              <a:gd name="f10" fmla="val 161"/>
              <a:gd name="f11" fmla="val 130"/>
              <a:gd name="f12" fmla="val 55"/>
              <a:gd name="f13" fmla="val 154"/>
              <a:gd name="f14" fmla="val 418"/>
              <a:gd name="f15" fmla="val 589"/>
              <a:gd name="f16" fmla="val 555"/>
              <a:gd name="f17" fmla="val 531"/>
              <a:gd name="f18" fmla="val 487"/>
              <a:gd name="f19" fmla="val 667"/>
              <a:gd name="f20" fmla="val 529"/>
              <a:gd name="f21" fmla="val 571"/>
              <a:gd name="f22" fmla="val 613"/>
              <a:gd name="f23" fmla="val 584"/>
              <a:gd name="f24" fmla="val 605"/>
              <a:gd name="f25" fmla="val 62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68" h="625">
                <a:moveTo>
                  <a:pt x="f1" y="f2"/>
                </a:moveTo>
                <a:cubicBezTo>
                  <a:pt x="f0" y="f3"/>
                  <a:pt x="f4" y="f0"/>
                  <a:pt x="f5" y="f6"/>
                </a:cubicBezTo>
                <a:cubicBezTo>
                  <a:pt x="f5" y="f7"/>
                  <a:pt x="f5" y="f8"/>
                  <a:pt x="f5" y="f9"/>
                </a:cubicBezTo>
                <a:cubicBezTo>
                  <a:pt x="f10" y="f11"/>
                  <a:pt x="f12" y="f13"/>
                  <a:pt x="f1" y="f2"/>
                </a:cubicBezTo>
                <a:moveTo>
                  <a:pt x="f14" y="f15"/>
                </a:moveTo>
                <a:cubicBezTo>
                  <a:pt x="f14" y="f16"/>
                  <a:pt x="f17" y="f18"/>
                  <a:pt x="f19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23" y="f24"/>
                  <a:pt x="f14" y="f25"/>
                  <a:pt x="f14" y="f15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F9E24B49-378C-418B-A888-5AB97CD41E35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f0" fmla="val 0"/>
              <a:gd name="f1" fmla="val 813"/>
              <a:gd name="f2" fmla="val 446"/>
              <a:gd name="f3" fmla="val 774"/>
              <a:gd name="f4" fmla="val 349"/>
              <a:gd name="f5" fmla="val 670"/>
              <a:gd name="f6" fmla="val 231"/>
              <a:gd name="f7" fmla="val 518"/>
              <a:gd name="f8" fmla="val 166"/>
              <a:gd name="f9" fmla="val 138"/>
              <a:gd name="f10" fmla="val 252"/>
              <a:gd name="f11" fmla="val 173"/>
              <a:gd name="f12" fmla="val 379"/>
              <a:gd name="f13" fmla="val 376"/>
              <a:gd name="f14" fmla="val 529"/>
              <a:gd name="f15" fmla="val 357"/>
              <a:gd name="f16" fmla="val 768"/>
              <a:gd name="f17" fmla="val 435"/>
              <a:gd name="f18" fmla="val 867"/>
              <a:gd name="f19" fmla="val 353"/>
              <a:gd name="f20" fmla="val 888"/>
              <a:gd name="f21" fmla="val 293"/>
              <a:gd name="f22" fmla="val 932"/>
              <a:gd name="f23" fmla="val 957"/>
              <a:gd name="f24" fmla="val 992"/>
              <a:gd name="f25" fmla="val 458"/>
              <a:gd name="f26" fmla="val 973"/>
              <a:gd name="f27" fmla="val 541"/>
              <a:gd name="f28" fmla="val 980"/>
              <a:gd name="f29" fmla="val 679"/>
              <a:gd name="f30" fmla="val 790"/>
              <a:gd name="f31" fmla="val 952"/>
              <a:gd name="f32" fmla="val 918"/>
              <a:gd name="f33" fmla="val 792"/>
              <a:gd name="f34" fmla="val 892"/>
              <a:gd name="f35" fmla="val 788"/>
              <a:gd name="f36" fmla="val 876"/>
              <a:gd name="f37" fmla="val 781"/>
              <a:gd name="f38" fmla="val 862"/>
              <a:gd name="f39" fmla="val 848"/>
              <a:gd name="f40" fmla="val 763"/>
              <a:gd name="f41" fmla="val 5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63" h="99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0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29" y="f28"/>
                  <a:pt x="f30" y="f31"/>
                  <a:pt x="f30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38" y="f4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AA48BFD1-6F41-45D2-B3D0-EBF9549F7E81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f0" fmla="val 0"/>
              <a:gd name="f1" fmla="val 378"/>
              <a:gd name="f2" fmla="val 258"/>
              <a:gd name="f3" fmla="val 10"/>
              <a:gd name="f4" fmla="val 150"/>
              <a:gd name="f5" fmla="val 120"/>
              <a:gd name="f6" fmla="val 257"/>
              <a:gd name="f7" fmla="val 152"/>
              <a:gd name="f8" fmla="val 379"/>
              <a:gd name="f9" fmla="val 228"/>
              <a:gd name="f10" fmla="val 441"/>
              <a:gd name="f11" fmla="val 203"/>
              <a:gd name="f12" fmla="val 450"/>
              <a:gd name="f13" fmla="val 522"/>
              <a:gd name="f14" fmla="val 230"/>
              <a:gd name="f15" fmla="val 469"/>
              <a:gd name="f16" fmla="val 391"/>
              <a:gd name="f17" fmla="val 510"/>
              <a:gd name="f18" fmla="val 442"/>
              <a:gd name="f19" fmla="val 524"/>
              <a:gd name="f20" fmla="val 283"/>
              <a:gd name="f21" fmla="val 347"/>
              <a:gd name="f22" fmla="val 206"/>
              <a:gd name="f23" fmla="val 320"/>
              <a:gd name="f24" fmla="val 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3" h="525">
                <a:moveTo>
                  <a:pt x="f1" y="f0"/>
                </a:moveTo>
                <a:cubicBezTo>
                  <a:pt x="f2" y="f3"/>
                  <a:pt x="f4" y="f5"/>
                  <a:pt x="f4" y="f6"/>
                </a:cubicBezTo>
                <a:cubicBezTo>
                  <a:pt x="f7" y="f8"/>
                  <a:pt x="f9" y="f10"/>
                  <a:pt x="f11" y="f12"/>
                </a:cubicBezTo>
                <a:cubicBezTo>
                  <a:pt x="f0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5"/>
                  <a:pt x="f23" y="f24"/>
                  <a:pt x="f1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CD984110-B1FA-4663-8425-960B8DD3914E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f0" fmla="val 0"/>
              <a:gd name="f1" fmla="val 138"/>
              <a:gd name="f2" fmla="val 34"/>
              <a:gd name="f3" fmla="val 87"/>
              <a:gd name="f4" fmla="val 18"/>
              <a:gd name="f5" fmla="val 41"/>
              <a:gd name="f6" fmla="val 7"/>
              <a:gd name="f7" fmla="val 4"/>
              <a:gd name="f8" fmla="val 39"/>
              <a:gd name="f9" fmla="val 9"/>
              <a:gd name="f10" fmla="val 57"/>
              <a:gd name="f11" fmla="val 293"/>
              <a:gd name="f12" fmla="val 129"/>
              <a:gd name="f13" fmla="val 567"/>
              <a:gd name="f14" fmla="val 417"/>
              <a:gd name="f15" fmla="val 399"/>
              <a:gd name="f16" fmla="val 783"/>
              <a:gd name="f17" fmla="val 480"/>
              <a:gd name="f18" fmla="val 669"/>
              <a:gd name="f19" fmla="val 500"/>
              <a:gd name="f20" fmla="val 572"/>
              <a:gd name="f21" fmla="val 424"/>
              <a:gd name="f22" fmla="val 265"/>
              <a:gd name="f23" fmla="val 279"/>
              <a:gd name="f24" fmla="val 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68" h="784">
                <a:moveTo>
                  <a:pt x="f1" y="f2"/>
                </a:moveTo>
                <a:cubicBezTo>
                  <a:pt x="f3" y="f4"/>
                  <a:pt x="f5" y="f6"/>
                  <a:pt x="f0" y="f0"/>
                </a:cubicBezTo>
                <a:cubicBezTo>
                  <a:pt x="f7" y="f4"/>
                  <a:pt x="f6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EB1E132D-14A0-4734-AD6F-E29905CC672E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>
              <a:gd name="f0" fmla="val 0"/>
              <a:gd name="f1" fmla="val 10"/>
              <a:gd name="f2" fmla="val 14"/>
              <a:gd name="f3" fmla="val 32"/>
              <a:gd name="f4" fmla="val 17"/>
              <a:gd name="f5" fmla="val 51"/>
              <a:gd name="f6" fmla="val 259"/>
              <a:gd name="f7" fmla="val 118"/>
              <a:gd name="f8" fmla="val 490"/>
              <a:gd name="f9" fmla="val 272"/>
              <a:gd name="f10" fmla="val 547"/>
              <a:gd name="f11" fmla="val 609"/>
              <a:gd name="f12" fmla="val 453"/>
              <a:gd name="f13" fmla="val 748"/>
              <a:gd name="f14" fmla="val 407"/>
              <a:gd name="f15" fmla="val 807"/>
              <a:gd name="f16" fmla="val 497"/>
              <a:gd name="f17" fmla="val 743"/>
              <a:gd name="f18" fmla="val 591"/>
              <a:gd name="f19" fmla="val 445"/>
              <a:gd name="f20" fmla="val 550"/>
              <a:gd name="f21" fmla="val 215"/>
              <a:gd name="f22" fmla="val 377"/>
              <a:gd name="f23" fmla="val 78"/>
              <a:gd name="f24" fmla="val 171"/>
              <a:gd name="f25" fmla="val 23"/>
              <a:gd name="f26" fmla="val 109"/>
              <a:gd name="f27" fmla="val 7"/>
              <a:gd name="f28" fmla="val 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51" h="808">
                <a:moveTo>
                  <a:pt x="f0" y="f0"/>
                </a:moveTo>
                <a:cubicBezTo>
                  <a:pt x="f1" y="f2"/>
                  <a:pt x="f2" y="f3"/>
                  <a:pt x="f4" y="f5"/>
                </a:cubicBezTo>
                <a:cubicBezTo>
                  <a:pt x="f6" y="f7"/>
                  <a:pt x="f8" y="f9"/>
                  <a:pt x="f8" y="f10"/>
                </a:cubicBezTo>
                <a:cubicBezTo>
                  <a:pt x="f8" y="f11"/>
                  <a:pt x="f12" y="f13"/>
                  <a:pt x="f14" y="f15"/>
                </a:cubicBezTo>
                <a:cubicBezTo>
                  <a:pt x="f16" y="f17"/>
                  <a:pt x="f10" y="f18"/>
                  <a:pt x="f10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0"/>
                  <a:pt x="f0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Szabadkézi sokszög: alakzat 58">
            <a:extLst>
              <a:ext uri="{FF2B5EF4-FFF2-40B4-BE49-F238E27FC236}">
                <a16:creationId xmlns:a16="http://schemas.microsoft.com/office/drawing/2014/main" id="{6CFD98A3-3DAF-4962-B213-2D5D7563D206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f0" fmla="val 0"/>
              <a:gd name="f1" fmla="val 7"/>
              <a:gd name="f2" fmla="val 136"/>
              <a:gd name="f3" fmla="val 64"/>
              <a:gd name="f4" fmla="val 42"/>
              <a:gd name="f5" fmla="val 45"/>
              <a:gd name="f6" fmla="val 60"/>
              <a:gd name="f7" fmla="val 85"/>
              <a:gd name="f8" fmla="val 41"/>
              <a:gd name="f9" fmla="val 129"/>
              <a:gd name="f10" fmla="val 51"/>
              <a:gd name="f11" fmla="val 122"/>
              <a:gd name="f12" fmla="val 93"/>
              <a:gd name="f13" fmla="val 127"/>
              <a:gd name="f14" fmla="val 50"/>
              <a:gd name="f15" fmla="val 1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37">
                <a:moveTo>
                  <a:pt x="f1" y="f2"/>
                </a:moveTo>
                <a:cubicBezTo>
                  <a:pt x="f0" y="f3"/>
                  <a:pt x="f4" y="f5"/>
                  <a:pt x="f6" y="f0"/>
                </a:cubicBez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zabadkézi sokszög: alakzat 59">
            <a:extLst>
              <a:ext uri="{FF2B5EF4-FFF2-40B4-BE49-F238E27FC236}">
                <a16:creationId xmlns:a16="http://schemas.microsoft.com/office/drawing/2014/main" id="{F2E3ED74-9BA7-4CF4-97C3-3138D319EC5B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f0" fmla="val 0"/>
              <a:gd name="f1" fmla="val 466"/>
              <a:gd name="f2" fmla="val 345"/>
              <a:gd name="f3" fmla="val 318"/>
              <a:gd name="f4" fmla="val 41"/>
              <a:gd name="f5" fmla="val 271"/>
              <a:gd name="f6" fmla="val 50"/>
              <a:gd name="f7" fmla="val 262"/>
              <a:gd name="f8" fmla="val 122"/>
              <a:gd name="f9" fmla="val 138"/>
              <a:gd name="f10" fmla="val 127"/>
              <a:gd name="f11" fmla="val 295"/>
              <a:gd name="f12" fmla="val 11"/>
              <a:gd name="f13" fmla="val 429"/>
              <a:gd name="f14" fmla="val 13"/>
              <a:gd name="f15" fmla="val 112"/>
              <a:gd name="f16" fmla="val 535"/>
              <a:gd name="f17" fmla="val 236"/>
              <a:gd name="f18" fmla="val 361"/>
              <a:gd name="f19" fmla="val 462"/>
              <a:gd name="f20" fmla="val 424"/>
              <a:gd name="f21" fmla="val 288"/>
              <a:gd name="f22" fmla="val 465"/>
              <a:gd name="f23" fmla="val 207"/>
              <a:gd name="f24" fmla="val 439"/>
              <a:gd name="f25" fmla="val 163"/>
              <a:gd name="f26" fmla="val 395"/>
              <a:gd name="f27" fmla="val 143"/>
              <a:gd name="f28" fmla="val 402"/>
              <a:gd name="f29" fmla="val 71"/>
              <a:gd name="f30" fmla="val 362"/>
              <a:gd name="f31" fmla="val 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66" h="536">
                <a:moveTo>
                  <a:pt x="f2" y="f0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0" y="f11"/>
                  <a:pt x="f12" y="f13"/>
                </a:cubicBezTo>
                <a:cubicBezTo>
                  <a:pt x="f14" y="f1"/>
                  <a:pt x="f15" y="f16"/>
                  <a:pt x="f17" y="f16"/>
                </a:cubicBezTo>
                <a:cubicBezTo>
                  <a:pt x="f18" y="f16"/>
                  <a:pt x="f19" y="f20"/>
                  <a:pt x="f19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2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Szabadkézi sokszög: alakzat 60">
            <a:extLst>
              <a:ext uri="{FF2B5EF4-FFF2-40B4-BE49-F238E27FC236}">
                <a16:creationId xmlns:a16="http://schemas.microsoft.com/office/drawing/2014/main" id="{8274CC2A-4C33-4111-BD0E-4BD8D9881192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>
              <a:gd name="f0" fmla="val 0"/>
              <a:gd name="f1" fmla="val 49"/>
              <a:gd name="f2" fmla="val 194"/>
              <a:gd name="f3" fmla="val 22"/>
              <a:gd name="f4" fmla="val 189"/>
              <a:gd name="f5" fmla="val 12"/>
              <a:gd name="f6" fmla="val 90"/>
              <a:gd name="f7" fmla="val 19"/>
              <a:gd name="f8" fmla="val 37"/>
              <a:gd name="f9" fmla="val 52"/>
              <a:gd name="f10" fmla="val 30"/>
              <a:gd name="f11" fmla="val 72"/>
              <a:gd name="f12" fmla="val 85"/>
              <a:gd name="f13" fmla="val 35"/>
              <a:gd name="f14" fmla="val 113"/>
              <a:gd name="f15" fmla="val 51"/>
              <a:gd name="f16" fmla="val 109"/>
              <a:gd name="f17" fmla="val 104"/>
              <a:gd name="f18" fmla="val 97"/>
              <a:gd name="f19" fmla="val 203"/>
              <a:gd name="f20" fmla="val 77"/>
              <a:gd name="f21" fmla="val 19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4" h="204">
                <a:moveTo>
                  <a:pt x="f1" y="f2"/>
                </a:moveTo>
                <a:cubicBezTo>
                  <a:pt x="f3" y="f4"/>
                  <a:pt x="f0" y="f4"/>
                  <a:pt x="f5" y="f6"/>
                </a:cubicBezTo>
                <a:cubicBezTo>
                  <a:pt x="f7" y="f8"/>
                  <a:pt x="f9" y="f10"/>
                  <a:pt x="f11" y="f0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24C859E2-F3DB-4884-AC51-5049CA75F55C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>
              <a:gd name="f0" fmla="val 0"/>
              <a:gd name="f1" fmla="val 60"/>
              <a:gd name="f2" fmla="val 125"/>
              <a:gd name="f3" fmla="val 18"/>
              <a:gd name="f4" fmla="val 20"/>
              <a:gd name="f5" fmla="val 96"/>
              <a:gd name="f6" fmla="val 81"/>
              <a:gd name="f7" fmla="val 54"/>
              <a:gd name="f8" fmla="val 101"/>
              <a:gd name="f9" fmla="val 111"/>
              <a:gd name="f10" fmla="val 13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26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88D8CB02-AEB7-42BD-ABF3-7870CEDD3E30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>
              <a:gd name="f0" fmla="val 0"/>
              <a:gd name="f1" fmla="val 37"/>
              <a:gd name="f2" fmla="val 76"/>
              <a:gd name="f3" fmla="val 11"/>
              <a:gd name="f4" fmla="val 12"/>
              <a:gd name="f5" fmla="val 57"/>
              <a:gd name="f6" fmla="val 48"/>
              <a:gd name="f7" fmla="val 32"/>
              <a:gd name="f8" fmla="val 62"/>
              <a:gd name="f9" fmla="val 68"/>
              <a:gd name="f10" fmla="val 8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" h="77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435FD8F8-C237-4CF5-9AF4-FEA6213BFEE2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f0" fmla="val 180"/>
              <a:gd name="f1" fmla="val 0"/>
              <a:gd name="f2" fmla="val 275"/>
              <a:gd name="f3" fmla="val 70"/>
              <a:gd name="f4" fmla="val 219"/>
              <a:gd name="f5" fmla="val 218"/>
              <a:gd name="f6" fmla="val 86"/>
              <a:gd name="f7" fmla="val 189"/>
              <a:gd name="f8" fmla="val 93"/>
              <a:gd name="f9" fmla="val 198"/>
              <a:gd name="f10" fmla="val 96"/>
              <a:gd name="f11" fmla="val 206"/>
              <a:gd name="f12" fmla="val 99"/>
              <a:gd name="f13" fmla="val 215"/>
              <a:gd name="f14" fmla="val 102"/>
              <a:gd name="f15" fmla="val 200"/>
              <a:gd name="f16" fmla="val 109"/>
              <a:gd name="f17" fmla="val 184"/>
              <a:gd name="f18" fmla="val 116"/>
              <a:gd name="f19" fmla="val 169"/>
              <a:gd name="f20" fmla="val 123"/>
              <a:gd name="f21" fmla="val 173"/>
              <a:gd name="f22" fmla="val 127"/>
              <a:gd name="f23" fmla="val 176"/>
              <a:gd name="f24" fmla="val 131"/>
              <a:gd name="f25" fmla="val 134"/>
              <a:gd name="f26" fmla="val 172"/>
              <a:gd name="f27" fmla="val 165"/>
              <a:gd name="f28" fmla="val 157"/>
              <a:gd name="f29" fmla="val 162"/>
              <a:gd name="f30" fmla="val 138"/>
              <a:gd name="f31" fmla="val 166"/>
              <a:gd name="f32" fmla="val 142"/>
              <a:gd name="f33" fmla="val 171"/>
              <a:gd name="f34" fmla="val 146"/>
              <a:gd name="f35" fmla="val 168"/>
              <a:gd name="f36" fmla="val 149"/>
              <a:gd name="f37" fmla="val 151"/>
              <a:gd name="f38" fmla="val 153"/>
              <a:gd name="f39" fmla="val 143"/>
              <a:gd name="f40" fmla="val 129"/>
              <a:gd name="f41" fmla="val 139"/>
              <a:gd name="f42" fmla="val 111"/>
              <a:gd name="f43" fmla="val 51"/>
              <a:gd name="f44" fmla="val 192"/>
              <a:gd name="f45" fmla="val 259"/>
              <a:gd name="f46" fmla="val 326"/>
              <a:gd name="f47" fmla="val 49"/>
              <a:gd name="f48" fmla="val 379"/>
              <a:gd name="f49" fmla="val 222"/>
              <a:gd name="f50" fmla="val 257"/>
              <a:gd name="f51" fmla="val 255"/>
              <a:gd name="f52" fmla="val 252"/>
              <a:gd name="f53" fmla="val 236"/>
              <a:gd name="f54" fmla="val 256"/>
              <a:gd name="f55" fmla="val 249"/>
              <a:gd name="f56" fmla="val 260"/>
              <a:gd name="f57" fmla="val 263"/>
              <a:gd name="f58" fmla="val 253"/>
              <a:gd name="f59" fmla="val 242"/>
              <a:gd name="f60" fmla="val 254"/>
              <a:gd name="f61" fmla="val 231"/>
              <a:gd name="f62" fmla="val 270"/>
              <a:gd name="f63" fmla="val 286"/>
              <a:gd name="f64" fmla="val 302"/>
              <a:gd name="f65" fmla="val 295"/>
              <a:gd name="f66" fmla="val 225"/>
              <a:gd name="f67" fmla="val 288"/>
              <a:gd name="f68" fmla="val 282"/>
              <a:gd name="f69" fmla="val 213"/>
              <a:gd name="f70" fmla="val 305"/>
              <a:gd name="f71" fmla="val 196"/>
              <a:gd name="f72" fmla="val 328"/>
              <a:gd name="f73" fmla="val 178"/>
              <a:gd name="f74" fmla="val 351"/>
              <a:gd name="f75" fmla="val 160"/>
              <a:gd name="f76" fmla="val 337"/>
              <a:gd name="f77" fmla="val 323"/>
              <a:gd name="f78" fmla="val 309"/>
              <a:gd name="f79" fmla="val 330"/>
              <a:gd name="f80" fmla="val 147"/>
              <a:gd name="f81" fmla="val 352"/>
              <a:gd name="f82" fmla="val 374"/>
              <a:gd name="f83" fmla="val 120"/>
              <a:gd name="f84" fmla="val 359"/>
              <a:gd name="f85" fmla="val 344"/>
              <a:gd name="f86" fmla="val 329"/>
              <a:gd name="f87" fmla="val 354"/>
              <a:gd name="f88" fmla="val 118"/>
              <a:gd name="f89" fmla="val 421"/>
              <a:gd name="f90" fmla="val 66"/>
              <a:gd name="f91" fmla="val 81"/>
              <a:gd name="f92" fmla="val 95"/>
              <a:gd name="f93" fmla="val 7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22" h="380">
                <a:moveTo>
                  <a:pt x="f2" y="f3"/>
                </a:moveTo>
                <a:cubicBezTo>
                  <a:pt x="f4" y="f1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0" y="f25"/>
                </a:cubicBezTo>
                <a:cubicBezTo>
                  <a:pt x="f26" y="f25"/>
                  <a:pt x="f27" y="f25"/>
                  <a:pt x="f28" y="f25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27" y="f37"/>
                  <a:pt x="f29" y="f38"/>
                </a:cubicBezTo>
                <a:cubicBezTo>
                  <a:pt x="f34" y="f39"/>
                  <a:pt x="f40" y="f41"/>
                  <a:pt x="f42" y="f41"/>
                </a:cubicBezTo>
                <a:cubicBezTo>
                  <a:pt x="f43" y="f41"/>
                  <a:pt x="f1" y="f44"/>
                  <a:pt x="f1" y="f45"/>
                </a:cubicBezTo>
                <a:cubicBezTo>
                  <a:pt x="f1" y="f46"/>
                  <a:pt x="f47" y="f48"/>
                  <a:pt x="f42" y="f48"/>
                </a:cubicBezTo>
                <a:cubicBezTo>
                  <a:pt x="f33" y="f48"/>
                  <a:pt x="f49" y="f46"/>
                  <a:pt x="f49" y="f45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53" y="f54"/>
                  <a:pt x="f55" y="f56"/>
                  <a:pt x="f57" y="f57"/>
                </a:cubicBezTo>
                <a:cubicBezTo>
                  <a:pt x="f56" y="f58"/>
                  <a:pt x="f50" y="f59"/>
                  <a:pt x="f60" y="f61"/>
                </a:cubicBezTo>
                <a:cubicBezTo>
                  <a:pt x="f62" y="f61"/>
                  <a:pt x="f63" y="f61"/>
                  <a:pt x="f64" y="f61"/>
                </a:cubicBezTo>
                <a:cubicBezTo>
                  <a:pt x="f65" y="f66"/>
                  <a:pt x="f67" y="f4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5"/>
                  <a:pt x="f78" y="f75"/>
                </a:cubicBezTo>
                <a:cubicBezTo>
                  <a:pt x="f79" y="f80"/>
                  <a:pt x="f81" y="f25"/>
                  <a:pt x="f82" y="f83"/>
                </a:cubicBezTo>
                <a:cubicBezTo>
                  <a:pt x="f84" y="f83"/>
                  <a:pt x="f85" y="f83"/>
                  <a:pt x="f86" y="f83"/>
                </a:cubicBezTo>
                <a:cubicBezTo>
                  <a:pt x="f87" y="f88"/>
                  <a:pt x="f89" y="f90"/>
                  <a:pt x="f48" y="f91"/>
                </a:cubicBezTo>
                <a:cubicBezTo>
                  <a:pt x="f76" y="f92"/>
                  <a:pt x="f78" y="f93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Szabadkézi sokszög: alakzat 64">
            <a:extLst>
              <a:ext uri="{FF2B5EF4-FFF2-40B4-BE49-F238E27FC236}">
                <a16:creationId xmlns:a16="http://schemas.microsoft.com/office/drawing/2014/main" id="{BB97DEC3-8638-47C6-8B55-40EDF924593F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f0" fmla="val 0"/>
              <a:gd name="f1" fmla="val 225"/>
              <a:gd name="f2" fmla="val 184"/>
              <a:gd name="f3" fmla="val 161"/>
              <a:gd name="f4" fmla="val 172"/>
              <a:gd name="f5" fmla="val 54"/>
              <a:gd name="f6" fmla="val 196"/>
              <a:gd name="f7" fmla="val 32"/>
              <a:gd name="f8" fmla="val 147"/>
              <a:gd name="f9" fmla="val 78"/>
              <a:gd name="f10" fmla="val 195"/>
              <a:gd name="f11" fmla="val 36"/>
              <a:gd name="f12" fmla="val 245"/>
              <a:gd name="f13" fmla="val 69"/>
              <a:gd name="f14" fmla="val 365"/>
              <a:gd name="f15" fmla="val 142"/>
              <a:gd name="f16" fmla="val 527"/>
              <a:gd name="f17" fmla="val 532"/>
              <a:gd name="f18" fmla="val 214"/>
              <a:gd name="f19" fmla="val 534"/>
              <a:gd name="f20" fmla="val 267"/>
              <a:gd name="f21" fmla="val 407"/>
              <a:gd name="f22" fmla="val 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35" h="42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0" y="f9"/>
                  <a:pt x="f10" y="f11"/>
                  <a:pt x="f12" y="f13"/>
                </a:cubicBezTo>
                <a:cubicBezTo>
                  <a:pt x="f14" y="f15"/>
                  <a:pt x="f16" y="f0"/>
                  <a:pt x="f17" y="f18"/>
                </a:cubicBezTo>
                <a:cubicBezTo>
                  <a:pt x="f19" y="f20"/>
                  <a:pt x="f21" y="f2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Szabadkézi sokszög: alakzat 65">
            <a:extLst>
              <a:ext uri="{FF2B5EF4-FFF2-40B4-BE49-F238E27FC236}">
                <a16:creationId xmlns:a16="http://schemas.microsoft.com/office/drawing/2014/main" id="{BA9108D6-C42C-411B-A146-28454BBDE398}"/>
              </a:ext>
            </a:extLst>
          </p:cNvPr>
          <p:cNvSpPr/>
          <p:nvPr/>
        </p:nvSpPr>
        <p:spPr>
          <a:xfrm>
            <a:off x="918000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Szabadkézi sokszög: alakzat 66">
            <a:extLst>
              <a:ext uri="{FF2B5EF4-FFF2-40B4-BE49-F238E27FC236}">
                <a16:creationId xmlns:a16="http://schemas.microsoft.com/office/drawing/2014/main" id="{50A52100-858F-4FCA-98F6-9E36807F4156}"/>
              </a:ext>
            </a:extLst>
          </p:cNvPr>
          <p:cNvSpPr/>
          <p:nvPr/>
        </p:nvSpPr>
        <p:spPr>
          <a:xfrm>
            <a:off x="8820000" y="4500000"/>
            <a:ext cx="899639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2125"/>
              <a:gd name="f19" fmla="val 2126"/>
              <a:gd name="f20" fmla="val 2191"/>
              <a:gd name="f21" fmla="val 2256"/>
              <a:gd name="f22" fmla="val 2313"/>
              <a:gd name="f23" fmla="val 2370"/>
              <a:gd name="f24" fmla="val 2418"/>
              <a:gd name="f25" fmla="val 2451"/>
              <a:gd name="f26" fmla="val 2484"/>
              <a:gd name="f27" fmla="val 2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zabadkézi sokszög: alakzat 67">
            <a:extLst>
              <a:ext uri="{FF2B5EF4-FFF2-40B4-BE49-F238E27FC236}">
                <a16:creationId xmlns:a16="http://schemas.microsoft.com/office/drawing/2014/main" id="{868D869C-5F58-48A9-8C1D-1ED8DFB147B8}"/>
              </a:ext>
            </a:extLst>
          </p:cNvPr>
          <p:cNvSpPr/>
          <p:nvPr/>
        </p:nvSpPr>
        <p:spPr>
          <a:xfrm>
            <a:off x="8910000" y="432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08FFA724-46CD-471B-95E2-42B5D0637356}"/>
              </a:ext>
            </a:extLst>
          </p:cNvPr>
          <p:cNvSpPr/>
          <p:nvPr/>
        </p:nvSpPr>
        <p:spPr>
          <a:xfrm>
            <a:off x="9000360" y="414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E3961C46-252D-4D96-9532-EB0A537290B6}"/>
              </a:ext>
            </a:extLst>
          </p:cNvPr>
          <p:cNvSpPr/>
          <p:nvPr/>
        </p:nvSpPr>
        <p:spPr>
          <a:xfrm>
            <a:off x="9090000" y="396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786F2ADC-9A44-4004-9801-27729E3BEA47}"/>
              </a:ext>
            </a:extLst>
          </p:cNvPr>
          <p:cNvSpPr/>
          <p:nvPr/>
        </p:nvSpPr>
        <p:spPr>
          <a:xfrm>
            <a:off x="819036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zabadkézi sokszög: alakzat 71">
            <a:extLst>
              <a:ext uri="{FF2B5EF4-FFF2-40B4-BE49-F238E27FC236}">
                <a16:creationId xmlns:a16="http://schemas.microsoft.com/office/drawing/2014/main" id="{31D007BA-7501-40D6-94C2-1CA4D8F64302}"/>
              </a:ext>
            </a:extLst>
          </p:cNvPr>
          <p:cNvSpPr/>
          <p:nvPr/>
        </p:nvSpPr>
        <p:spPr>
          <a:xfrm>
            <a:off x="7920000" y="441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zabadkézi sokszög: alakzat 72">
            <a:extLst>
              <a:ext uri="{FF2B5EF4-FFF2-40B4-BE49-F238E27FC236}">
                <a16:creationId xmlns:a16="http://schemas.microsoft.com/office/drawing/2014/main" id="{A3C78A0D-D729-4629-8145-52C2FD3D3657}"/>
              </a:ext>
            </a:extLst>
          </p:cNvPr>
          <p:cNvSpPr/>
          <p:nvPr/>
        </p:nvSpPr>
        <p:spPr>
          <a:xfrm>
            <a:off x="8010360" y="423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4" name="Szabadkézi sokszög: alakzat 73">
            <a:extLst>
              <a:ext uri="{FF2B5EF4-FFF2-40B4-BE49-F238E27FC236}">
                <a16:creationId xmlns:a16="http://schemas.microsoft.com/office/drawing/2014/main" id="{41D761EE-04FE-40C4-9D36-CCC3B35F562C}"/>
              </a:ext>
            </a:extLst>
          </p:cNvPr>
          <p:cNvSpPr/>
          <p:nvPr/>
        </p:nvSpPr>
        <p:spPr>
          <a:xfrm>
            <a:off x="8100000" y="405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B1ECCECD-7D38-413E-8461-BFC6013A4078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AF928225-A5E1-4F59-B0EC-D5994E034DEF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1E12E3DB-3E63-4836-B8DC-652A7C211FB8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09FB7C9C-17C8-4194-9E64-07C3F4E622E5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AAB8C3D0-7045-4261-B1BD-846C7C639720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Szabadkézi sokszög: alakzat 79">
              <a:extLst>
                <a:ext uri="{FF2B5EF4-FFF2-40B4-BE49-F238E27FC236}">
                  <a16:creationId xmlns:a16="http://schemas.microsoft.com/office/drawing/2014/main" id="{CF10B5E2-614C-4B2F-84F0-793F485C4DC5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DF8EA0AA-2C06-4F7E-AD97-A9BECAFD5BEB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53C4FB16-0A42-4600-BBDE-791DC8AF799E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819B171E-C62D-4DC3-9D5B-44FF8CF86A06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9EAA3876-FB85-4C23-8B37-C498784CBBCD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E2E035E3-26C5-4B50-AFF4-4B3A1BEFEEB4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9D0CB8D1-7204-4F27-9C29-B749C280507B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12D539CA-D300-4C3D-92D8-71CDF1570800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629D166B-0027-45BD-BC5F-0AAE846F5A36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Szabadkézi sokszög: alakzat 88">
              <a:extLst>
                <a:ext uri="{FF2B5EF4-FFF2-40B4-BE49-F238E27FC236}">
                  <a16:creationId xmlns:a16="http://schemas.microsoft.com/office/drawing/2014/main" id="{46F09430-DE69-4C0D-923F-69905D0AE25A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Szabadkézi sokszög: alakzat 89">
              <a:extLst>
                <a:ext uri="{FF2B5EF4-FFF2-40B4-BE49-F238E27FC236}">
                  <a16:creationId xmlns:a16="http://schemas.microsoft.com/office/drawing/2014/main" id="{6630246F-E711-4C48-AF3D-B5F57B977817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Szabadkézi sokszög: alakzat 90">
              <a:extLst>
                <a:ext uri="{FF2B5EF4-FFF2-40B4-BE49-F238E27FC236}">
                  <a16:creationId xmlns:a16="http://schemas.microsoft.com/office/drawing/2014/main" id="{2AAE4E0D-63B4-4787-8BAC-4A32C4B1D132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Szabadkézi sokszög: alakzat 91">
              <a:extLst>
                <a:ext uri="{FF2B5EF4-FFF2-40B4-BE49-F238E27FC236}">
                  <a16:creationId xmlns:a16="http://schemas.microsoft.com/office/drawing/2014/main" id="{ADF48D62-4F4E-422C-B97C-AF68C4889195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3" name="PlaceHolder 1">
            <a:extLst>
              <a:ext uri="{FF2B5EF4-FFF2-40B4-BE49-F238E27FC236}">
                <a16:creationId xmlns:a16="http://schemas.microsoft.com/office/drawing/2014/main" id="{E57B929A-4FE0-4718-A819-B6C403020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94" name="Szöveg helye 93">
            <a:extLst>
              <a:ext uri="{FF2B5EF4-FFF2-40B4-BE49-F238E27FC236}">
                <a16:creationId xmlns:a16="http://schemas.microsoft.com/office/drawing/2014/main" id="{E1CE092D-96CB-470D-9881-3AEEFB895E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74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hu-HU" sz="3200" b="0" i="0" u="none" strike="noStrike" kern="1200" spc="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A85DB53A-CF2B-41DE-BCEE-5CE99757EB0D}"/>
              </a:ext>
            </a:extLst>
          </p:cNvPr>
          <p:cNvSpPr/>
          <p:nvPr/>
        </p:nvSpPr>
        <p:spPr>
          <a:xfrm>
            <a:off x="0" y="5040000"/>
            <a:ext cx="1007964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230E1D65-6D4B-41E6-B9D9-1E1C3BF8B891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7CF66BB1-CA0A-425A-B8C6-CBFA009666EA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>
                <a:gd name="f0" fmla="val 0"/>
                <a:gd name="f1" fmla="val 247"/>
                <a:gd name="f2" fmla="val 135"/>
                <a:gd name="f3" fmla="val 159"/>
                <a:gd name="f4" fmla="val 241"/>
                <a:gd name="f5" fmla="val 182"/>
                <a:gd name="f6" fmla="val 230"/>
                <a:gd name="f7" fmla="val 203"/>
                <a:gd name="f8" fmla="val 219"/>
                <a:gd name="f9" fmla="val 223"/>
                <a:gd name="f10" fmla="val 204"/>
                <a:gd name="f11" fmla="val 240"/>
                <a:gd name="f12" fmla="val 185"/>
                <a:gd name="f13" fmla="val 252"/>
                <a:gd name="f14" fmla="val 166"/>
                <a:gd name="f15" fmla="val 264"/>
                <a:gd name="f16" fmla="val 145"/>
                <a:gd name="f17" fmla="val 270"/>
                <a:gd name="f18" fmla="val 124"/>
                <a:gd name="f19" fmla="val 102"/>
                <a:gd name="f20" fmla="val 81"/>
                <a:gd name="f21" fmla="val 62"/>
                <a:gd name="f22" fmla="val 43"/>
                <a:gd name="f23" fmla="val 28"/>
                <a:gd name="f24" fmla="val 17"/>
                <a:gd name="f25" fmla="val 6"/>
                <a:gd name="f26" fmla="val 111"/>
                <a:gd name="f27" fmla="val 88"/>
                <a:gd name="f28" fmla="val 67"/>
                <a:gd name="f29" fmla="val 47"/>
                <a:gd name="f30" fmla="val 30"/>
                <a:gd name="f3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8" h="271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23" y="f9"/>
                    <a:pt x="f24" y="f7"/>
                  </a:cubicBezTo>
                  <a:cubicBezTo>
                    <a:pt x="f25" y="f5"/>
                    <a:pt x="f0" y="f3"/>
                    <a:pt x="f0" y="f2"/>
                  </a:cubicBezTo>
                  <a:cubicBezTo>
                    <a:pt x="f0" y="f26"/>
                    <a:pt x="f25" y="f27"/>
                    <a:pt x="f24" y="f28"/>
                  </a:cubicBezTo>
                  <a:cubicBezTo>
                    <a:pt x="f23" y="f29"/>
                    <a:pt x="f22" y="f30"/>
                    <a:pt x="f21" y="f31"/>
                  </a:cubicBezTo>
                  <a:cubicBezTo>
                    <a:pt x="f20" y="f25"/>
                    <a:pt x="f19" y="f0"/>
                    <a:pt x="f18" y="f0"/>
                  </a:cubicBezTo>
                  <a:cubicBezTo>
                    <a:pt x="f16" y="f0"/>
                    <a:pt x="f14" y="f25"/>
                    <a:pt x="f12" y="f31"/>
                  </a:cubicBezTo>
                  <a:cubicBezTo>
                    <a:pt x="f10" y="f30"/>
                    <a:pt x="f8" y="f29"/>
                    <a:pt x="f6" y="f28"/>
                  </a:cubicBezTo>
                  <a:cubicBezTo>
                    <a:pt x="f4" y="f27"/>
                    <a:pt x="f1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AB6CAE94-B588-48EC-9B65-0382CFE1D26B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f0" fmla="val 0"/>
                <a:gd name="f1" fmla="val 439"/>
                <a:gd name="f2" fmla="val 452"/>
                <a:gd name="f3" fmla="val 531"/>
                <a:gd name="f4" fmla="val 104"/>
                <a:gd name="f5" fmla="val 337"/>
                <a:gd name="f6" fmla="val 151"/>
                <a:gd name="f7" fmla="val 286"/>
                <a:gd name="f8" fmla="val 213"/>
                <a:gd name="f9" fmla="val 36"/>
                <a:gd name="f10" fmla="val 140"/>
                <a:gd name="f11" fmla="val 71"/>
                <a:gd name="f12" fmla="val 67"/>
                <a:gd name="f13" fmla="val 107"/>
                <a:gd name="f14" fmla="val 440"/>
                <a:gd name="f15" fmla="val 64"/>
                <a:gd name="f16" fmla="val 514"/>
                <a:gd name="f17" fmla="val 114"/>
                <a:gd name="f18" fmla="val 569"/>
                <a:gd name="f19" fmla="val 420"/>
                <a:gd name="f20" fmla="val 5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2" h="570">
                  <a:moveTo>
                    <a:pt x="f1" y="f2"/>
                  </a:moveTo>
                  <a:cubicBezTo>
                    <a:pt x="f3" y="f4"/>
                    <a:pt x="f5" y="f6"/>
                    <a:pt x="f7" y="f0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2" y="f4"/>
                    <a:pt x="f0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28F0ADB2-4DB2-4847-840A-F2BD8C66CF1D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>
                <a:gd name="f0" fmla="val 0"/>
                <a:gd name="f1" fmla="val 34"/>
                <a:gd name="f2" fmla="val 68"/>
                <a:gd name="f3" fmla="val 52"/>
                <a:gd name="f4" fmla="val 49"/>
                <a:gd name="f5" fmla="val 74"/>
                <a:gd name="f6" fmla="val 31"/>
                <a:gd name="f7" fmla="val 99"/>
                <a:gd name="f8" fmla="val 22"/>
                <a:gd name="f9" fmla="val 148"/>
                <a:gd name="f10" fmla="val 204"/>
                <a:gd name="f11" fmla="val 253"/>
                <a:gd name="f12" fmla="val 19"/>
                <a:gd name="f13" fmla="val 200"/>
                <a:gd name="f14" fmla="val 154"/>
                <a:gd name="f15" fmla="val 108"/>
                <a:gd name="f16" fmla="val 43"/>
                <a:gd name="f17" fmla="val 87"/>
                <a:gd name="f18" fmla="val 65"/>
                <a:gd name="f19" fmla="val 47"/>
                <a:gd name="f20" fmla="val 80"/>
                <a:gd name="f21" fmla="val 96"/>
                <a:gd name="f22" fmla="val 13"/>
                <a:gd name="f23" fmla="val 114"/>
                <a:gd name="f24" fmla="val 136"/>
                <a:gd name="f25" fmla="val 4"/>
                <a:gd name="f26" fmla="val 111"/>
                <a:gd name="f27" fmla="val 15"/>
                <a:gd name="f28" fmla="val 8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4" h="137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10" y="f0"/>
                    <a:pt x="f11" y="f12"/>
                  </a:cubicBezTo>
                  <a:cubicBezTo>
                    <a:pt x="f13" y="f12"/>
                    <a:pt x="f14" y="f8"/>
                    <a:pt x="f15" y="f16"/>
                  </a:cubicBezTo>
                  <a:cubicBezTo>
                    <a:pt x="f17" y="f3"/>
                    <a:pt x="f18" y="f18"/>
                    <a:pt x="f19" y="f20"/>
                  </a:cubicBezTo>
                  <a:cubicBezTo>
                    <a:pt x="f6" y="f21"/>
                    <a:pt x="f22" y="f23"/>
                    <a:pt x="f0" y="f24"/>
                  </a:cubicBezTo>
                  <a:cubicBezTo>
                    <a:pt x="f25" y="f26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F283EBBD-F3A7-4507-A453-78462AB843FD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>
                <a:gd name="f0" fmla="val 0"/>
                <a:gd name="f1" fmla="val 329"/>
                <a:gd name="f2" fmla="val 615"/>
                <a:gd name="f3" fmla="val 403"/>
                <a:gd name="f4" fmla="val 538"/>
                <a:gd name="f5" fmla="val 400"/>
                <a:gd name="f6" fmla="val 197"/>
                <a:gd name="f7" fmla="val 27"/>
                <a:gd name="f8" fmla="val 298"/>
                <a:gd name="f9" fmla="val 18"/>
                <a:gd name="f10" fmla="val 193"/>
                <a:gd name="f11" fmla="val 9"/>
                <a:gd name="f12" fmla="val 89"/>
                <a:gd name="f13" fmla="val 86"/>
                <a:gd name="f14" fmla="val 541"/>
                <a:gd name="f15" fmla="val 61"/>
                <a:gd name="f16" fmla="val 107"/>
                <a:gd name="f17" fmla="val 670"/>
                <a:gd name="f18" fmla="val 277"/>
                <a:gd name="f19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0"/>
                    <a:pt x="f0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D7E0749F-3CC3-405D-8908-6EE97B13C686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f0" fmla="val 0"/>
                <a:gd name="f1" fmla="val 74"/>
                <a:gd name="f2" fmla="val 615"/>
                <a:gd name="f3" fmla="val 538"/>
                <a:gd name="f4" fmla="val 3"/>
                <a:gd name="f5" fmla="val 197"/>
                <a:gd name="f6" fmla="val 27"/>
                <a:gd name="f7" fmla="val 105"/>
                <a:gd name="f8" fmla="val 18"/>
                <a:gd name="f9" fmla="val 209"/>
                <a:gd name="f10" fmla="val 9"/>
                <a:gd name="f11" fmla="val 314"/>
                <a:gd name="f12" fmla="val 323"/>
                <a:gd name="f13" fmla="val 205"/>
                <a:gd name="f14" fmla="val 403"/>
                <a:gd name="f15" fmla="val 541"/>
                <a:gd name="f16" fmla="val 341"/>
                <a:gd name="f17" fmla="val 295"/>
                <a:gd name="f18" fmla="val 670"/>
                <a:gd name="f19" fmla="val 126"/>
                <a:gd name="f20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473C147C-FE4B-426A-8CF7-87A6FACE33D5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>
                <a:gd name="f0" fmla="val 0"/>
                <a:gd name="f1" fmla="val 133"/>
                <a:gd name="f2" fmla="val 90"/>
                <a:gd name="f3" fmla="val 3"/>
                <a:gd name="f4" fmla="val 44"/>
                <a:gd name="f5" fmla="val 12"/>
                <a:gd name="f6" fmla="val 21"/>
                <a:gd name="f7" fmla="val 25"/>
                <a:gd name="f8" fmla="val 179"/>
                <a:gd name="f9" fmla="val 222"/>
                <a:gd name="f10" fmla="val 265"/>
                <a:gd name="f11" fmla="val 1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" h="266">
                  <a:moveTo>
                    <a:pt x="f0" y="f1"/>
                  </a:moveTo>
                  <a:cubicBezTo>
                    <a:pt x="f0" y="f2"/>
                    <a:pt x="f3" y="f4"/>
                    <a:pt x="f5" y="f0"/>
                  </a:cubicBezTo>
                  <a:cubicBezTo>
                    <a:pt x="f6" y="f4"/>
                    <a:pt x="f7" y="f2"/>
                    <a:pt x="f7" y="f1"/>
                  </a:cubicBezTo>
                  <a:cubicBezTo>
                    <a:pt x="f6" y="f8"/>
                    <a:pt x="f6" y="f9"/>
                    <a:pt x="f5" y="f10"/>
                  </a:cubicBezTo>
                  <a:cubicBezTo>
                    <a:pt x="f3" y="f9"/>
                    <a:pt x="f0" y="f11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1C9C9463-7CE4-4C2C-B111-2ECA4A1A416B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f0" fmla="val 0"/>
                <a:gd name="f1" fmla="val 277"/>
                <a:gd name="f2" fmla="val 535"/>
                <a:gd name="f3" fmla="val 185"/>
                <a:gd name="f4" fmla="val 440"/>
                <a:gd name="f5" fmla="val 390"/>
                <a:gd name="f6" fmla="val 252"/>
                <a:gd name="f7" fmla="val 113"/>
                <a:gd name="f8" fmla="val 123"/>
                <a:gd name="f9" fmla="val 431"/>
                <a:gd name="f10" fmla="val 554"/>
                <a:gd name="f11" fmla="val 36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55" h="536">
                  <a:moveTo>
                    <a:pt x="f1" y="f2"/>
                  </a:moveTo>
                  <a:cubicBezTo>
                    <a:pt x="f3" y="f4"/>
                    <a:pt x="f0" y="f5"/>
                    <a:pt x="f0" y="f6"/>
                  </a:cubicBezTo>
                  <a:cubicBezTo>
                    <a:pt x="f0" y="f7"/>
                    <a:pt x="f8" y="f0"/>
                    <a:pt x="f1" y="f0"/>
                  </a:cubicBezTo>
                  <a:cubicBezTo>
                    <a:pt x="f9" y="f0"/>
                    <a:pt x="f10" y="f7"/>
                    <a:pt x="f10" y="f6"/>
                  </a:cubicBezTo>
                  <a:cubicBezTo>
                    <a:pt x="f10" y="f5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202866AD-90F2-41AA-93FE-3EB953C12D3C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f0" fmla="val 0"/>
                <a:gd name="f1" fmla="val 37"/>
                <a:gd name="f2" fmla="val 363"/>
                <a:gd name="f3" fmla="val 21"/>
                <a:gd name="f4" fmla="val 686"/>
                <a:gd name="f5" fmla="val 12"/>
                <a:gd name="f6" fmla="val 638"/>
                <a:gd name="f7" fmla="val 775"/>
                <a:gd name="f8" fmla="val 57"/>
                <a:gd name="f9" fmla="val 789"/>
                <a:gd name="f10" fmla="val 115"/>
                <a:gd name="f11" fmla="val 804"/>
                <a:gd name="f12" fmla="val 172"/>
                <a:gd name="f13" fmla="val 818"/>
                <a:gd name="f14" fmla="val 243"/>
                <a:gd name="f15" fmla="val 695"/>
                <a:gd name="f16" fmla="val 163"/>
                <a:gd name="f17" fmla="val 787"/>
                <a:gd name="f18" fmla="val 384"/>
                <a:gd name="f19" fmla="val 449"/>
                <a:gd name="f20" fmla="val 464"/>
                <a:gd name="f21" fmla="val 323"/>
                <a:gd name="f22" fmla="val 378"/>
                <a:gd name="f23" fmla="val 27"/>
                <a:gd name="f24" fmla="val 329"/>
                <a:gd name="f25" fmla="val 9"/>
                <a:gd name="f26" fmla="val 298"/>
                <a:gd name="f27" fmla="val 43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5" h="81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84485648-5909-4E9F-9BFA-CAF74A51D43F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f0" fmla="val 0"/>
                <a:gd name="f1" fmla="val 77"/>
                <a:gd name="f2" fmla="val 218"/>
                <a:gd name="f3" fmla="val 19"/>
                <a:gd name="f4" fmla="val 531"/>
                <a:gd name="f5" fmla="val 26"/>
                <a:gd name="f6" fmla="val 486"/>
                <a:gd name="f7" fmla="val 620"/>
                <a:gd name="f8" fmla="val 38"/>
                <a:gd name="f9" fmla="val 630"/>
                <a:gd name="f10" fmla="val 76"/>
                <a:gd name="f11" fmla="val 639"/>
                <a:gd name="f12" fmla="val 114"/>
                <a:gd name="f13" fmla="val 648"/>
                <a:gd name="f14" fmla="val 169"/>
                <a:gd name="f15" fmla="val 521"/>
                <a:gd name="f16" fmla="val 626"/>
                <a:gd name="f17" fmla="val 280"/>
                <a:gd name="f18" fmla="val 266"/>
                <a:gd name="f19" fmla="val 324"/>
                <a:gd name="f20" fmla="val 175"/>
                <a:gd name="f21" fmla="val 299"/>
                <a:gd name="f22" fmla="val 24"/>
                <a:gd name="f23" fmla="val 253"/>
                <a:gd name="f24" fmla="val 9"/>
                <a:gd name="f25" fmla="val 222"/>
                <a:gd name="f26" fmla="val 102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5" h="64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62601688-DC09-4383-BFD4-F598E789A9F1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f0" fmla="val 0"/>
                <a:gd name="f1" fmla="val 431"/>
                <a:gd name="f2" fmla="val 363"/>
                <a:gd name="f3" fmla="val 446"/>
                <a:gd name="f4" fmla="val 686"/>
                <a:gd name="f5" fmla="val 455"/>
                <a:gd name="f6" fmla="val 638"/>
                <a:gd name="f7" fmla="val 468"/>
                <a:gd name="f8" fmla="val 775"/>
                <a:gd name="f9" fmla="val 410"/>
                <a:gd name="f10" fmla="val 789"/>
                <a:gd name="f11" fmla="val 353"/>
                <a:gd name="f12" fmla="val 804"/>
                <a:gd name="f13" fmla="val 296"/>
                <a:gd name="f14" fmla="val 818"/>
                <a:gd name="f15" fmla="val 225"/>
                <a:gd name="f16" fmla="val 695"/>
                <a:gd name="f17" fmla="val 305"/>
                <a:gd name="f18" fmla="val 787"/>
                <a:gd name="f19" fmla="val 83"/>
                <a:gd name="f20" fmla="val 449"/>
                <a:gd name="f21" fmla="val 323"/>
                <a:gd name="f22" fmla="val 89"/>
                <a:gd name="f23" fmla="val 27"/>
                <a:gd name="f24" fmla="val 139"/>
                <a:gd name="f25" fmla="val 9"/>
                <a:gd name="f26" fmla="val 169"/>
                <a:gd name="f27" fmla="val 425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9" h="81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C39FB5BC-778C-4BCB-9104-DEAE3C29249E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f0" fmla="val 0"/>
                <a:gd name="f1" fmla="val 246"/>
                <a:gd name="f2" fmla="val 218"/>
                <a:gd name="f3" fmla="val 305"/>
                <a:gd name="f4" fmla="val 531"/>
                <a:gd name="f5" fmla="val 297"/>
                <a:gd name="f6" fmla="val 486"/>
                <a:gd name="f7" fmla="val 323"/>
                <a:gd name="f8" fmla="val 620"/>
                <a:gd name="f9" fmla="val 286"/>
                <a:gd name="f10" fmla="val 631"/>
                <a:gd name="f11" fmla="val 249"/>
                <a:gd name="f12" fmla="val 641"/>
                <a:gd name="f13" fmla="val 212"/>
                <a:gd name="f14" fmla="val 651"/>
                <a:gd name="f15" fmla="val 156"/>
                <a:gd name="f16" fmla="val 524"/>
                <a:gd name="f17" fmla="val 630"/>
                <a:gd name="f18" fmla="val 43"/>
                <a:gd name="f19" fmla="val 270"/>
                <a:gd name="f20" fmla="val 175"/>
                <a:gd name="f21" fmla="val 21"/>
                <a:gd name="f22" fmla="val 24"/>
                <a:gd name="f23" fmla="val 71"/>
                <a:gd name="f24" fmla="val 9"/>
                <a:gd name="f25" fmla="val 101"/>
                <a:gd name="f26" fmla="val 221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4" h="652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689ACDD5-61E6-4248-A1F1-7F25D0B3331A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f0" fmla="val 0"/>
                <a:gd name="f1" fmla="val 686"/>
                <a:gd name="f2" fmla="val 996"/>
                <a:gd name="f3" fmla="val 1138"/>
                <a:gd name="f4" fmla="val 133"/>
                <a:gd name="f5" fmla="val 317"/>
                <a:gd name="f6" fmla="val 471"/>
                <a:gd name="f7" fmla="val 1371"/>
                <a:gd name="f8" fmla="val 699"/>
                <a:gd name="f9" fmla="val 1162"/>
                <a:gd name="f10" fmla="val 849"/>
                <a:gd name="f11" fmla="val 1061"/>
                <a:gd name="f12" fmla="val 923"/>
                <a:gd name="f13" fmla="val 888"/>
                <a:gd name="f14" fmla="val 988"/>
                <a:gd name="f15" fmla="val 483"/>
                <a:gd name="f16" fmla="val 311"/>
                <a:gd name="f17" fmla="val 209"/>
                <a:gd name="f18" fmla="val 696"/>
                <a:gd name="f19" fmla="val 234"/>
                <a:gd name="f20" fmla="val 3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72" h="989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" y="f14"/>
                  </a:cubicBezTo>
                  <a:cubicBezTo>
                    <a:pt x="f15" y="f14"/>
                    <a:pt x="f16" y="f12"/>
                    <a:pt x="f17" y="f10"/>
                  </a:cubicBezTo>
                  <a:cubicBezTo>
                    <a:pt x="f0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D2C187D3-10A6-4713-9BD2-4968012804D0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f0" fmla="val 0"/>
                <a:gd name="f1" fmla="val 581"/>
                <a:gd name="f2" fmla="val 37"/>
                <a:gd name="f3" fmla="val 554"/>
                <a:gd name="f4" fmla="val 529"/>
                <a:gd name="f5" fmla="val 501"/>
                <a:gd name="f6" fmla="val 437"/>
                <a:gd name="f7" fmla="val 120"/>
                <a:gd name="f8" fmla="val 335"/>
                <a:gd name="f9" fmla="val 299"/>
                <a:gd name="f10" fmla="val 329"/>
                <a:gd name="f11" fmla="val 447"/>
                <a:gd name="f12" fmla="val 212"/>
                <a:gd name="f13" fmla="val 431"/>
                <a:gd name="f14" fmla="val 80"/>
                <a:gd name="f15" fmla="val 52"/>
                <a:gd name="f16" fmla="val 499"/>
                <a:gd name="f17" fmla="val 621"/>
                <a:gd name="f18" fmla="val 246"/>
                <a:gd name="f19" fmla="val 827"/>
                <a:gd name="f20" fmla="val 538"/>
                <a:gd name="f21" fmla="val 834"/>
                <a:gd name="f22" fmla="val 1076"/>
                <a:gd name="f23" fmla="val 1023"/>
                <a:gd name="f24" fmla="val 1003"/>
                <a:gd name="f25" fmla="val 867"/>
                <a:gd name="f26" fmla="val 754"/>
                <a:gd name="f27" fmla="val 747"/>
                <a:gd name="f28" fmla="val 6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77" h="828">
                  <a:moveTo>
                    <a:pt x="f1" y="f2"/>
                  </a:moveTo>
                  <a:cubicBezTo>
                    <a:pt x="f3" y="f0"/>
                    <a:pt x="f4" y="f0"/>
                    <a:pt x="f5" y="f2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6"/>
                    <a:pt x="f15" y="f16"/>
                  </a:cubicBezTo>
                  <a:cubicBezTo>
                    <a:pt x="f0" y="f17"/>
                    <a:pt x="f18" y="f19"/>
                    <a:pt x="f20" y="f19"/>
                  </a:cubicBezTo>
                  <a:cubicBezTo>
                    <a:pt x="f21" y="f19"/>
                    <a:pt x="f22" y="f17"/>
                    <a:pt x="f23" y="f16"/>
                  </a:cubicBezTo>
                  <a:cubicBezTo>
                    <a:pt x="f24" y="f6"/>
                    <a:pt x="f25" y="f13"/>
                    <a:pt x="f26" y="f11"/>
                  </a:cubicBezTo>
                  <a:cubicBezTo>
                    <a:pt x="f27" y="f9"/>
                    <a:pt x="f28" y="f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D93FC7CE-3027-48A0-8BAC-E39872909193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>
                <a:gd name="f0" fmla="val 0"/>
                <a:gd name="f1" fmla="val 385"/>
                <a:gd name="f2" fmla="val 62"/>
                <a:gd name="f3" fmla="val 351"/>
                <a:gd name="f4" fmla="val 65"/>
                <a:gd name="f5" fmla="val 314"/>
                <a:gd name="f6" fmla="val 56"/>
                <a:gd name="f7" fmla="val 286"/>
                <a:gd name="f8" fmla="val 37"/>
                <a:gd name="f9" fmla="val 271"/>
                <a:gd name="f10" fmla="val 28"/>
                <a:gd name="f11" fmla="val 259"/>
                <a:gd name="f12" fmla="val 16"/>
                <a:gd name="f13" fmla="val 246"/>
                <a:gd name="f14" fmla="val 237"/>
                <a:gd name="f15" fmla="val 222"/>
                <a:gd name="f16" fmla="val 206"/>
                <a:gd name="f17" fmla="val 175"/>
                <a:gd name="f18" fmla="val 142"/>
                <a:gd name="f19" fmla="val 108"/>
                <a:gd name="f20" fmla="val 74"/>
                <a:gd name="f21" fmla="val 40"/>
                <a:gd name="f22" fmla="val 49"/>
                <a:gd name="f23" fmla="val 15"/>
                <a:gd name="f24" fmla="val 80"/>
                <a:gd name="f25" fmla="val 169"/>
                <a:gd name="f26" fmla="val 412"/>
                <a:gd name="f27" fmla="val 492"/>
                <a:gd name="f28" fmla="val 477"/>
                <a:gd name="f29" fmla="val 452"/>
                <a:gd name="f30" fmla="val 46"/>
                <a:gd name="f31" fmla="val 419"/>
                <a:gd name="f32" fmla="val 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93" h="17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4"/>
                    <a:pt x="f19" y="f2"/>
                  </a:cubicBezTo>
                  <a:cubicBezTo>
                    <a:pt x="f20" y="f2"/>
                    <a:pt x="f21" y="f22"/>
                    <a:pt x="f23" y="f10"/>
                  </a:cubicBezTo>
                  <a:cubicBezTo>
                    <a:pt x="f0" y="f12"/>
                    <a:pt x="f24" y="f25"/>
                    <a:pt x="f13" y="f25"/>
                  </a:cubicBezTo>
                  <a:cubicBezTo>
                    <a:pt x="f26" y="f25"/>
                    <a:pt x="f27" y="f12"/>
                    <a:pt x="f28" y="f10"/>
                  </a:cubicBezTo>
                  <a:cubicBezTo>
                    <a:pt x="f29" y="f30"/>
                    <a:pt x="f31" y="f3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E3F3CD4C-87DD-48A6-B9BA-45B62A748EF2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f0" fmla="val 0"/>
                <a:gd name="f1" fmla="val 108"/>
                <a:gd name="f2" fmla="val 37"/>
                <a:gd name="f3" fmla="val 200"/>
                <a:gd name="f4" fmla="val 262"/>
                <a:gd name="f5" fmla="val 89"/>
                <a:gd name="f6" fmla="val 277"/>
                <a:gd name="f7" fmla="val 138"/>
                <a:gd name="f8" fmla="val 302"/>
                <a:gd name="f9" fmla="val 212"/>
                <a:gd name="f10" fmla="val 271"/>
                <a:gd name="f11" fmla="val 295"/>
                <a:gd name="f12" fmla="val 314"/>
                <a:gd name="f13" fmla="val 255"/>
                <a:gd name="f14" fmla="val 326"/>
                <a:gd name="f15" fmla="val 188"/>
                <a:gd name="f16" fmla="val 385"/>
                <a:gd name="f17" fmla="val 329"/>
                <a:gd name="f18" fmla="val 40"/>
                <a:gd name="f19" fmla="val 246"/>
                <a:gd name="f20" fmla="val 18"/>
                <a:gd name="f21" fmla="val 169"/>
                <a:gd name="f22" fmla="val 48"/>
                <a:gd name="f23" fmla="val 125"/>
                <a:gd name="f24" fmla="val 28"/>
                <a:gd name="f25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3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2" y="f17"/>
                  </a:cubicBezTo>
                  <a:cubicBezTo>
                    <a:pt x="f18" y="f17"/>
                    <a:pt x="f0" y="f19"/>
                    <a:pt x="f20" y="f21"/>
                  </a:cubicBezTo>
                  <a:cubicBezTo>
                    <a:pt x="f22" y="f23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BBBD4AF1-B2AA-4CCB-BF69-2C6264BA3302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>
                <a:gd name="f0" fmla="val 0"/>
                <a:gd name="f1" fmla="val 34"/>
                <a:gd name="f2" fmla="val 62"/>
                <a:gd name="f3" fmla="val 47"/>
                <a:gd name="f4" fmla="val 46"/>
                <a:gd name="f5" fmla="val 59"/>
                <a:gd name="f6" fmla="val 74"/>
                <a:gd name="f7" fmla="val 25"/>
                <a:gd name="f8" fmla="val 80"/>
                <a:gd name="f9" fmla="val 19"/>
                <a:gd name="f10" fmla="val 90"/>
                <a:gd name="f11" fmla="val 15"/>
                <a:gd name="f12" fmla="val 99"/>
                <a:gd name="f13" fmla="val 12"/>
                <a:gd name="f14" fmla="val 108"/>
                <a:gd name="f15" fmla="val 9"/>
                <a:gd name="f16" fmla="val 117"/>
                <a:gd name="f17" fmla="val 6"/>
                <a:gd name="f18" fmla="val 127"/>
                <a:gd name="f19" fmla="val 164"/>
                <a:gd name="f20" fmla="val 200"/>
                <a:gd name="f21" fmla="val 225"/>
                <a:gd name="f22" fmla="val 43"/>
                <a:gd name="f23" fmla="val 250"/>
                <a:gd name="f24" fmla="val 68"/>
                <a:gd name="f25" fmla="val 270"/>
                <a:gd name="f26" fmla="val 103"/>
                <a:gd name="f27" fmla="val 280"/>
                <a:gd name="f28" fmla="val 139"/>
                <a:gd name="f29" fmla="val 289"/>
                <a:gd name="f30" fmla="val 176"/>
                <a:gd name="f31" fmla="val 287"/>
                <a:gd name="f32" fmla="val 215"/>
                <a:gd name="f33" fmla="val 277"/>
                <a:gd name="f34" fmla="val 252"/>
                <a:gd name="f35" fmla="val 274"/>
                <a:gd name="f36" fmla="val 271"/>
                <a:gd name="f37" fmla="val 268"/>
                <a:gd name="f38" fmla="val 259"/>
                <a:gd name="f39" fmla="val 305"/>
                <a:gd name="f40" fmla="val 258"/>
                <a:gd name="f41" fmla="val 307"/>
                <a:gd name="f42" fmla="val 257"/>
                <a:gd name="f43" fmla="val 309"/>
                <a:gd name="f44" fmla="val 256"/>
                <a:gd name="f45" fmla="val 311"/>
                <a:gd name="f46" fmla="val 314"/>
                <a:gd name="f47" fmla="val 317"/>
                <a:gd name="f48" fmla="val 320"/>
                <a:gd name="f49" fmla="val 255"/>
                <a:gd name="f50" fmla="val 321"/>
                <a:gd name="f51" fmla="val 254"/>
                <a:gd name="f52" fmla="val 322"/>
                <a:gd name="f53" fmla="val 253"/>
                <a:gd name="f54" fmla="val 323"/>
                <a:gd name="f55" fmla="val 326"/>
                <a:gd name="f56" fmla="val 247"/>
                <a:gd name="f57" fmla="val 329"/>
                <a:gd name="f58" fmla="val 240"/>
                <a:gd name="f59" fmla="val 332"/>
                <a:gd name="f60" fmla="val 231"/>
                <a:gd name="f61" fmla="val 339"/>
                <a:gd name="f62" fmla="val 342"/>
                <a:gd name="f63" fmla="val 216"/>
                <a:gd name="f64" fmla="val 345"/>
                <a:gd name="f65" fmla="val 182"/>
                <a:gd name="f66" fmla="val 357"/>
                <a:gd name="f67" fmla="val 148"/>
                <a:gd name="f68" fmla="val 114"/>
                <a:gd name="f69" fmla="val 354"/>
                <a:gd name="f70" fmla="val 348"/>
                <a:gd name="f71" fmla="val 50"/>
                <a:gd name="f72" fmla="val 83"/>
                <a:gd name="f73" fmla="val 144"/>
                <a:gd name="f74" fmla="val 179"/>
                <a:gd name="f75" fmla="val 335"/>
                <a:gd name="f76" fmla="val 207"/>
                <a:gd name="f77" fmla="val 213"/>
                <a:gd name="f78" fmla="val 219"/>
                <a:gd name="f79" fmla="val 228"/>
                <a:gd name="f80" fmla="val 308"/>
                <a:gd name="f81" fmla="val 232"/>
                <a:gd name="f82" fmla="val 303"/>
                <a:gd name="f83" fmla="val 233"/>
                <a:gd name="f84" fmla="val 301"/>
                <a:gd name="f85" fmla="val 234"/>
                <a:gd name="f86" fmla="val 299"/>
                <a:gd name="f87" fmla="val 283"/>
                <a:gd name="f88" fmla="val 244"/>
                <a:gd name="f89" fmla="val 185"/>
                <a:gd name="f90" fmla="val 154"/>
                <a:gd name="f91" fmla="val 123"/>
                <a:gd name="f92" fmla="val 95"/>
                <a:gd name="f93" fmla="val 204"/>
                <a:gd name="f94" fmla="val 52"/>
                <a:gd name="f95" fmla="val 37"/>
                <a:gd name="f96" fmla="val 40"/>
                <a:gd name="f97" fmla="val 120"/>
                <a:gd name="f98" fmla="val 111"/>
                <a:gd name="f99" fmla="val 105"/>
                <a:gd name="f100" fmla="val 84"/>
                <a:gd name="f101" fmla="val 49"/>
                <a:gd name="f102" fmla="val 55"/>
                <a:gd name="f103" fmla="val 56"/>
                <a:gd name="f104" fmla="val 65"/>
                <a:gd name="f105" fmla="val 77"/>
                <a:gd name="f106" fmla="val 10"/>
                <a:gd name="f107" fmla="val 126"/>
                <a:gd name="f108" fmla="val 163"/>
                <a:gd name="f109" fmla="val 13"/>
                <a:gd name="f110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8">
                  <a:moveTo>
                    <a:pt x="f1" y="f2"/>
                  </a:moveTo>
                  <a:cubicBezTo>
                    <a:pt x="f3" y="f4"/>
                    <a:pt x="f5" y="f1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0"/>
                    <a:pt x="f20" y="f9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29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4" y="f47"/>
                    <a:pt x="f44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23" y="f55"/>
                    <a:pt x="f56" y="f57"/>
                    <a:pt x="f58" y="f59"/>
                  </a:cubicBezTo>
                  <a:cubicBezTo>
                    <a:pt x="f60" y="f61"/>
                    <a:pt x="f21" y="f62"/>
                    <a:pt x="f63" y="f64"/>
                  </a:cubicBezTo>
                  <a:cubicBezTo>
                    <a:pt x="f65" y="f66"/>
                    <a:pt x="f67" y="f66"/>
                    <a:pt x="f68" y="f69"/>
                  </a:cubicBezTo>
                  <a:cubicBezTo>
                    <a:pt x="f8" y="f70"/>
                    <a:pt x="f71" y="f61"/>
                    <a:pt x="f9" y="f54"/>
                  </a:cubicBezTo>
                  <a:cubicBezTo>
                    <a:pt x="f71" y="f57"/>
                    <a:pt x="f72" y="f61"/>
                    <a:pt x="f68" y="f61"/>
                  </a:cubicBezTo>
                  <a:cubicBezTo>
                    <a:pt x="f73" y="f61"/>
                    <a:pt x="f74" y="f75"/>
                    <a:pt x="f76" y="f54"/>
                  </a:cubicBezTo>
                  <a:cubicBezTo>
                    <a:pt x="f77" y="f48"/>
                    <a:pt x="f78" y="f47"/>
                    <a:pt x="f21" y="f45"/>
                  </a:cubicBezTo>
                  <a:cubicBezTo>
                    <a:pt x="f79" y="f80"/>
                    <a:pt x="f60" y="f80"/>
                    <a:pt x="f60" y="f39"/>
                  </a:cubicBezTo>
                  <a:cubicBezTo>
                    <a:pt x="f81" y="f82"/>
                    <a:pt x="f83" y="f84"/>
                    <a:pt x="f85" y="f86"/>
                  </a:cubicBezTo>
                  <a:cubicBezTo>
                    <a:pt x="f58" y="f87"/>
                    <a:pt x="f88" y="f37"/>
                    <a:pt x="f23" y="f34"/>
                  </a:cubicBezTo>
                  <a:cubicBezTo>
                    <a:pt x="f44" y="f78"/>
                    <a:pt x="f38" y="f89"/>
                    <a:pt x="f23" y="f90"/>
                  </a:cubicBezTo>
                  <a:cubicBezTo>
                    <a:pt x="f88" y="f91"/>
                    <a:pt x="f21" y="f92"/>
                    <a:pt x="f93" y="f6"/>
                  </a:cubicBezTo>
                  <a:cubicBezTo>
                    <a:pt x="f65" y="f94"/>
                    <a:pt x="f90" y="f95"/>
                    <a:pt x="f18" y="f96"/>
                  </a:cubicBezTo>
                  <a:cubicBezTo>
                    <a:pt x="f97" y="f96"/>
                    <a:pt x="f98" y="f96"/>
                    <a:pt x="f99" y="f22"/>
                  </a:cubicBezTo>
                  <a:cubicBezTo>
                    <a:pt x="f12" y="f4"/>
                    <a:pt x="f10" y="f4"/>
                    <a:pt x="f100" y="f101"/>
                  </a:cubicBezTo>
                  <a:cubicBezTo>
                    <a:pt x="f24" y="f102"/>
                    <a:pt x="f103" y="f104"/>
                    <a:pt x="f3" y="f105"/>
                  </a:cubicBezTo>
                  <a:cubicBezTo>
                    <a:pt x="f7" y="f92"/>
                    <a:pt x="f106" y="f107"/>
                    <a:pt x="f0" y="f108"/>
                  </a:cubicBezTo>
                  <a:cubicBezTo>
                    <a:pt x="f0" y="f107"/>
                    <a:pt x="f109" y="f11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55A6A668-2D54-4064-A550-D6BE46FF5D81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7"/>
                <a:gd name="f5" fmla="val 132"/>
                <a:gd name="f6" fmla="val 150"/>
                <a:gd name="f7" fmla="val 147"/>
                <a:gd name="f8" fmla="val 143"/>
                <a:gd name="f9" fmla="val 162"/>
                <a:gd name="f10" fmla="val 174"/>
                <a:gd name="f11" fmla="val 120"/>
                <a:gd name="f12" fmla="val 183"/>
                <a:gd name="f13" fmla="val 107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7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7D766696-3B4D-4115-A235-C8F781CABB27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f0" fmla="val 0"/>
                <a:gd name="f1" fmla="val 193"/>
                <a:gd name="f2" fmla="val 37"/>
                <a:gd name="f3" fmla="val 101"/>
                <a:gd name="f4" fmla="val 40"/>
                <a:gd name="f5" fmla="val 89"/>
                <a:gd name="f6" fmla="val 25"/>
                <a:gd name="f7" fmla="val 138"/>
                <a:gd name="f8" fmla="val 212"/>
                <a:gd name="f9" fmla="val 30"/>
                <a:gd name="f10" fmla="val 295"/>
                <a:gd name="f11" fmla="val 314"/>
                <a:gd name="f12" fmla="val 45"/>
                <a:gd name="f13" fmla="val 326"/>
                <a:gd name="f14" fmla="val 114"/>
                <a:gd name="f15" fmla="val 385"/>
                <a:gd name="f16" fmla="val 264"/>
                <a:gd name="f17" fmla="val 329"/>
                <a:gd name="f18" fmla="val 260"/>
                <a:gd name="f19" fmla="val 297"/>
                <a:gd name="f20" fmla="val 246"/>
                <a:gd name="f21" fmla="val 282"/>
                <a:gd name="f22" fmla="val 169"/>
                <a:gd name="f23" fmla="val 253"/>
                <a:gd name="f24" fmla="val 125"/>
                <a:gd name="f25" fmla="val 273"/>
                <a:gd name="f26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8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9B0C996B-3C08-49E0-8B75-76D8B3858905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f0" fmla="val 0"/>
                <a:gd name="f1" fmla="val 243"/>
                <a:gd name="f2" fmla="val 71"/>
                <a:gd name="f3" fmla="val 231"/>
                <a:gd name="f4" fmla="val 59"/>
                <a:gd name="f5" fmla="val 218"/>
                <a:gd name="f6" fmla="val 49"/>
                <a:gd name="f7" fmla="val 206"/>
                <a:gd name="f8" fmla="val 43"/>
                <a:gd name="f9" fmla="val 200"/>
                <a:gd name="f10" fmla="val 40"/>
                <a:gd name="f11" fmla="val 191"/>
                <a:gd name="f12" fmla="val 37"/>
                <a:gd name="f13" fmla="val 184"/>
                <a:gd name="f14" fmla="val 178"/>
                <a:gd name="f15" fmla="val 34"/>
                <a:gd name="f16" fmla="val 169"/>
                <a:gd name="f17" fmla="val 163"/>
                <a:gd name="f18" fmla="val 135"/>
                <a:gd name="f19" fmla="val 104"/>
                <a:gd name="f20" fmla="val 46"/>
                <a:gd name="f21" fmla="val 86"/>
                <a:gd name="f22" fmla="val 68"/>
                <a:gd name="f23" fmla="val 64"/>
                <a:gd name="f24" fmla="val 89"/>
                <a:gd name="f25" fmla="val 120"/>
                <a:gd name="f26" fmla="val 148"/>
                <a:gd name="f27" fmla="val 179"/>
                <a:gd name="f28" fmla="val 212"/>
                <a:gd name="f29" fmla="val 246"/>
                <a:gd name="f30" fmla="val 262"/>
                <a:gd name="f31" fmla="val 280"/>
                <a:gd name="f32" fmla="val 55"/>
                <a:gd name="f33" fmla="val 292"/>
                <a:gd name="f34" fmla="val 56"/>
                <a:gd name="f35" fmla="val 294"/>
                <a:gd name="f36" fmla="val 57"/>
                <a:gd name="f37" fmla="val 297"/>
                <a:gd name="f38" fmla="val 58"/>
                <a:gd name="f39" fmla="val 299"/>
                <a:gd name="f40" fmla="val 61"/>
                <a:gd name="f41" fmla="val 302"/>
                <a:gd name="f42" fmla="val 305"/>
                <a:gd name="f43" fmla="val 308"/>
                <a:gd name="f44" fmla="val 77"/>
                <a:gd name="f45" fmla="val 314"/>
                <a:gd name="f46" fmla="val 83"/>
                <a:gd name="f47" fmla="val 317"/>
                <a:gd name="f48" fmla="val 111"/>
                <a:gd name="f49" fmla="val 329"/>
                <a:gd name="f50" fmla="val 141"/>
                <a:gd name="f51" fmla="val 336"/>
                <a:gd name="f52" fmla="val 175"/>
                <a:gd name="f53" fmla="val 332"/>
                <a:gd name="f54" fmla="val 240"/>
                <a:gd name="f55" fmla="val 326"/>
                <a:gd name="f56" fmla="val 271"/>
                <a:gd name="f57" fmla="val 209"/>
                <a:gd name="f58" fmla="val 342"/>
                <a:gd name="f59" fmla="val 348"/>
                <a:gd name="f60" fmla="val 354"/>
                <a:gd name="f61" fmla="val 107"/>
                <a:gd name="f62" fmla="val 351"/>
                <a:gd name="f63" fmla="val 74"/>
                <a:gd name="f64" fmla="val 339"/>
                <a:gd name="f65" fmla="val 323"/>
                <a:gd name="f66" fmla="val 320"/>
                <a:gd name="f67" fmla="val 36"/>
                <a:gd name="f68" fmla="val 316"/>
                <a:gd name="f69" fmla="val 35"/>
                <a:gd name="f70" fmla="val 315"/>
                <a:gd name="f71" fmla="val 33"/>
                <a:gd name="f72" fmla="val 313"/>
                <a:gd name="f73" fmla="val 32"/>
                <a:gd name="f74" fmla="val 312"/>
                <a:gd name="f75" fmla="val 31"/>
                <a:gd name="f76" fmla="val 311"/>
                <a:gd name="f77" fmla="val 310"/>
                <a:gd name="f78" fmla="val 309"/>
                <a:gd name="f79" fmla="val 30"/>
                <a:gd name="f80" fmla="val 307"/>
                <a:gd name="f81" fmla="val 29"/>
                <a:gd name="f82" fmla="val 306"/>
                <a:gd name="f83" fmla="val 27"/>
                <a:gd name="f84" fmla="val 21"/>
                <a:gd name="f85" fmla="val 286"/>
                <a:gd name="f86" fmla="val 15"/>
                <a:gd name="f87" fmla="val 9"/>
                <a:gd name="f88" fmla="val 252"/>
                <a:gd name="f89" fmla="val 216"/>
                <a:gd name="f90" fmla="val 6"/>
                <a:gd name="f91" fmla="val 139"/>
                <a:gd name="f92" fmla="val 102"/>
                <a:gd name="f93" fmla="val 19"/>
                <a:gd name="f94" fmla="val 123"/>
                <a:gd name="f95" fmla="val 160"/>
                <a:gd name="f96" fmla="val 187"/>
                <a:gd name="f97" fmla="val 12"/>
                <a:gd name="f98" fmla="val 197"/>
                <a:gd name="f99" fmla="val 16"/>
                <a:gd name="f100" fmla="val 203"/>
                <a:gd name="f101" fmla="val 25"/>
                <a:gd name="f102" fmla="val 227"/>
                <a:gd name="f103" fmla="val 62"/>
                <a:gd name="f104" fmla="val 274"/>
                <a:gd name="f105" fmla="val 289"/>
                <a:gd name="f106" fmla="val 126"/>
                <a:gd name="f107" fmla="val 267"/>
                <a:gd name="f108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2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20"/>
                    <a:pt x="f21" y="f22"/>
                  </a:cubicBezTo>
                  <a:cubicBezTo>
                    <a:pt x="f23" y="f24"/>
                    <a:pt x="f20" y="f25"/>
                    <a:pt x="f10" y="f26"/>
                  </a:cubicBezTo>
                  <a:cubicBezTo>
                    <a:pt x="f15" y="f27"/>
                    <a:pt x="f15" y="f28"/>
                    <a:pt x="f10" y="f29"/>
                  </a:cubicBezTo>
                  <a:cubicBezTo>
                    <a:pt x="f8" y="f30"/>
                    <a:pt x="f6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23" y="f41"/>
                    <a:pt x="f23" y="f42"/>
                  </a:cubicBezTo>
                  <a:cubicBezTo>
                    <a:pt x="f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7" y="f53"/>
                    <a:pt x="f54" y="f55"/>
                    <a:pt x="f56" y="f47"/>
                  </a:cubicBezTo>
                  <a:cubicBezTo>
                    <a:pt x="f54" y="f53"/>
                    <a:pt x="f57" y="f58"/>
                    <a:pt x="f52" y="f59"/>
                  </a:cubicBezTo>
                  <a:cubicBezTo>
                    <a:pt x="f50" y="f60"/>
                    <a:pt x="f61" y="f62"/>
                    <a:pt x="f63" y="f64"/>
                  </a:cubicBezTo>
                  <a:cubicBezTo>
                    <a:pt x="f23" y="f51"/>
                    <a:pt x="f38" y="f53"/>
                    <a:pt x="f6" y="f55"/>
                  </a:cubicBezTo>
                  <a:cubicBezTo>
                    <a:pt x="f20" y="f65"/>
                    <a:pt x="f10" y="f66"/>
                    <a:pt x="f12" y="f47"/>
                  </a:cubicBezTo>
                  <a:cubicBezTo>
                    <a:pt x="f67" y="f68"/>
                    <a:pt x="f69" y="f70"/>
                    <a:pt x="f15" y="f45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75" y="f78"/>
                    <a:pt x="f75" y="f43"/>
                  </a:cubicBezTo>
                  <a:cubicBezTo>
                    <a:pt x="f79" y="f80"/>
                    <a:pt x="f81" y="f82"/>
                    <a:pt x="f83" y="f42"/>
                  </a:cubicBezTo>
                  <a:cubicBezTo>
                    <a:pt x="f84" y="f85"/>
                    <a:pt x="f86" y="f56"/>
                    <a:pt x="f87" y="f88"/>
                  </a:cubicBezTo>
                  <a:cubicBezTo>
                    <a:pt x="f0" y="f89"/>
                    <a:pt x="f0" y="f27"/>
                    <a:pt x="f90" y="f91"/>
                  </a:cubicBezTo>
                  <a:cubicBezTo>
                    <a:pt x="f86" y="f92"/>
                    <a:pt x="f12" y="f22"/>
                    <a:pt x="f40" y="f8"/>
                  </a:cubicBezTo>
                  <a:cubicBezTo>
                    <a:pt x="f24" y="f93"/>
                    <a:pt x="f94" y="f0"/>
                    <a:pt x="f95" y="f90"/>
                  </a:cubicBezTo>
                  <a:cubicBezTo>
                    <a:pt x="f16" y="f90"/>
                    <a:pt x="f14" y="f87"/>
                    <a:pt x="f96" y="f97"/>
                  </a:cubicBezTo>
                  <a:cubicBezTo>
                    <a:pt x="f98" y="f99"/>
                    <a:pt x="f100" y="f93"/>
                    <a:pt x="f28" y="f101"/>
                  </a:cubicBezTo>
                  <a:cubicBezTo>
                    <a:pt x="f102" y="f15"/>
                    <a:pt x="f54" y="f20"/>
                    <a:pt x="f88" y="f103"/>
                  </a:cubicBezTo>
                  <a:cubicBezTo>
                    <a:pt x="f104" y="f21"/>
                    <a:pt x="f85" y="f94"/>
                    <a:pt x="f105" y="f95"/>
                  </a:cubicBezTo>
                  <a:cubicBezTo>
                    <a:pt x="f31" y="f106"/>
                    <a:pt x="f107" y="f10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B4B7571F-6161-4545-9840-907D1B3B79F4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6"/>
                <a:gd name="f5" fmla="val 132"/>
                <a:gd name="f6" fmla="val 149"/>
                <a:gd name="f7" fmla="val 147"/>
                <a:gd name="f8" fmla="val 142"/>
                <a:gd name="f9" fmla="val 162"/>
                <a:gd name="f10" fmla="val 174"/>
                <a:gd name="f11" fmla="val 120"/>
                <a:gd name="f12" fmla="val 183"/>
                <a:gd name="f13" fmla="val 108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8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E7529F39-6C3B-4763-B0EB-09CBAE446E53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>
                <a:gd name="f0" fmla="val 0"/>
                <a:gd name="f1" fmla="val 54"/>
                <a:gd name="f2" fmla="val 109"/>
                <a:gd name="f3" fmla="val 163"/>
                <a:gd name="f4" fmla="val 45"/>
                <a:gd name="f5" fmla="val 91"/>
                <a:gd name="f6" fmla="val 1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4" h="137">
                  <a:moveTo>
                    <a:pt x="f0" y="f0"/>
                  </a:moveTo>
                  <a:cubicBezTo>
                    <a:pt x="f1" y="f0"/>
                    <a:pt x="f2" y="f0"/>
                    <a:pt x="f3" y="f0"/>
                  </a:cubicBezTo>
                  <a:cubicBezTo>
                    <a:pt x="f3" y="f4"/>
                    <a:pt x="f3" y="f5"/>
                    <a:pt x="f3" y="f6"/>
                  </a:cubicBezTo>
                  <a:cubicBezTo>
                    <a:pt x="f2" y="f6"/>
                    <a:pt x="f1" y="f6"/>
                    <a:pt x="f0" y="f6"/>
                  </a:cubicBezTo>
                  <a:cubicBezTo>
                    <a:pt x="f0" y="f5"/>
                    <a:pt x="f0" y="f4"/>
                    <a:pt x="f0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7D39EAFC-F4E3-46FE-B4F6-66F8FE4CD4CD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>
                <a:gd name="f0" fmla="val 0"/>
                <a:gd name="f1" fmla="val 465"/>
                <a:gd name="f2" fmla="val 188"/>
                <a:gd name="f3" fmla="val 434"/>
                <a:gd name="f4" fmla="val 185"/>
                <a:gd name="f5" fmla="val 404"/>
                <a:gd name="f6" fmla="val 178"/>
                <a:gd name="f7" fmla="val 379"/>
                <a:gd name="f8" fmla="val 163"/>
                <a:gd name="f9" fmla="val 354"/>
                <a:gd name="f10" fmla="val 147"/>
                <a:gd name="f11" fmla="val 336"/>
                <a:gd name="f12" fmla="val 127"/>
                <a:gd name="f13" fmla="val 333"/>
                <a:gd name="f14" fmla="val 105"/>
                <a:gd name="f15" fmla="val 326"/>
                <a:gd name="f16" fmla="val 70"/>
                <a:gd name="f17" fmla="val 318"/>
                <a:gd name="f18" fmla="val 35"/>
                <a:gd name="f19" fmla="val 311"/>
                <a:gd name="f20" fmla="val 304"/>
                <a:gd name="f21" fmla="val 297"/>
                <a:gd name="f22" fmla="val 290"/>
                <a:gd name="f23" fmla="val 284"/>
                <a:gd name="f24" fmla="val 130"/>
                <a:gd name="f25" fmla="val 268"/>
                <a:gd name="f26" fmla="val 244"/>
                <a:gd name="f27" fmla="val 219"/>
                <a:gd name="f28" fmla="val 157"/>
                <a:gd name="f29" fmla="val 124"/>
                <a:gd name="f30" fmla="val 93"/>
                <a:gd name="f31" fmla="val 65"/>
                <a:gd name="f32" fmla="val 170"/>
                <a:gd name="f33" fmla="val 37"/>
                <a:gd name="f34" fmla="val 13"/>
                <a:gd name="f35" fmla="val 136"/>
                <a:gd name="f36" fmla="val 108"/>
                <a:gd name="f37" fmla="val 4"/>
                <a:gd name="f38" fmla="val 139"/>
                <a:gd name="f39" fmla="val 22"/>
                <a:gd name="f40" fmla="val 167"/>
                <a:gd name="f41" fmla="val 50"/>
                <a:gd name="f42" fmla="val 77"/>
                <a:gd name="f43" fmla="val 203"/>
                <a:gd name="f44" fmla="val 117"/>
                <a:gd name="f45" fmla="val 216"/>
                <a:gd name="f46" fmla="val 154"/>
                <a:gd name="f47" fmla="val 194"/>
                <a:gd name="f48" fmla="val 222"/>
                <a:gd name="f49" fmla="val 231"/>
                <a:gd name="f50" fmla="val 213"/>
                <a:gd name="f51" fmla="val 265"/>
                <a:gd name="f52" fmla="val 296"/>
                <a:gd name="f53" fmla="val 173"/>
                <a:gd name="f54" fmla="val 308"/>
                <a:gd name="f55" fmla="val 320"/>
                <a:gd name="f56" fmla="val 351"/>
                <a:gd name="f57" fmla="val 385"/>
                <a:gd name="f58" fmla="val 425"/>
                <a:gd name="f59" fmla="val 462"/>
                <a:gd name="f60" fmla="val 499"/>
                <a:gd name="f61" fmla="val 539"/>
                <a:gd name="f62" fmla="val 207"/>
                <a:gd name="f63" fmla="val 567"/>
                <a:gd name="f64" fmla="val 594"/>
                <a:gd name="f65" fmla="val 616"/>
                <a:gd name="f66" fmla="val 610"/>
                <a:gd name="f67" fmla="val 133"/>
                <a:gd name="f68" fmla="val 585"/>
                <a:gd name="f69" fmla="val 557"/>
                <a:gd name="f70" fmla="val 530"/>
                <a:gd name="f71" fmla="val 182"/>
                <a:gd name="f72" fmla="val 49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17" h="223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" y="f2"/>
                    <a:pt x="f28" y="f2"/>
                  </a:cubicBezTo>
                  <a:cubicBezTo>
                    <a:pt x="f29" y="f2"/>
                    <a:pt x="f30" y="f4"/>
                    <a:pt x="f31" y="f32"/>
                  </a:cubicBezTo>
                  <a:cubicBezTo>
                    <a:pt x="f33" y="f28"/>
                    <a:pt x="f34" y="f35"/>
                    <a:pt x="f0" y="f36"/>
                  </a:cubicBezTo>
                  <a:cubicBezTo>
                    <a:pt x="f37" y="f38"/>
                    <a:pt x="f39" y="f40"/>
                    <a:pt x="f41" y="f4"/>
                  </a:cubicBezTo>
                  <a:cubicBezTo>
                    <a:pt x="f42" y="f43"/>
                    <a:pt x="f44" y="f45"/>
                    <a:pt x="f46" y="f27"/>
                  </a:cubicBezTo>
                  <a:cubicBezTo>
                    <a:pt x="f47" y="f48"/>
                    <a:pt x="f49" y="f50"/>
                    <a:pt x="f51" y="f47"/>
                  </a:cubicBezTo>
                  <a:cubicBezTo>
                    <a:pt x="f23" y="f4"/>
                    <a:pt x="f52" y="f53"/>
                    <a:pt x="f54" y="f28"/>
                  </a:cubicBezTo>
                  <a:cubicBezTo>
                    <a:pt x="f55" y="f53"/>
                    <a:pt x="f11" y="f4"/>
                    <a:pt x="f56" y="f47"/>
                  </a:cubicBezTo>
                  <a:cubicBezTo>
                    <a:pt x="f57" y="f50"/>
                    <a:pt x="f58" y="f48"/>
                    <a:pt x="f59" y="f27"/>
                  </a:cubicBezTo>
                  <a:cubicBezTo>
                    <a:pt x="f60" y="f27"/>
                    <a:pt x="f61" y="f62"/>
                    <a:pt x="f63" y="f4"/>
                  </a:cubicBezTo>
                  <a:cubicBezTo>
                    <a:pt x="f64" y="f40"/>
                    <a:pt x="f65" y="f35"/>
                    <a:pt x="f65" y="f36"/>
                  </a:cubicBezTo>
                  <a:cubicBezTo>
                    <a:pt x="f66" y="f67"/>
                    <a:pt x="f68" y="f46"/>
                    <a:pt x="f69" y="f32"/>
                  </a:cubicBezTo>
                  <a:cubicBezTo>
                    <a:pt x="f70" y="f71"/>
                    <a:pt x="f72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496744BA-47C9-4C9F-8BD2-80CA025827E5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f0" fmla="val 0"/>
                <a:gd name="f1" fmla="val 126"/>
                <a:gd name="f2" fmla="val 105"/>
                <a:gd name="f3" fmla="val 40"/>
                <a:gd name="f4" fmla="val 15"/>
                <a:gd name="f5" fmla="val 19"/>
                <a:gd name="f6" fmla="val 31"/>
                <a:gd name="f7" fmla="val 12"/>
                <a:gd name="f8" fmla="val 62"/>
                <a:gd name="f9" fmla="val 52"/>
                <a:gd name="f10" fmla="val 90"/>
                <a:gd name="f11" fmla="val 80"/>
                <a:gd name="f12" fmla="val 108"/>
                <a:gd name="f13" fmla="val 111"/>
                <a:gd name="f14" fmla="val 123"/>
                <a:gd name="f15" fmla="val 145"/>
                <a:gd name="f16" fmla="val 169"/>
                <a:gd name="f17" fmla="val 194"/>
                <a:gd name="f18" fmla="val 243"/>
                <a:gd name="f19" fmla="val 252"/>
                <a:gd name="f20" fmla="val 237"/>
                <a:gd name="f21" fmla="val 215"/>
                <a:gd name="f22" fmla="val 1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3" h="112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0" y="f6"/>
                    <a:pt x="f7" y="f8"/>
                    <a:pt x="f9" y="f10"/>
                  </a:cubicBezTo>
                  <a:cubicBezTo>
                    <a:pt x="f11" y="f12"/>
                    <a:pt x="f2" y="f13"/>
                    <a:pt x="f14" y="f13"/>
                  </a:cubicBezTo>
                  <a:cubicBezTo>
                    <a:pt x="f15" y="f13"/>
                    <a:pt x="f16" y="f2"/>
                    <a:pt x="f17" y="f10"/>
                  </a:cubicBezTo>
                  <a:cubicBezTo>
                    <a:pt x="f18" y="f8"/>
                    <a:pt x="f19" y="f6"/>
                    <a:pt x="f20" y="f5"/>
                  </a:cubicBezTo>
                  <a:cubicBezTo>
                    <a:pt x="f21" y="f0"/>
                    <a:pt x="f22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562725A7-C910-4EAA-94EF-B86C78F468FF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69672E83-EA79-4E23-82C3-5C1409036CE3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f0" fmla="val 0"/>
                <a:gd name="f1" fmla="val 67"/>
                <a:gd name="f2" fmla="val 79"/>
                <a:gd name="f3" fmla="val 3"/>
                <a:gd name="f4" fmla="val 90"/>
                <a:gd name="f5" fmla="val 8"/>
                <a:gd name="f6" fmla="val 101"/>
                <a:gd name="f7" fmla="val 13"/>
                <a:gd name="f8" fmla="val 111"/>
                <a:gd name="f9" fmla="val 20"/>
                <a:gd name="f10" fmla="val 120"/>
                <a:gd name="f11" fmla="val 30"/>
                <a:gd name="f12" fmla="val 126"/>
                <a:gd name="f13" fmla="val 39"/>
                <a:gd name="f14" fmla="val 132"/>
                <a:gd name="f15" fmla="val 50"/>
                <a:gd name="f16" fmla="val 135"/>
                <a:gd name="f17" fmla="val 61"/>
                <a:gd name="f18" fmla="val 72"/>
                <a:gd name="f19" fmla="val 83"/>
                <a:gd name="f20" fmla="val 92"/>
                <a:gd name="f21" fmla="val 109"/>
                <a:gd name="f22" fmla="val 115"/>
                <a:gd name="f23" fmla="val 123"/>
                <a:gd name="f24" fmla="val 56"/>
                <a:gd name="f25" fmla="val 44"/>
                <a:gd name="f26" fmla="val 34"/>
                <a:gd name="f27" fmla="val 23"/>
                <a:gd name="f28" fmla="val 15"/>
                <a:gd name="f29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4" h="136">
                  <a:moveTo>
                    <a:pt x="f0" y="f1"/>
                  </a:moveTo>
                  <a:cubicBezTo>
                    <a:pt x="f0" y="f2"/>
                    <a:pt x="f3" y="f4"/>
                    <a:pt x="f5" y="f6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6" y="f10"/>
                    <a:pt x="f21" y="f8"/>
                    <a:pt x="f22" y="f6"/>
                  </a:cubicBezTo>
                  <a:cubicBezTo>
                    <a:pt x="f10" y="f4"/>
                    <a:pt x="f23" y="f2"/>
                    <a:pt x="f23" y="f1"/>
                  </a:cubicBezTo>
                  <a:cubicBezTo>
                    <a:pt x="f23" y="f24"/>
                    <a:pt x="f10" y="f25"/>
                    <a:pt x="f22" y="f26"/>
                  </a:cubicBezTo>
                  <a:cubicBezTo>
                    <a:pt x="f21" y="f27"/>
                    <a:pt x="f6" y="f28"/>
                    <a:pt x="f20" y="f29"/>
                  </a:cubicBezTo>
                  <a:cubicBezTo>
                    <a:pt x="f19" y="f3"/>
                    <a:pt x="f18" y="f0"/>
                    <a:pt x="f17" y="f0"/>
                  </a:cubicBezTo>
                  <a:cubicBezTo>
                    <a:pt x="f15" y="f0"/>
                    <a:pt x="f13" y="f3"/>
                    <a:pt x="f11" y="f29"/>
                  </a:cubicBezTo>
                  <a:cubicBezTo>
                    <a:pt x="f9" y="f28"/>
                    <a:pt x="f7" y="f27"/>
                    <a:pt x="f5" y="f26"/>
                  </a:cubicBezTo>
                  <a:cubicBezTo>
                    <a:pt x="f3" y="f25"/>
                    <a:pt x="f0" y="f24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C1B3A1A6-84EF-4C07-96A1-549C13619B57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f0" fmla="val 0"/>
                <a:gd name="f1" fmla="val 47"/>
                <a:gd name="f2" fmla="val 227"/>
                <a:gd name="f3" fmla="val 53"/>
                <a:gd name="f4" fmla="val 98"/>
                <a:gd name="f5" fmla="val 76"/>
                <a:gd name="f6" fmla="val 123"/>
                <a:gd name="f7" fmla="val 160"/>
                <a:gd name="f8" fmla="val 18"/>
                <a:gd name="f9" fmla="val 196"/>
                <a:gd name="f10" fmla="val 36"/>
                <a:gd name="f11" fmla="val 232"/>
                <a:gd name="f12" fmla="val 54"/>
                <a:gd name="f13" fmla="val 266"/>
                <a:gd name="f14" fmla="val 220"/>
                <a:gd name="f15" fmla="val 233"/>
                <a:gd name="f16" fmla="val 257"/>
                <a:gd name="f17" fmla="val 209"/>
                <a:gd name="f18" fmla="val 285"/>
                <a:gd name="f19" fmla="val 56"/>
                <a:gd name="f20" fmla="val 2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7" h="286">
                  <a:moveTo>
                    <a:pt x="f1" y="f2"/>
                  </a:moveTo>
                  <a:cubicBezTo>
                    <a:pt x="f0" y="f3"/>
                    <a:pt x="f4" y="f5"/>
                    <a:pt x="f6" y="f0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1" y="f3"/>
                    <a:pt x="f13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65F50D94-DEE2-4DCD-B687-1C19FB7EDBE8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f0" fmla="val 0"/>
                <a:gd name="f1" fmla="val 109"/>
                <a:gd name="f2" fmla="val 33"/>
                <a:gd name="f3" fmla="val 100"/>
                <a:gd name="f4" fmla="val 24"/>
                <a:gd name="f5" fmla="val 89"/>
                <a:gd name="f6" fmla="val 15"/>
                <a:gd name="f7" fmla="val 77"/>
                <a:gd name="f8" fmla="val 11"/>
                <a:gd name="f9" fmla="val 52"/>
                <a:gd name="f10" fmla="val 9"/>
                <a:gd name="f11" fmla="val 26"/>
                <a:gd name="f12" fmla="val 49"/>
                <a:gd name="f13" fmla="val 72"/>
                <a:gd name="f14" fmla="val 21"/>
                <a:gd name="f15" fmla="val 83"/>
                <a:gd name="f16" fmla="val 25"/>
                <a:gd name="f17" fmla="val 93"/>
                <a:gd name="f18" fmla="val 31"/>
                <a:gd name="f19" fmla="val 103"/>
                <a:gd name="f20" fmla="val 39"/>
                <a:gd name="f21" fmla="val 110"/>
                <a:gd name="f22" fmla="val 47"/>
                <a:gd name="f23" fmla="val 120"/>
                <a:gd name="f24" fmla="val 56"/>
                <a:gd name="f25" fmla="val 126"/>
                <a:gd name="f26" fmla="val 67"/>
                <a:gd name="f27" fmla="val 124"/>
                <a:gd name="f28" fmla="val 54"/>
                <a:gd name="f29" fmla="val 118"/>
                <a:gd name="f30" fmla="val 4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6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4" y="f0"/>
                    <a:pt x="f0" y="f10"/>
                  </a:cubicBezTo>
                  <a:cubicBezTo>
                    <a:pt x="f11" y="f10"/>
                    <a:pt x="f12" y="f8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Szabadkézi sokszög: alakzat 30">
              <a:extLst>
                <a:ext uri="{FF2B5EF4-FFF2-40B4-BE49-F238E27FC236}">
                  <a16:creationId xmlns:a16="http://schemas.microsoft.com/office/drawing/2014/main" id="{40481A46-3767-41A4-856C-FB3B927C741A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f0" fmla="val 0"/>
                <a:gd name="f1" fmla="val 37"/>
                <a:gd name="f2" fmla="val 308"/>
                <a:gd name="f3" fmla="val 269"/>
                <a:gd name="f4" fmla="val 1"/>
                <a:gd name="f5" fmla="val 98"/>
                <a:gd name="f6" fmla="val 14"/>
                <a:gd name="f7" fmla="val 52"/>
                <a:gd name="f8" fmla="val 9"/>
                <a:gd name="f9" fmla="val 105"/>
                <a:gd name="f10" fmla="val 5"/>
                <a:gd name="f11" fmla="val 157"/>
                <a:gd name="f12" fmla="val 158"/>
                <a:gd name="f13" fmla="val 201"/>
                <a:gd name="f14" fmla="val 271"/>
                <a:gd name="f15" fmla="val 170"/>
                <a:gd name="f16" fmla="val 147"/>
                <a:gd name="f17" fmla="val 335"/>
                <a:gd name="f18" fmla="val 63"/>
                <a:gd name="f19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0"/>
                    <a:pt x="f13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Szabadkézi sokszög: alakzat 31">
              <a:extLst>
                <a:ext uri="{FF2B5EF4-FFF2-40B4-BE49-F238E27FC236}">
                  <a16:creationId xmlns:a16="http://schemas.microsoft.com/office/drawing/2014/main" id="{BE91145F-AEE0-45E2-B059-D12D62D8A56B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f0" fmla="val 0"/>
                <a:gd name="f1" fmla="val 164"/>
                <a:gd name="f2" fmla="val 308"/>
                <a:gd name="f3" fmla="val 201"/>
                <a:gd name="f4" fmla="val 269"/>
                <a:gd name="f5" fmla="val 200"/>
                <a:gd name="f6" fmla="val 98"/>
                <a:gd name="f7" fmla="val 14"/>
                <a:gd name="f8" fmla="val 149"/>
                <a:gd name="f9" fmla="val 9"/>
                <a:gd name="f10" fmla="val 97"/>
                <a:gd name="f11" fmla="val 5"/>
                <a:gd name="f12" fmla="val 44"/>
                <a:gd name="f13" fmla="val 40"/>
                <a:gd name="f14" fmla="val 103"/>
                <a:gd name="f15" fmla="val 271"/>
                <a:gd name="f16" fmla="val 30"/>
                <a:gd name="f17" fmla="val 53"/>
                <a:gd name="f18" fmla="val 335"/>
                <a:gd name="f19" fmla="val 138"/>
                <a:gd name="f20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14"/>
                    <a:pt x="f0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269FBA79-C942-4998-86FE-E2FCA79E4916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>
                <a:gd name="f0" fmla="val 0"/>
                <a:gd name="f1" fmla="val 13"/>
                <a:gd name="f2" fmla="val 66"/>
                <a:gd name="f3" fmla="val 44"/>
                <a:gd name="f4" fmla="val 11"/>
                <a:gd name="f5" fmla="val 22"/>
                <a:gd name="f6" fmla="val 6"/>
                <a:gd name="f7" fmla="val 2"/>
                <a:gd name="f8" fmla="val 45"/>
                <a:gd name="f9" fmla="val 89"/>
                <a:gd name="f10" fmla="val 111"/>
                <a:gd name="f11" fmla="val 133"/>
                <a:gd name="f12" fmla="val 8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" h="134">
                  <a:moveTo>
                    <a:pt x="f1" y="f2"/>
                  </a:moveTo>
                  <a:cubicBezTo>
                    <a:pt x="f1" y="f3"/>
                    <a:pt x="f4" y="f5"/>
                    <a:pt x="f6" y="f0"/>
                  </a:cubicBezTo>
                  <a:cubicBezTo>
                    <a:pt x="f7" y="f5"/>
                    <a:pt x="f0" y="f8"/>
                    <a:pt x="f0" y="f2"/>
                  </a:cubicBezTo>
                  <a:cubicBezTo>
                    <a:pt x="f7" y="f9"/>
                    <a:pt x="f7" y="f10"/>
                    <a:pt x="f6" y="f11"/>
                  </a:cubicBezTo>
                  <a:cubicBezTo>
                    <a:pt x="f4" y="f10"/>
                    <a:pt x="f1" y="f1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Szabadkézi sokszög: alakzat 33">
              <a:extLst>
                <a:ext uri="{FF2B5EF4-FFF2-40B4-BE49-F238E27FC236}">
                  <a16:creationId xmlns:a16="http://schemas.microsoft.com/office/drawing/2014/main" id="{892FA4D9-0A2B-4935-9370-0A735DCE23C7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f0" fmla="val 0"/>
                <a:gd name="f1" fmla="val 138"/>
                <a:gd name="f2" fmla="val 267"/>
                <a:gd name="f3" fmla="val 184"/>
                <a:gd name="f4" fmla="val 220"/>
                <a:gd name="f5" fmla="val 277"/>
                <a:gd name="f6" fmla="val 195"/>
                <a:gd name="f7" fmla="val 126"/>
                <a:gd name="f8" fmla="val 56"/>
                <a:gd name="f9" fmla="val 215"/>
                <a:gd name="f10" fmla="val 61"/>
                <a:gd name="f11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8" h="268">
                  <a:moveTo>
                    <a:pt x="f1" y="f2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9" y="f0"/>
                    <a:pt x="f1" y="f0"/>
                  </a:cubicBezTo>
                  <a:cubicBezTo>
                    <a:pt x="f10" y="f0"/>
                    <a:pt x="f0" y="f8"/>
                    <a:pt x="f0" y="f7"/>
                  </a:cubicBezTo>
                  <a:cubicBezTo>
                    <a:pt x="f0" y="f6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Szabadkézi sokszög: alakzat 34">
              <a:extLst>
                <a:ext uri="{FF2B5EF4-FFF2-40B4-BE49-F238E27FC236}">
                  <a16:creationId xmlns:a16="http://schemas.microsoft.com/office/drawing/2014/main" id="{6F94BDEB-9AC6-40DE-8FAA-C6076102A181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f0" fmla="val 0"/>
                <a:gd name="f1" fmla="val 214"/>
                <a:gd name="f2" fmla="val 181"/>
                <a:gd name="f3" fmla="val 222"/>
                <a:gd name="f4" fmla="val 343"/>
                <a:gd name="f5" fmla="val 227"/>
                <a:gd name="f6" fmla="val 319"/>
                <a:gd name="f7" fmla="val 233"/>
                <a:gd name="f8" fmla="val 388"/>
                <a:gd name="f9" fmla="val 204"/>
                <a:gd name="f10" fmla="val 395"/>
                <a:gd name="f11" fmla="val 176"/>
                <a:gd name="f12" fmla="val 402"/>
                <a:gd name="f13" fmla="val 147"/>
                <a:gd name="f14" fmla="val 409"/>
                <a:gd name="f15" fmla="val 112"/>
                <a:gd name="f16" fmla="val 347"/>
                <a:gd name="f17" fmla="val 151"/>
                <a:gd name="f18" fmla="val 394"/>
                <a:gd name="f19" fmla="val 40"/>
                <a:gd name="f20" fmla="val 224"/>
                <a:gd name="f21" fmla="val 161"/>
                <a:gd name="f22" fmla="val 43"/>
                <a:gd name="f23" fmla="val 14"/>
                <a:gd name="f24" fmla="val 68"/>
                <a:gd name="f25" fmla="val 4"/>
                <a:gd name="f26" fmla="val 83"/>
                <a:gd name="f27" fmla="val 211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4" h="41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Szabadkézi sokszög: alakzat 35">
              <a:extLst>
                <a:ext uri="{FF2B5EF4-FFF2-40B4-BE49-F238E27FC236}">
                  <a16:creationId xmlns:a16="http://schemas.microsoft.com/office/drawing/2014/main" id="{04A6EBF8-59C2-47F1-B14B-C576031DDF51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f0" fmla="val 0"/>
                <a:gd name="f1" fmla="val 123"/>
                <a:gd name="f2" fmla="val 110"/>
                <a:gd name="f3" fmla="val 153"/>
                <a:gd name="f4" fmla="val 267"/>
                <a:gd name="f5" fmla="val 149"/>
                <a:gd name="f6" fmla="val 244"/>
                <a:gd name="f7" fmla="val 162"/>
                <a:gd name="f8" fmla="val 311"/>
                <a:gd name="f9" fmla="val 143"/>
                <a:gd name="f10" fmla="val 316"/>
                <a:gd name="f11" fmla="val 124"/>
                <a:gd name="f12" fmla="val 320"/>
                <a:gd name="f13" fmla="val 105"/>
                <a:gd name="f14" fmla="val 325"/>
                <a:gd name="f15" fmla="val 78"/>
                <a:gd name="f16" fmla="val 261"/>
                <a:gd name="f17" fmla="val 314"/>
                <a:gd name="f18" fmla="val 22"/>
                <a:gd name="f19" fmla="val 134"/>
                <a:gd name="f20" fmla="val 88"/>
                <a:gd name="f21" fmla="val 13"/>
                <a:gd name="f22" fmla="val 36"/>
                <a:gd name="f23" fmla="val 5"/>
                <a:gd name="f24" fmla="val 51"/>
                <a:gd name="f25" fmla="val 111"/>
                <a:gd name="f26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1"/>
                    <a:pt x="f22" y="f23"/>
                  </a:cubicBezTo>
                  <a:cubicBezTo>
                    <a:pt x="f24" y="f0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zabadkézi sokszög: alakzat 36">
              <a:extLst>
                <a:ext uri="{FF2B5EF4-FFF2-40B4-BE49-F238E27FC236}">
                  <a16:creationId xmlns:a16="http://schemas.microsoft.com/office/drawing/2014/main" id="{77030A71-2E7A-44B1-8AFA-02A0A56AEE25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>
                <a:gd name="f0" fmla="val 0"/>
                <a:gd name="f1" fmla="val 19"/>
                <a:gd name="f2" fmla="val 181"/>
                <a:gd name="f3" fmla="val 11"/>
                <a:gd name="f4" fmla="val 343"/>
                <a:gd name="f5" fmla="val 6"/>
                <a:gd name="f6" fmla="val 319"/>
                <a:gd name="f7" fmla="val 388"/>
                <a:gd name="f8" fmla="val 29"/>
                <a:gd name="f9" fmla="val 395"/>
                <a:gd name="f10" fmla="val 57"/>
                <a:gd name="f11" fmla="val 402"/>
                <a:gd name="f12" fmla="val 86"/>
                <a:gd name="f13" fmla="val 409"/>
                <a:gd name="f14" fmla="val 121"/>
                <a:gd name="f15" fmla="val 347"/>
                <a:gd name="f16" fmla="val 82"/>
                <a:gd name="f17" fmla="val 394"/>
                <a:gd name="f18" fmla="val 192"/>
                <a:gd name="f19" fmla="val 224"/>
                <a:gd name="f20" fmla="val 234"/>
                <a:gd name="f21" fmla="val 161"/>
                <a:gd name="f22" fmla="val 189"/>
                <a:gd name="f23" fmla="val 14"/>
                <a:gd name="f24" fmla="val 165"/>
                <a:gd name="f25" fmla="val 4"/>
                <a:gd name="f26" fmla="val 149"/>
                <a:gd name="f27" fmla="val 22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5" h="410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14859A4C-99C2-4D12-859B-59C45DDA09B9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f0" fmla="val 0"/>
                <a:gd name="f1" fmla="val 38"/>
                <a:gd name="f2" fmla="val 110"/>
                <a:gd name="f3" fmla="val 9"/>
                <a:gd name="f4" fmla="val 267"/>
                <a:gd name="f5" fmla="val 13"/>
                <a:gd name="f6" fmla="val 244"/>
                <a:gd name="f7" fmla="val 311"/>
                <a:gd name="f8" fmla="val 18"/>
                <a:gd name="f9" fmla="val 316"/>
                <a:gd name="f10" fmla="val 37"/>
                <a:gd name="f11" fmla="val 322"/>
                <a:gd name="f12" fmla="val 55"/>
                <a:gd name="f13" fmla="val 327"/>
                <a:gd name="f14" fmla="val 83"/>
                <a:gd name="f15" fmla="val 263"/>
                <a:gd name="f16" fmla="val 140"/>
                <a:gd name="f17" fmla="val 136"/>
                <a:gd name="f18" fmla="val 162"/>
                <a:gd name="f19" fmla="val 88"/>
                <a:gd name="f20" fmla="val 151"/>
                <a:gd name="f21" fmla="val 126"/>
                <a:gd name="f22" fmla="val 5"/>
                <a:gd name="f23" fmla="val 111"/>
                <a:gd name="f24" fmla="val 51"/>
                <a:gd name="f25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8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9"/>
                    <a:pt x="f16" y="f17"/>
                  </a:cubicBezTo>
                  <a:cubicBezTo>
                    <a:pt x="f18" y="f19"/>
                    <a:pt x="f20" y="f5"/>
                    <a:pt x="f21" y="f22"/>
                  </a:cubicBezTo>
                  <a:cubicBezTo>
                    <a:pt x="f23" y="f0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0760D034-7D00-48C7-B2FC-B5C449DAB760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f0" fmla="val 0"/>
                <a:gd name="f1" fmla="val 342"/>
                <a:gd name="f2" fmla="val 188"/>
                <a:gd name="f3" fmla="val 117"/>
                <a:gd name="f4" fmla="val 66"/>
                <a:gd name="f5" fmla="val 158"/>
                <a:gd name="f6" fmla="val 235"/>
                <a:gd name="f7" fmla="val 349"/>
                <a:gd name="f8" fmla="val 105"/>
                <a:gd name="f9" fmla="val 424"/>
                <a:gd name="f10" fmla="val 156"/>
                <a:gd name="f11" fmla="val 461"/>
                <a:gd name="f12" fmla="val 241"/>
                <a:gd name="f13" fmla="val 493"/>
                <a:gd name="f14" fmla="val 444"/>
                <a:gd name="f15" fmla="val 530"/>
                <a:gd name="f16" fmla="val 581"/>
                <a:gd name="f17" fmla="val 685"/>
                <a:gd name="f18" fmla="val 347"/>
                <a:gd name="f19" fmla="val 569"/>
                <a:gd name="f20" fmla="val 49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86" h="494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0" y="f7"/>
                    <a:pt x="f8" y="f9"/>
                  </a:cubicBezTo>
                  <a:cubicBezTo>
                    <a:pt x="f10" y="f11"/>
                    <a:pt x="f12" y="f13"/>
                    <a:pt x="f1" y="f13"/>
                  </a:cubicBezTo>
                  <a:cubicBezTo>
                    <a:pt x="f14" y="f13"/>
                    <a:pt x="f15" y="f11"/>
                    <a:pt x="f16" y="f9"/>
                  </a:cubicBezTo>
                  <a:cubicBezTo>
                    <a:pt x="f17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114F3C9D-A7B1-445C-BA7D-F3E453888414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f0" fmla="val 0"/>
                <a:gd name="f1" fmla="val 414"/>
                <a:gd name="f2" fmla="val 246"/>
                <a:gd name="f3" fmla="val 17"/>
                <a:gd name="f4" fmla="val 260"/>
                <a:gd name="f5" fmla="val 273"/>
                <a:gd name="f6" fmla="val 286"/>
                <a:gd name="f7" fmla="val 319"/>
                <a:gd name="f8" fmla="val 59"/>
                <a:gd name="f9" fmla="val 369"/>
                <a:gd name="f10" fmla="val 148"/>
                <a:gd name="f11" fmla="val 373"/>
                <a:gd name="f12" fmla="val 222"/>
                <a:gd name="f13" fmla="val 431"/>
                <a:gd name="f14" fmla="val 214"/>
                <a:gd name="f15" fmla="val 497"/>
                <a:gd name="f16" fmla="val 217"/>
                <a:gd name="f17" fmla="val 511"/>
                <a:gd name="f18" fmla="val 248"/>
                <a:gd name="f19" fmla="val 537"/>
                <a:gd name="f20" fmla="val 309"/>
                <a:gd name="f21" fmla="val 413"/>
                <a:gd name="f22" fmla="val 268"/>
                <a:gd name="f23" fmla="val 120"/>
                <a:gd name="f24" fmla="val 26"/>
                <a:gd name="f25" fmla="val 37"/>
                <a:gd name="f26" fmla="val 103"/>
                <a:gd name="f27" fmla="val 160"/>
                <a:gd name="f28" fmla="val 16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8" h="414">
                  <a:moveTo>
                    <a:pt x="f2" y="f3"/>
                  </a:moveTo>
                  <a:cubicBezTo>
                    <a:pt x="f4" y="f0"/>
                    <a:pt x="f5" y="f0"/>
                    <a:pt x="f6" y="f3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" y="f21"/>
                    <a:pt x="f22" y="f21"/>
                  </a:cubicBezTo>
                  <a:cubicBezTo>
                    <a:pt x="f23" y="f21"/>
                    <a:pt x="f0" y="f20"/>
                    <a:pt x="f24" y="f18"/>
                  </a:cubicBezTo>
                  <a:cubicBezTo>
                    <a:pt x="f25" y="f16"/>
                    <a:pt x="f26" y="f14"/>
                    <a:pt x="f27" y="f12"/>
                  </a:cubicBezTo>
                  <a:cubicBezTo>
                    <a:pt x="f28" y="f10"/>
                    <a:pt x="f14" y="f8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Szabadkézi sokszög: alakzat 40">
              <a:extLst>
                <a:ext uri="{FF2B5EF4-FFF2-40B4-BE49-F238E27FC236}">
                  <a16:creationId xmlns:a16="http://schemas.microsoft.com/office/drawing/2014/main" id="{806C2992-9829-434D-A70C-DF76BD1CED7B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>
                <a:gd name="f0" fmla="val 0"/>
                <a:gd name="f1" fmla="val 54"/>
                <a:gd name="f2" fmla="val 30"/>
                <a:gd name="f3" fmla="val 71"/>
                <a:gd name="f4" fmla="val 31"/>
                <a:gd name="f5" fmla="val 90"/>
                <a:gd name="f6" fmla="val 27"/>
                <a:gd name="f7" fmla="val 103"/>
                <a:gd name="f8" fmla="val 18"/>
                <a:gd name="f9" fmla="val 111"/>
                <a:gd name="f10" fmla="val 13"/>
                <a:gd name="f11" fmla="val 117"/>
                <a:gd name="f12" fmla="val 7"/>
                <a:gd name="f13" fmla="val 123"/>
                <a:gd name="f14" fmla="val 128"/>
                <a:gd name="f15" fmla="val 136"/>
                <a:gd name="f16" fmla="val 143"/>
                <a:gd name="f17" fmla="val 159"/>
                <a:gd name="f18" fmla="val 176"/>
                <a:gd name="f19" fmla="val 32"/>
                <a:gd name="f20" fmla="val 193"/>
                <a:gd name="f21" fmla="val 210"/>
                <a:gd name="f22" fmla="val 226"/>
                <a:gd name="f23" fmla="val 24"/>
                <a:gd name="f24" fmla="val 239"/>
                <a:gd name="f25" fmla="val 246"/>
                <a:gd name="f26" fmla="val 206"/>
                <a:gd name="f27" fmla="val 84"/>
                <a:gd name="f28" fmla="val 40"/>
                <a:gd name="f29" fmla="val 8"/>
                <a:gd name="f30" fmla="val 20"/>
                <a:gd name="f31" fmla="val 23"/>
                <a:gd name="f32" fmla="val 37"/>
                <a:gd name="f33" fmla="val 2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7" h="8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19"/>
                    <a:pt x="f20" y="f2"/>
                  </a:cubicBezTo>
                  <a:cubicBezTo>
                    <a:pt x="f21" y="f2"/>
                    <a:pt x="f22" y="f23"/>
                    <a:pt x="f24" y="f10"/>
                  </a:cubicBezTo>
                  <a:cubicBezTo>
                    <a:pt x="f25" y="f12"/>
                    <a:pt x="f26" y="f27"/>
                    <a:pt x="f13" y="f27"/>
                  </a:cubicBezTo>
                  <a:cubicBezTo>
                    <a:pt x="f28" y="f27"/>
                    <a:pt x="f0" y="f12"/>
                    <a:pt x="f29" y="f10"/>
                  </a:cubicBezTo>
                  <a:cubicBezTo>
                    <a:pt x="f30" y="f31"/>
                    <a:pt x="f32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B073F33A-BB07-49A5-B1E6-EA2B540DA28A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f0" fmla="val 0"/>
                <a:gd name="f1" fmla="val 97"/>
                <a:gd name="f2" fmla="val 19"/>
                <a:gd name="f3" fmla="val 51"/>
                <a:gd name="f4" fmla="val 20"/>
                <a:gd name="f5" fmla="val 45"/>
                <a:gd name="f6" fmla="val 13"/>
                <a:gd name="f7" fmla="val 70"/>
                <a:gd name="f8" fmla="val 106"/>
                <a:gd name="f9" fmla="val 16"/>
                <a:gd name="f10" fmla="val 147"/>
                <a:gd name="f11" fmla="val 156"/>
                <a:gd name="f12" fmla="val 23"/>
                <a:gd name="f13" fmla="val 163"/>
                <a:gd name="f14" fmla="val 57"/>
                <a:gd name="f15" fmla="val 192"/>
                <a:gd name="f16" fmla="val 133"/>
                <a:gd name="f17" fmla="val 164"/>
                <a:gd name="f18" fmla="val 131"/>
                <a:gd name="f19" fmla="val 151"/>
                <a:gd name="f20" fmla="val 123"/>
                <a:gd name="f21" fmla="val 142"/>
                <a:gd name="f22" fmla="val 84"/>
                <a:gd name="f23" fmla="val 127"/>
                <a:gd name="f24" fmla="val 63"/>
                <a:gd name="f25" fmla="val 137"/>
                <a:gd name="f26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2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Szabadkézi sokszög: alakzat 42">
              <a:extLst>
                <a:ext uri="{FF2B5EF4-FFF2-40B4-BE49-F238E27FC236}">
                  <a16:creationId xmlns:a16="http://schemas.microsoft.com/office/drawing/2014/main" id="{1CEE80A4-A488-4570-8B64-A86294B23E10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f0" fmla="val 0"/>
                <a:gd name="f1" fmla="val 128"/>
                <a:gd name="f2" fmla="val 30"/>
                <a:gd name="f3" fmla="val 122"/>
                <a:gd name="f4" fmla="val 23"/>
                <a:gd name="f5" fmla="val 116"/>
                <a:gd name="f6" fmla="val 16"/>
                <a:gd name="f7" fmla="val 108"/>
                <a:gd name="f8" fmla="val 12"/>
                <a:gd name="f9" fmla="val 105"/>
                <a:gd name="f10" fmla="val 9"/>
                <a:gd name="f11" fmla="val 100"/>
                <a:gd name="f12" fmla="val 7"/>
                <a:gd name="f13" fmla="val 96"/>
                <a:gd name="f14" fmla="val 6"/>
                <a:gd name="f15" fmla="val 91"/>
                <a:gd name="f16" fmla="val 4"/>
                <a:gd name="f17" fmla="val 86"/>
                <a:gd name="f18" fmla="val 3"/>
                <a:gd name="f19" fmla="val 82"/>
                <a:gd name="f20" fmla="val 63"/>
                <a:gd name="f21" fmla="val 45"/>
                <a:gd name="f22" fmla="val 32"/>
                <a:gd name="f23" fmla="val 21"/>
                <a:gd name="f24" fmla="val 20"/>
                <a:gd name="f25" fmla="val 33"/>
                <a:gd name="f26" fmla="val 50"/>
                <a:gd name="f27" fmla="val 5"/>
                <a:gd name="f28" fmla="val 69"/>
                <a:gd name="f29" fmla="val 87"/>
                <a:gd name="f30" fmla="val 2"/>
                <a:gd name="f31" fmla="val 106"/>
                <a:gd name="f32" fmla="val 125"/>
                <a:gd name="f33" fmla="val 8"/>
                <a:gd name="f34" fmla="val 134"/>
                <a:gd name="f35" fmla="val 11"/>
                <a:gd name="f36" fmla="val 143"/>
                <a:gd name="f37" fmla="val 151"/>
                <a:gd name="f38" fmla="val 152"/>
                <a:gd name="f39" fmla="val 153"/>
                <a:gd name="f40" fmla="val 17"/>
                <a:gd name="f41" fmla="val 154"/>
                <a:gd name="f42" fmla="val 156"/>
                <a:gd name="f43" fmla="val 158"/>
                <a:gd name="f44" fmla="val 159"/>
                <a:gd name="f45" fmla="val 160"/>
                <a:gd name="f46" fmla="val 18"/>
                <a:gd name="f47" fmla="val 19"/>
                <a:gd name="f48" fmla="val 162"/>
                <a:gd name="f49" fmla="val 22"/>
                <a:gd name="f50" fmla="val 163"/>
                <a:gd name="f51" fmla="val 25"/>
                <a:gd name="f52" fmla="val 165"/>
                <a:gd name="f53" fmla="val 29"/>
                <a:gd name="f54" fmla="val 168"/>
                <a:gd name="f55" fmla="val 169"/>
                <a:gd name="f56" fmla="val 37"/>
                <a:gd name="f57" fmla="val 171"/>
                <a:gd name="f58" fmla="val 54"/>
                <a:gd name="f59" fmla="val 177"/>
                <a:gd name="f60" fmla="val 71"/>
                <a:gd name="f61" fmla="val 88"/>
                <a:gd name="f62" fmla="val 175"/>
                <a:gd name="f63" fmla="val 172"/>
                <a:gd name="f64" fmla="val 120"/>
                <a:gd name="f65" fmla="val 136"/>
                <a:gd name="f66" fmla="val 103"/>
                <a:gd name="f67" fmla="val 72"/>
                <a:gd name="f68" fmla="val 56"/>
                <a:gd name="f69" fmla="val 166"/>
                <a:gd name="f70" fmla="val 42"/>
                <a:gd name="f71" fmla="val 39"/>
                <a:gd name="f72" fmla="val 36"/>
                <a:gd name="f73" fmla="val 157"/>
                <a:gd name="f74" fmla="val 31"/>
                <a:gd name="f75" fmla="val 28"/>
                <a:gd name="f76" fmla="val 150"/>
                <a:gd name="f77" fmla="val 149"/>
                <a:gd name="f78" fmla="val 148"/>
                <a:gd name="f79" fmla="val 140"/>
                <a:gd name="f80" fmla="val 132"/>
                <a:gd name="f81" fmla="val 76"/>
                <a:gd name="f82" fmla="val 61"/>
                <a:gd name="f83" fmla="val 47"/>
                <a:gd name="f84" fmla="val 43"/>
                <a:gd name="f85" fmla="val 26"/>
                <a:gd name="f86" fmla="val 68"/>
                <a:gd name="f87" fmla="val 85"/>
                <a:gd name="f88" fmla="val 92"/>
                <a:gd name="f89" fmla="val 95"/>
                <a:gd name="f90" fmla="val 24"/>
                <a:gd name="f91" fmla="val 111"/>
                <a:gd name="f92" fmla="val 27"/>
                <a:gd name="f93" fmla="val 117"/>
                <a:gd name="f94" fmla="val 38"/>
                <a:gd name="f95" fmla="val 145"/>
                <a:gd name="f96" fmla="val 81"/>
                <a:gd name="f97" fmla="val 139"/>
                <a:gd name="f98" fmla="val 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8"/>
                  </a:cubicBezTo>
                  <a:cubicBezTo>
                    <a:pt x="f20" y="f0"/>
                    <a:pt x="f21" y="f10"/>
                    <a:pt x="f22" y="f23"/>
                  </a:cubicBezTo>
                  <a:cubicBezTo>
                    <a:pt x="f24" y="f25"/>
                    <a:pt x="f10" y="f26"/>
                    <a:pt x="f27" y="f28"/>
                  </a:cubicBezTo>
                  <a:cubicBezTo>
                    <a:pt x="f0" y="f29"/>
                    <a:pt x="f30" y="f31"/>
                    <a:pt x="f14" y="f32"/>
                  </a:cubicBezTo>
                  <a:cubicBezTo>
                    <a:pt x="f33" y="f34"/>
                    <a:pt x="f35" y="f36"/>
                    <a:pt x="f6" y="f37"/>
                  </a:cubicBezTo>
                  <a:cubicBezTo>
                    <a:pt x="f6" y="f38"/>
                    <a:pt x="f6" y="f39"/>
                    <a:pt x="f40" y="f41"/>
                  </a:cubicBezTo>
                  <a:cubicBezTo>
                    <a:pt x="f40" y="f42"/>
                    <a:pt x="f40" y="f43"/>
                    <a:pt x="f40" y="f44"/>
                  </a:cubicBezTo>
                  <a:cubicBezTo>
                    <a:pt x="f40" y="f45"/>
                    <a:pt x="f46" y="f45"/>
                    <a:pt x="f47" y="f45"/>
                  </a:cubicBezTo>
                  <a:cubicBezTo>
                    <a:pt x="f24" y="f48"/>
                    <a:pt x="f49" y="f50"/>
                    <a:pt x="f51" y="f52"/>
                  </a:cubicBezTo>
                  <a:cubicBezTo>
                    <a:pt x="f53" y="f54"/>
                    <a:pt x="f22" y="f55"/>
                    <a:pt x="f56" y="f57"/>
                  </a:cubicBezTo>
                  <a:cubicBezTo>
                    <a:pt x="f58" y="f59"/>
                    <a:pt x="f60" y="f59"/>
                    <a:pt x="f61" y="f62"/>
                  </a:cubicBezTo>
                  <a:cubicBezTo>
                    <a:pt x="f9" y="f63"/>
                    <a:pt x="f64" y="f54"/>
                    <a:pt x="f65" y="f45"/>
                  </a:cubicBezTo>
                  <a:cubicBezTo>
                    <a:pt x="f64" y="f50"/>
                    <a:pt x="f66" y="f54"/>
                    <a:pt x="f61" y="f54"/>
                  </a:cubicBezTo>
                  <a:cubicBezTo>
                    <a:pt x="f67" y="f54"/>
                    <a:pt x="f68" y="f69"/>
                    <a:pt x="f70" y="f45"/>
                  </a:cubicBezTo>
                  <a:cubicBezTo>
                    <a:pt x="f71" y="f44"/>
                    <a:pt x="f72" y="f73"/>
                    <a:pt x="f22" y="f41"/>
                  </a:cubicBezTo>
                  <a:cubicBezTo>
                    <a:pt x="f74" y="f38"/>
                    <a:pt x="f53" y="f38"/>
                    <a:pt x="f53" y="f37"/>
                  </a:cubicBezTo>
                  <a:cubicBezTo>
                    <a:pt x="f75" y="f76"/>
                    <a:pt x="f75" y="f77"/>
                    <a:pt x="f75" y="f78"/>
                  </a:cubicBezTo>
                  <a:cubicBezTo>
                    <a:pt x="f51" y="f79"/>
                    <a:pt x="f4" y="f80"/>
                    <a:pt x="f24" y="f32"/>
                  </a:cubicBezTo>
                  <a:cubicBezTo>
                    <a:pt x="f40" y="f7"/>
                    <a:pt x="f6" y="f15"/>
                    <a:pt x="f24" y="f81"/>
                  </a:cubicBezTo>
                  <a:cubicBezTo>
                    <a:pt x="f4" y="f82"/>
                    <a:pt x="f22" y="f83"/>
                    <a:pt x="f84" y="f72"/>
                  </a:cubicBezTo>
                  <a:cubicBezTo>
                    <a:pt x="f58" y="f85"/>
                    <a:pt x="f86" y="f46"/>
                    <a:pt x="f19" y="f24"/>
                  </a:cubicBezTo>
                  <a:cubicBezTo>
                    <a:pt x="f87" y="f24"/>
                    <a:pt x="f61" y="f47"/>
                    <a:pt x="f88" y="f23"/>
                  </a:cubicBezTo>
                  <a:cubicBezTo>
                    <a:pt x="f89" y="f49"/>
                    <a:pt x="f11" y="f4"/>
                    <a:pt x="f66" y="f90"/>
                  </a:cubicBezTo>
                  <a:cubicBezTo>
                    <a:pt x="f91" y="f92"/>
                    <a:pt x="f93" y="f22"/>
                    <a:pt x="f3" y="f94"/>
                  </a:cubicBezTo>
                  <a:cubicBezTo>
                    <a:pt x="f80" y="f83"/>
                    <a:pt x="f79" y="f20"/>
                    <a:pt x="f95" y="f96"/>
                  </a:cubicBezTo>
                  <a:cubicBezTo>
                    <a:pt x="f95" y="f20"/>
                    <a:pt x="f97" y="f9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Szabadkézi sokszög: alakzat 43">
              <a:extLst>
                <a:ext uri="{FF2B5EF4-FFF2-40B4-BE49-F238E27FC236}">
                  <a16:creationId xmlns:a16="http://schemas.microsoft.com/office/drawing/2014/main" id="{1592244A-8ADA-48BB-9CF5-67C7B0529630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2"/>
                <a:gd name="f5" fmla="val 66"/>
                <a:gd name="f6" fmla="val 6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6"/>
                  </a:cubicBezTo>
                  <a:cubicBezTo>
                    <a:pt x="f19" y="f29"/>
                    <a:pt x="f18" y="f0"/>
                    <a:pt x="f17" y="f0"/>
                  </a:cubicBezTo>
                  <a:cubicBezTo>
                    <a:pt x="f15" y="f0"/>
                    <a:pt x="f13" y="f29"/>
                    <a:pt x="f11" y="f6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4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09900C70-8D58-4B3B-AA48-7DB5B127CC12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>
                <a:gd name="f0" fmla="val 0"/>
                <a:gd name="f1" fmla="val 53"/>
                <a:gd name="f2" fmla="val 19"/>
                <a:gd name="f3" fmla="val 99"/>
                <a:gd name="f4" fmla="val 130"/>
                <a:gd name="f5" fmla="val 45"/>
                <a:gd name="f6" fmla="val 137"/>
                <a:gd name="f7" fmla="val 70"/>
                <a:gd name="f8" fmla="val 150"/>
                <a:gd name="f9" fmla="val 106"/>
                <a:gd name="f10" fmla="val 134"/>
                <a:gd name="f11" fmla="val 148"/>
                <a:gd name="f12" fmla="val 156"/>
                <a:gd name="f13" fmla="val 126"/>
                <a:gd name="f14" fmla="val 164"/>
                <a:gd name="f15" fmla="val 93"/>
                <a:gd name="f16" fmla="val 192"/>
                <a:gd name="f17" fmla="val 17"/>
                <a:gd name="f18" fmla="val 123"/>
                <a:gd name="f19" fmla="val 8"/>
                <a:gd name="f20" fmla="val 84"/>
                <a:gd name="f21" fmla="val 23"/>
                <a:gd name="f22" fmla="val 63"/>
                <a:gd name="f23" fmla="val 13"/>
                <a:gd name="f24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1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17" y="f14"/>
                  </a:cubicBezTo>
                  <a:cubicBezTo>
                    <a:pt x="f2" y="f14"/>
                    <a:pt x="f0" y="f18"/>
                    <a:pt x="f19" y="f20"/>
                  </a:cubicBezTo>
                  <a:cubicBezTo>
                    <a:pt x="f21" y="f22"/>
                    <a:pt x="f23" y="f2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1722FFA1-7D44-4725-A08B-62BE2CAF562C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f0" fmla="val 0"/>
                <a:gd name="f1" fmla="val 146"/>
                <a:gd name="f2" fmla="val 23"/>
                <a:gd name="f3" fmla="val 35"/>
                <a:gd name="f4" fmla="val 29"/>
                <a:gd name="f5" fmla="val 25"/>
                <a:gd name="f6" fmla="val 42"/>
                <a:gd name="f7" fmla="val 22"/>
                <a:gd name="f8" fmla="val 45"/>
                <a:gd name="f9" fmla="val 20"/>
                <a:gd name="f10" fmla="val 49"/>
                <a:gd name="f11" fmla="val 19"/>
                <a:gd name="f12" fmla="val 52"/>
                <a:gd name="f13" fmla="val 55"/>
                <a:gd name="f14" fmla="val 17"/>
                <a:gd name="f15" fmla="val 60"/>
                <a:gd name="f16" fmla="val 63"/>
                <a:gd name="f17" fmla="val 77"/>
                <a:gd name="f18" fmla="val 92"/>
                <a:gd name="f19" fmla="val 102"/>
                <a:gd name="f20" fmla="val 34"/>
                <a:gd name="f21" fmla="val 112"/>
                <a:gd name="f22" fmla="val 122"/>
                <a:gd name="f23" fmla="val 125"/>
                <a:gd name="f24" fmla="val 74"/>
                <a:gd name="f25" fmla="val 128"/>
                <a:gd name="f26" fmla="val 88"/>
                <a:gd name="f27" fmla="val 105"/>
                <a:gd name="f28" fmla="val 123"/>
                <a:gd name="f29" fmla="val 130"/>
                <a:gd name="f30" fmla="val 120"/>
                <a:gd name="f31" fmla="val 139"/>
                <a:gd name="f32" fmla="val 117"/>
                <a:gd name="f33" fmla="val 145"/>
                <a:gd name="f34" fmla="val 116"/>
                <a:gd name="f35" fmla="val 147"/>
                <a:gd name="f36" fmla="val 115"/>
                <a:gd name="f37" fmla="val 148"/>
                <a:gd name="f38" fmla="val 114"/>
                <a:gd name="f39" fmla="val 150"/>
                <a:gd name="f40" fmla="val 151"/>
                <a:gd name="f41" fmla="val 109"/>
                <a:gd name="f42" fmla="val 153"/>
                <a:gd name="f43" fmla="val 106"/>
                <a:gd name="f44" fmla="val 156"/>
                <a:gd name="f45" fmla="val 103"/>
                <a:gd name="f46" fmla="val 158"/>
                <a:gd name="f47" fmla="val 89"/>
                <a:gd name="f48" fmla="val 164"/>
                <a:gd name="f49" fmla="val 167"/>
                <a:gd name="f50" fmla="val 57"/>
                <a:gd name="f51" fmla="val 165"/>
                <a:gd name="f52" fmla="val 162"/>
                <a:gd name="f53" fmla="val 9"/>
                <a:gd name="f54" fmla="val 40"/>
                <a:gd name="f55" fmla="val 170"/>
                <a:gd name="f56" fmla="val 173"/>
                <a:gd name="f57" fmla="val 176"/>
                <a:gd name="f58" fmla="val 91"/>
                <a:gd name="f59" fmla="val 174"/>
                <a:gd name="f60" fmla="val 108"/>
                <a:gd name="f61" fmla="val 168"/>
                <a:gd name="f62" fmla="val 161"/>
                <a:gd name="f63" fmla="val 159"/>
                <a:gd name="f64" fmla="val 126"/>
                <a:gd name="f65" fmla="val 127"/>
                <a:gd name="f66" fmla="val 157"/>
                <a:gd name="f67" fmla="val 129"/>
                <a:gd name="f68" fmla="val 155"/>
                <a:gd name="f69" fmla="val 154"/>
                <a:gd name="f70" fmla="val 152"/>
                <a:gd name="f71" fmla="val 131"/>
                <a:gd name="f72" fmla="val 134"/>
                <a:gd name="f73" fmla="val 142"/>
                <a:gd name="f74" fmla="val 137"/>
                <a:gd name="f75" fmla="val 140"/>
                <a:gd name="f76" fmla="val 107"/>
                <a:gd name="f77" fmla="val 69"/>
                <a:gd name="f78" fmla="val 51"/>
                <a:gd name="f79" fmla="val 100"/>
                <a:gd name="f80" fmla="val 83"/>
                <a:gd name="f81" fmla="val 65"/>
                <a:gd name="f82" fmla="val 3"/>
                <a:gd name="f83" fmla="val 5"/>
                <a:gd name="f84" fmla="val 6"/>
                <a:gd name="f85" fmla="val 46"/>
                <a:gd name="f86" fmla="val 8"/>
                <a:gd name="f87" fmla="val 43"/>
                <a:gd name="f88" fmla="val 38"/>
                <a:gd name="f89" fmla="val 12"/>
                <a:gd name="f90" fmla="val 31"/>
                <a:gd name="f91" fmla="val 18"/>
                <a:gd name="f92" fmla="val 2"/>
                <a:gd name="f93" fmla="val 62"/>
                <a:gd name="f94" fmla="val 80"/>
                <a:gd name="f95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7">
                  <a:moveTo>
                    <a:pt x="f2" y="f3"/>
                  </a:moveTo>
                  <a:cubicBezTo>
                    <a:pt x="f4" y="f4"/>
                    <a:pt x="f3" y="f5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2"/>
                    <a:pt x="f19" y="f20"/>
                  </a:cubicBezTo>
                  <a:cubicBezTo>
                    <a:pt x="f21" y="f8"/>
                    <a:pt x="f22" y="f15"/>
                    <a:pt x="f23" y="f24"/>
                  </a:cubicBezTo>
                  <a:cubicBezTo>
                    <a:pt x="f25" y="f26"/>
                    <a:pt x="f25" y="f27"/>
                    <a:pt x="f23" y="f22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1"/>
                    <a:pt x="f34" y="f35"/>
                    <a:pt x="f36" y="f37"/>
                  </a:cubicBezTo>
                  <a:cubicBezTo>
                    <a:pt x="f38" y="f39"/>
                    <a:pt x="f21" y="f39"/>
                    <a:pt x="f2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4" y="f49"/>
                    <a:pt x="f50" y="f51"/>
                  </a:cubicBezTo>
                  <a:cubicBezTo>
                    <a:pt x="f6" y="f51"/>
                    <a:pt x="f5" y="f52"/>
                    <a:pt x="f53" y="f46"/>
                  </a:cubicBezTo>
                  <a:cubicBezTo>
                    <a:pt x="f5" y="f51"/>
                    <a:pt x="f54" y="f55"/>
                    <a:pt x="f50" y="f56"/>
                  </a:cubicBezTo>
                  <a:cubicBezTo>
                    <a:pt x="f24" y="f57"/>
                    <a:pt x="f58" y="f59"/>
                    <a:pt x="f60" y="f61"/>
                  </a:cubicBezTo>
                  <a:cubicBezTo>
                    <a:pt x="f21" y="f49"/>
                    <a:pt x="f36" y="f51"/>
                    <a:pt x="f30" y="f52"/>
                  </a:cubicBezTo>
                  <a:cubicBezTo>
                    <a:pt x="f22" y="f62"/>
                    <a:pt x="f23" y="f63"/>
                    <a:pt x="f64" y="f46"/>
                  </a:cubicBezTo>
                  <a:cubicBezTo>
                    <a:pt x="f65" y="f46"/>
                    <a:pt x="f65" y="f66"/>
                    <a:pt x="f25" y="f44"/>
                  </a:cubicBezTo>
                  <a:cubicBezTo>
                    <a:pt x="f25" y="f44"/>
                    <a:pt x="f67" y="f68"/>
                    <a:pt x="f67" y="f69"/>
                  </a:cubicBezTo>
                  <a:lnTo>
                    <a:pt x="f67" y="f42"/>
                  </a:lnTo>
                  <a:cubicBezTo>
                    <a:pt x="f29" y="f42"/>
                    <a:pt x="f29" y="f70"/>
                    <a:pt x="f71" y="f40"/>
                  </a:cubicBezTo>
                  <a:cubicBezTo>
                    <a:pt x="f72" y="f73"/>
                    <a:pt x="f74" y="f72"/>
                    <a:pt x="f75" y="f23"/>
                  </a:cubicBezTo>
                  <a:cubicBezTo>
                    <a:pt x="f33" y="f76"/>
                    <a:pt x="f33" y="f26"/>
                    <a:pt x="f73" y="f77"/>
                  </a:cubicBezTo>
                  <a:cubicBezTo>
                    <a:pt x="f74" y="f78"/>
                    <a:pt x="f64" y="f20"/>
                    <a:pt x="f38" y="f7"/>
                  </a:cubicBezTo>
                  <a:cubicBezTo>
                    <a:pt x="f79" y="f53"/>
                    <a:pt x="f80" y="f0"/>
                    <a:pt x="f81" y="f82"/>
                  </a:cubicBezTo>
                  <a:cubicBezTo>
                    <a:pt x="f15" y="f82"/>
                    <a:pt x="f13" y="f83"/>
                    <a:pt x="f78" y="f84"/>
                  </a:cubicBezTo>
                  <a:cubicBezTo>
                    <a:pt x="f85" y="f86"/>
                    <a:pt x="f87" y="f53"/>
                    <a:pt x="f88" y="f89"/>
                  </a:cubicBezTo>
                  <a:cubicBezTo>
                    <a:pt x="f90" y="f14"/>
                    <a:pt x="f5" y="f2"/>
                    <a:pt x="f91" y="f90"/>
                  </a:cubicBezTo>
                  <a:cubicBezTo>
                    <a:pt x="f86" y="f87"/>
                    <a:pt x="f92" y="f93"/>
                    <a:pt x="f0" y="f94"/>
                  </a:cubicBezTo>
                  <a:cubicBezTo>
                    <a:pt x="f83" y="f16"/>
                    <a:pt x="f95" y="f85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E6FD89F7-7E31-44D8-B127-93A9E2BE3AF9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1"/>
                <a:gd name="f5" fmla="val 66"/>
                <a:gd name="f6" fmla="val 5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6"/>
                <a:gd name="f30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29"/>
                  </a:cubicBezTo>
                  <a:cubicBezTo>
                    <a:pt x="f19" y="f4"/>
                    <a:pt x="f18" y="f0"/>
                    <a:pt x="f17" y="f0"/>
                  </a:cubicBezTo>
                  <a:cubicBezTo>
                    <a:pt x="f15" y="f0"/>
                    <a:pt x="f13" y="f4"/>
                    <a:pt x="f11" y="f29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30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D04DA32E-F6AA-4C8C-AD13-2193198BC844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>
                <a:gd name="f0" fmla="val 0"/>
                <a:gd name="f1" fmla="val 82"/>
                <a:gd name="f2" fmla="val 55"/>
                <a:gd name="f3" fmla="val 27"/>
                <a:gd name="f4" fmla="val 22"/>
                <a:gd name="f5" fmla="val 45"/>
                <a:gd name="f6" fmla="val 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3" h="68">
                  <a:moveTo>
                    <a:pt x="f1" y="f0"/>
                  </a:moveTo>
                  <a:cubicBezTo>
                    <a:pt x="f2" y="f0"/>
                    <a:pt x="f3" y="f0"/>
                    <a:pt x="f0" y="f0"/>
                  </a:cubicBezTo>
                  <a:cubicBezTo>
                    <a:pt x="f0" y="f4"/>
                    <a:pt x="f0" y="f5"/>
                    <a:pt x="f0" y="f6"/>
                  </a:cubicBezTo>
                  <a:cubicBezTo>
                    <a:pt x="f3" y="f6"/>
                    <a:pt x="f2" y="f6"/>
                    <a:pt x="f1" y="f6"/>
                  </a:cubicBezTo>
                  <a:cubicBezTo>
                    <a:pt x="f1" y="f5"/>
                    <a:pt x="f1" y="f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06CE29B9-7F69-4369-959B-7BE740D3FA70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f0" fmla="val 0"/>
                <a:gd name="f1" fmla="val 75"/>
                <a:gd name="f2" fmla="val 94"/>
                <a:gd name="f3" fmla="val 91"/>
                <a:gd name="f4" fmla="val 92"/>
                <a:gd name="f5" fmla="val 106"/>
                <a:gd name="f6" fmla="val 88"/>
                <a:gd name="f7" fmla="val 119"/>
                <a:gd name="f8" fmla="val 81"/>
                <a:gd name="f9" fmla="val 131"/>
                <a:gd name="f10" fmla="val 73"/>
                <a:gd name="f11" fmla="val 140"/>
                <a:gd name="f12" fmla="val 63"/>
                <a:gd name="f13" fmla="val 142"/>
                <a:gd name="f14" fmla="val 52"/>
                <a:gd name="f15" fmla="val 145"/>
                <a:gd name="f16" fmla="val 35"/>
                <a:gd name="f17" fmla="val 149"/>
                <a:gd name="f18" fmla="val 17"/>
                <a:gd name="f19" fmla="val 152"/>
                <a:gd name="f20" fmla="val 156"/>
                <a:gd name="f21" fmla="val 159"/>
                <a:gd name="f22" fmla="val 163"/>
                <a:gd name="f23" fmla="val 166"/>
                <a:gd name="f24" fmla="val 64"/>
                <a:gd name="f25" fmla="val 173"/>
                <a:gd name="f26" fmla="val 186"/>
                <a:gd name="f27" fmla="val 198"/>
                <a:gd name="f28" fmla="val 214"/>
                <a:gd name="f29" fmla="val 229"/>
                <a:gd name="f30" fmla="val 246"/>
                <a:gd name="f31" fmla="val 262"/>
                <a:gd name="f32" fmla="val 275"/>
                <a:gd name="f33" fmla="val 84"/>
                <a:gd name="f34" fmla="val 289"/>
                <a:gd name="f35" fmla="val 78"/>
                <a:gd name="f36" fmla="val 302"/>
                <a:gd name="f37" fmla="val 67"/>
                <a:gd name="f38" fmla="val 308"/>
                <a:gd name="f39" fmla="val 54"/>
                <a:gd name="f40" fmla="val 306"/>
                <a:gd name="f41" fmla="val 69"/>
                <a:gd name="f42" fmla="val 297"/>
                <a:gd name="f43" fmla="val 83"/>
                <a:gd name="f44" fmla="val 283"/>
                <a:gd name="f45" fmla="val 269"/>
                <a:gd name="f46" fmla="val 101"/>
                <a:gd name="f47" fmla="val 249"/>
                <a:gd name="f48" fmla="val 107"/>
                <a:gd name="f49" fmla="val 231"/>
                <a:gd name="f50" fmla="val 109"/>
                <a:gd name="f51" fmla="val 211"/>
                <a:gd name="f52" fmla="val 110"/>
                <a:gd name="f53" fmla="val 192"/>
                <a:gd name="f54" fmla="val 175"/>
                <a:gd name="f55" fmla="val 97"/>
                <a:gd name="f56" fmla="val 160"/>
                <a:gd name="f57" fmla="val 86"/>
                <a:gd name="f58" fmla="val 154"/>
                <a:gd name="f59" fmla="val 148"/>
                <a:gd name="f60" fmla="val 132"/>
                <a:gd name="f61" fmla="val 115"/>
                <a:gd name="f62" fmla="val 95"/>
                <a:gd name="f63" fmla="val 77"/>
                <a:gd name="f64" fmla="val 59"/>
                <a:gd name="f65" fmla="val 39"/>
                <a:gd name="f66" fmla="val 103"/>
                <a:gd name="f67" fmla="val 25"/>
                <a:gd name="f68" fmla="val 11"/>
                <a:gd name="f69" fmla="val 3"/>
                <a:gd name="f70" fmla="val 66"/>
                <a:gd name="f71" fmla="val 15"/>
                <a:gd name="f72" fmla="val 29"/>
                <a:gd name="f73" fmla="val 43"/>
                <a:gd name="f74" fmla="val 90"/>
                <a:gd name="f75" fmla="val 6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9" h="111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8" y="f2"/>
                    <a:pt x="f29" y="f2"/>
                  </a:cubicBezTo>
                  <a:cubicBezTo>
                    <a:pt x="f30" y="f2"/>
                    <a:pt x="f31" y="f4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"/>
                    <a:pt x="f54" y="f55"/>
                  </a:cubicBezTo>
                  <a:cubicBezTo>
                    <a:pt x="f23" y="f4"/>
                    <a:pt x="f56" y="f57"/>
                    <a:pt x="f58" y="f35"/>
                  </a:cubicBezTo>
                  <a:cubicBezTo>
                    <a:pt x="f59" y="f57"/>
                    <a:pt x="f11" y="f4"/>
                    <a:pt x="f60" y="f55"/>
                  </a:cubicBezTo>
                  <a:cubicBezTo>
                    <a:pt x="f61" y="f5"/>
                    <a:pt x="f62" y="f52"/>
                    <a:pt x="f63" y="f50"/>
                  </a:cubicBezTo>
                  <a:cubicBezTo>
                    <a:pt x="f64" y="f50"/>
                    <a:pt x="f65" y="f66"/>
                    <a:pt x="f67" y="f4"/>
                  </a:cubicBezTo>
                  <a:cubicBezTo>
                    <a:pt x="f68" y="f43"/>
                    <a:pt x="f0" y="f37"/>
                    <a:pt x="f0" y="f39"/>
                  </a:cubicBezTo>
                  <a:cubicBezTo>
                    <a:pt x="f69" y="f70"/>
                    <a:pt x="f71" y="f63"/>
                    <a:pt x="f72" y="f33"/>
                  </a:cubicBezTo>
                  <a:cubicBezTo>
                    <a:pt x="f73" y="f74"/>
                    <a:pt x="f75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DCBCDB9A-26B3-4996-BF33-DB743EF67F91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f0" fmla="val 0"/>
                <a:gd name="f1" fmla="val 63"/>
                <a:gd name="f2" fmla="val 74"/>
                <a:gd name="f3" fmla="val 106"/>
                <a:gd name="f4" fmla="val 118"/>
                <a:gd name="f5" fmla="val 9"/>
                <a:gd name="f6" fmla="val 126"/>
                <a:gd name="f7" fmla="val 15"/>
                <a:gd name="f8" fmla="val 120"/>
                <a:gd name="f9" fmla="val 30"/>
                <a:gd name="f10" fmla="val 100"/>
                <a:gd name="f11" fmla="val 44"/>
                <a:gd name="f12" fmla="val 86"/>
                <a:gd name="f13" fmla="val 54"/>
                <a:gd name="f14" fmla="val 55"/>
                <a:gd name="f15" fmla="val 64"/>
                <a:gd name="f16" fmla="val 41"/>
                <a:gd name="f17" fmla="val 52"/>
                <a:gd name="f18" fmla="val 29"/>
                <a:gd name="f19" fmla="val 4"/>
                <a:gd name="f20" fmla="val 8"/>
                <a:gd name="f2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56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4"/>
                  </a:cubicBezTo>
                  <a:cubicBezTo>
                    <a:pt x="f13" y="f14"/>
                    <a:pt x="f16" y="f17"/>
                    <a:pt x="f18" y="f11"/>
                  </a:cubicBezTo>
                  <a:cubicBezTo>
                    <a:pt x="f19" y="f9"/>
                    <a:pt x="f0" y="f7"/>
                    <a:pt x="f20" y="f5"/>
                  </a:cubicBezTo>
                  <a:cubicBezTo>
                    <a:pt x="f21" y="f0"/>
                    <a:pt x="f17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Szabadkézi sokszög: alakzat 50">
            <a:extLst>
              <a:ext uri="{FF2B5EF4-FFF2-40B4-BE49-F238E27FC236}">
                <a16:creationId xmlns:a16="http://schemas.microsoft.com/office/drawing/2014/main" id="{E9DD03BC-BFA9-44F9-95C0-52342F15C917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>
              <a:gd name="f0" fmla="val 360"/>
              <a:gd name="f1" fmla="val 0"/>
              <a:gd name="f2" fmla="val 240"/>
              <a:gd name="f3" fmla="val 560"/>
              <a:gd name="f4" fmla="val 456"/>
              <a:gd name="f5" fmla="val 432"/>
              <a:gd name="f6" fmla="val 329"/>
              <a:gd name="f7" fmla="val 420"/>
              <a:gd name="f8" fmla="val 159"/>
              <a:gd name="f9" fmla="val 415"/>
              <a:gd name="f10" fmla="val 92"/>
              <a:gd name="f11" fmla="val 390"/>
              <a:gd name="f12" fmla="val 48"/>
              <a:gd name="f13" fmla="val 21"/>
              <a:gd name="f14" fmla="val 337"/>
              <a:gd name="f15" fmla="val 196"/>
              <a:gd name="f16" fmla="val 201"/>
              <a:gd name="f17" fmla="val 198"/>
              <a:gd name="f18" fmla="val 490"/>
              <a:gd name="f19" fmla="val 65"/>
              <a:gd name="f20" fmla="val 500"/>
              <a:gd name="f21" fmla="val 650"/>
              <a:gd name="f22" fmla="val 69"/>
              <a:gd name="f23" fmla="val 661"/>
              <a:gd name="f24" fmla="val 152"/>
              <a:gd name="f25" fmla="val 63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3" h="662">
                <a:moveTo>
                  <a:pt x="f2" y="f3"/>
                </a:moveTo>
                <a:cubicBezTo>
                  <a:pt x="f0" y="f4"/>
                  <a:pt x="f5" y="f6"/>
                  <a:pt x="f7" y="f8"/>
                </a:cubicBezTo>
                <a:cubicBezTo>
                  <a:pt x="f9" y="f10"/>
                  <a:pt x="f11" y="f12"/>
                  <a:pt x="f0" y="f13"/>
                </a:cubicBezTo>
                <a:cubicBezTo>
                  <a:pt x="f14" y="f1"/>
                  <a:pt x="f15" y="f12"/>
                  <a:pt x="f15" y="f16"/>
                </a:cubicBezTo>
                <a:cubicBezTo>
                  <a:pt x="f17" y="f18"/>
                  <a:pt x="f19" y="f20"/>
                  <a:pt x="f1" y="f21"/>
                </a:cubicBezTo>
                <a:cubicBezTo>
                  <a:pt x="f22" y="f23"/>
                  <a:pt x="f24" y="f25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Szabadkézi sokszög: alakzat 51">
            <a:extLst>
              <a:ext uri="{FF2B5EF4-FFF2-40B4-BE49-F238E27FC236}">
                <a16:creationId xmlns:a16="http://schemas.microsoft.com/office/drawing/2014/main" id="{527B98B4-832F-4AD5-A753-B3838BEF6546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>
              <a:gd name="f0" fmla="val 0"/>
              <a:gd name="f1" fmla="val 399"/>
              <a:gd name="f2" fmla="val 79"/>
              <a:gd name="f3" fmla="val 323"/>
              <a:gd name="f4" fmla="val 187"/>
              <a:gd name="f5" fmla="val 132"/>
              <a:gd name="f6" fmla="val 252"/>
              <a:gd name="f7" fmla="val 542"/>
              <a:gd name="f8" fmla="val 67"/>
              <a:gd name="f9" fmla="val 568"/>
              <a:gd name="f10" fmla="val 698"/>
              <a:gd name="f11" fmla="val 12"/>
              <a:gd name="f12" fmla="val 701"/>
              <a:gd name="f13" fmla="val 11"/>
              <a:gd name="f14" fmla="val 705"/>
              <a:gd name="f15" fmla="val 37"/>
              <a:gd name="f16" fmla="val 122"/>
              <a:gd name="f17" fmla="val 637"/>
              <a:gd name="f18" fmla="val 249"/>
              <a:gd name="f19" fmla="val 508"/>
              <a:gd name="f20" fmla="val 286"/>
              <a:gd name="f21" fmla="val 148"/>
              <a:gd name="f22" fmla="val 318"/>
              <a:gd name="f23" fmla="val 9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00" h="706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8" y="f9"/>
                  <a:pt x="f0" y="f10"/>
                </a:cubicBezTo>
                <a:cubicBezTo>
                  <a:pt x="f11" y="f12"/>
                  <a:pt x="f13" y="f14"/>
                  <a:pt x="f15" y="f14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zabadkézi sokszög: alakzat 52">
            <a:extLst>
              <a:ext uri="{FF2B5EF4-FFF2-40B4-BE49-F238E27FC236}">
                <a16:creationId xmlns:a16="http://schemas.microsoft.com/office/drawing/2014/main" id="{82BA7D12-8558-41AE-A518-ECE79E0B200A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>
              <a:gd name="f0" fmla="val 0"/>
              <a:gd name="f1" fmla="val 376"/>
              <a:gd name="f2" fmla="val 53"/>
              <a:gd name="f3" fmla="val 288"/>
              <a:gd name="f4" fmla="val 159"/>
              <a:gd name="f5" fmla="val 76"/>
              <a:gd name="f6" fmla="val 222"/>
              <a:gd name="f7" fmla="val 459"/>
              <a:gd name="f8" fmla="val 450"/>
              <a:gd name="f9" fmla="val 565"/>
              <a:gd name="f10" fmla="val 606"/>
              <a:gd name="f11" fmla="val 648"/>
              <a:gd name="f12" fmla="val 689"/>
              <a:gd name="f13" fmla="val 37"/>
              <a:gd name="f14" fmla="val 664"/>
              <a:gd name="f15" fmla="val 212"/>
              <a:gd name="f16" fmla="val 515"/>
              <a:gd name="f17" fmla="val 254"/>
              <a:gd name="f18" fmla="val 115"/>
              <a:gd name="f19" fmla="val 293"/>
              <a:gd name="f20" fmla="val 5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77" h="690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2" y="f8"/>
                  <a:pt x="f0" y="f9"/>
                </a:cubicBezTo>
                <a:cubicBezTo>
                  <a:pt x="f0" y="f10"/>
                  <a:pt x="f0" y="f11"/>
                  <a:pt x="f0" y="f12"/>
                </a:cubicBezTo>
                <a:cubicBezTo>
                  <a:pt x="f13" y="f14"/>
                  <a:pt x="f15" y="f16"/>
                  <a:pt x="f15" y="f17"/>
                </a:cubicBezTo>
                <a:cubicBezTo>
                  <a:pt x="f15" y="f18"/>
                  <a:pt x="f19" y="f20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zabadkézi sokszög: alakzat 53">
            <a:extLst>
              <a:ext uri="{FF2B5EF4-FFF2-40B4-BE49-F238E27FC236}">
                <a16:creationId xmlns:a16="http://schemas.microsoft.com/office/drawing/2014/main" id="{063B8393-04C2-426B-8AD2-6E50D8C498A0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f0" fmla="val 0"/>
              <a:gd name="f1" fmla="val 32"/>
              <a:gd name="f2" fmla="val 106"/>
              <a:gd name="f3" fmla="val 37"/>
              <a:gd name="f4" fmla="val 168"/>
              <a:gd name="f5" fmla="val 226"/>
              <a:gd name="f6" fmla="val 27"/>
              <a:gd name="f7" fmla="val 66"/>
              <a:gd name="f8" fmla="val 104"/>
              <a:gd name="f9" fmla="val 143"/>
              <a:gd name="f10" fmla="val 161"/>
              <a:gd name="f11" fmla="val 130"/>
              <a:gd name="f12" fmla="val 55"/>
              <a:gd name="f13" fmla="val 154"/>
              <a:gd name="f14" fmla="val 418"/>
              <a:gd name="f15" fmla="val 589"/>
              <a:gd name="f16" fmla="val 555"/>
              <a:gd name="f17" fmla="val 531"/>
              <a:gd name="f18" fmla="val 487"/>
              <a:gd name="f19" fmla="val 667"/>
              <a:gd name="f20" fmla="val 529"/>
              <a:gd name="f21" fmla="val 571"/>
              <a:gd name="f22" fmla="val 613"/>
              <a:gd name="f23" fmla="val 584"/>
              <a:gd name="f24" fmla="val 605"/>
              <a:gd name="f25" fmla="val 62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68" h="625">
                <a:moveTo>
                  <a:pt x="f1" y="f2"/>
                </a:moveTo>
                <a:cubicBezTo>
                  <a:pt x="f0" y="f3"/>
                  <a:pt x="f4" y="f0"/>
                  <a:pt x="f5" y="f6"/>
                </a:cubicBezTo>
                <a:cubicBezTo>
                  <a:pt x="f5" y="f7"/>
                  <a:pt x="f5" y="f8"/>
                  <a:pt x="f5" y="f9"/>
                </a:cubicBezTo>
                <a:cubicBezTo>
                  <a:pt x="f10" y="f11"/>
                  <a:pt x="f12" y="f13"/>
                  <a:pt x="f1" y="f2"/>
                </a:cubicBezTo>
                <a:moveTo>
                  <a:pt x="f14" y="f15"/>
                </a:moveTo>
                <a:cubicBezTo>
                  <a:pt x="f14" y="f16"/>
                  <a:pt x="f17" y="f18"/>
                  <a:pt x="f19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23" y="f24"/>
                  <a:pt x="f14" y="f25"/>
                  <a:pt x="f14" y="f15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A1460F2C-9EC4-4DF1-878A-AD1F268B8CB4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f0" fmla="val 0"/>
              <a:gd name="f1" fmla="val 813"/>
              <a:gd name="f2" fmla="val 446"/>
              <a:gd name="f3" fmla="val 774"/>
              <a:gd name="f4" fmla="val 349"/>
              <a:gd name="f5" fmla="val 670"/>
              <a:gd name="f6" fmla="val 231"/>
              <a:gd name="f7" fmla="val 518"/>
              <a:gd name="f8" fmla="val 166"/>
              <a:gd name="f9" fmla="val 138"/>
              <a:gd name="f10" fmla="val 252"/>
              <a:gd name="f11" fmla="val 173"/>
              <a:gd name="f12" fmla="val 379"/>
              <a:gd name="f13" fmla="val 376"/>
              <a:gd name="f14" fmla="val 529"/>
              <a:gd name="f15" fmla="val 357"/>
              <a:gd name="f16" fmla="val 768"/>
              <a:gd name="f17" fmla="val 435"/>
              <a:gd name="f18" fmla="val 867"/>
              <a:gd name="f19" fmla="val 353"/>
              <a:gd name="f20" fmla="val 888"/>
              <a:gd name="f21" fmla="val 293"/>
              <a:gd name="f22" fmla="val 932"/>
              <a:gd name="f23" fmla="val 957"/>
              <a:gd name="f24" fmla="val 992"/>
              <a:gd name="f25" fmla="val 458"/>
              <a:gd name="f26" fmla="val 973"/>
              <a:gd name="f27" fmla="val 541"/>
              <a:gd name="f28" fmla="val 980"/>
              <a:gd name="f29" fmla="val 679"/>
              <a:gd name="f30" fmla="val 790"/>
              <a:gd name="f31" fmla="val 952"/>
              <a:gd name="f32" fmla="val 918"/>
              <a:gd name="f33" fmla="val 792"/>
              <a:gd name="f34" fmla="val 892"/>
              <a:gd name="f35" fmla="val 788"/>
              <a:gd name="f36" fmla="val 876"/>
              <a:gd name="f37" fmla="val 781"/>
              <a:gd name="f38" fmla="val 862"/>
              <a:gd name="f39" fmla="val 848"/>
              <a:gd name="f40" fmla="val 763"/>
              <a:gd name="f41" fmla="val 5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63" h="99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0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29" y="f28"/>
                  <a:pt x="f30" y="f31"/>
                  <a:pt x="f30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38" y="f4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9E6F5BBA-86A7-4813-87FF-F3DAEEBD026A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f0" fmla="val 0"/>
              <a:gd name="f1" fmla="val 378"/>
              <a:gd name="f2" fmla="val 258"/>
              <a:gd name="f3" fmla="val 10"/>
              <a:gd name="f4" fmla="val 150"/>
              <a:gd name="f5" fmla="val 120"/>
              <a:gd name="f6" fmla="val 257"/>
              <a:gd name="f7" fmla="val 152"/>
              <a:gd name="f8" fmla="val 379"/>
              <a:gd name="f9" fmla="val 228"/>
              <a:gd name="f10" fmla="val 441"/>
              <a:gd name="f11" fmla="val 203"/>
              <a:gd name="f12" fmla="val 450"/>
              <a:gd name="f13" fmla="val 522"/>
              <a:gd name="f14" fmla="val 230"/>
              <a:gd name="f15" fmla="val 469"/>
              <a:gd name="f16" fmla="val 391"/>
              <a:gd name="f17" fmla="val 510"/>
              <a:gd name="f18" fmla="val 442"/>
              <a:gd name="f19" fmla="val 524"/>
              <a:gd name="f20" fmla="val 283"/>
              <a:gd name="f21" fmla="val 347"/>
              <a:gd name="f22" fmla="val 206"/>
              <a:gd name="f23" fmla="val 320"/>
              <a:gd name="f24" fmla="val 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3" h="525">
                <a:moveTo>
                  <a:pt x="f1" y="f0"/>
                </a:moveTo>
                <a:cubicBezTo>
                  <a:pt x="f2" y="f3"/>
                  <a:pt x="f4" y="f5"/>
                  <a:pt x="f4" y="f6"/>
                </a:cubicBezTo>
                <a:cubicBezTo>
                  <a:pt x="f7" y="f8"/>
                  <a:pt x="f9" y="f10"/>
                  <a:pt x="f11" y="f12"/>
                </a:cubicBezTo>
                <a:cubicBezTo>
                  <a:pt x="f0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5"/>
                  <a:pt x="f23" y="f24"/>
                  <a:pt x="f1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E92733E3-D9E5-4EDD-8065-6613DF4A8744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f0" fmla="val 0"/>
              <a:gd name="f1" fmla="val 138"/>
              <a:gd name="f2" fmla="val 34"/>
              <a:gd name="f3" fmla="val 87"/>
              <a:gd name="f4" fmla="val 18"/>
              <a:gd name="f5" fmla="val 41"/>
              <a:gd name="f6" fmla="val 7"/>
              <a:gd name="f7" fmla="val 4"/>
              <a:gd name="f8" fmla="val 39"/>
              <a:gd name="f9" fmla="val 9"/>
              <a:gd name="f10" fmla="val 57"/>
              <a:gd name="f11" fmla="val 293"/>
              <a:gd name="f12" fmla="val 129"/>
              <a:gd name="f13" fmla="val 567"/>
              <a:gd name="f14" fmla="val 417"/>
              <a:gd name="f15" fmla="val 399"/>
              <a:gd name="f16" fmla="val 783"/>
              <a:gd name="f17" fmla="val 480"/>
              <a:gd name="f18" fmla="val 669"/>
              <a:gd name="f19" fmla="val 500"/>
              <a:gd name="f20" fmla="val 572"/>
              <a:gd name="f21" fmla="val 424"/>
              <a:gd name="f22" fmla="val 265"/>
              <a:gd name="f23" fmla="val 279"/>
              <a:gd name="f24" fmla="val 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68" h="784">
                <a:moveTo>
                  <a:pt x="f1" y="f2"/>
                </a:moveTo>
                <a:cubicBezTo>
                  <a:pt x="f3" y="f4"/>
                  <a:pt x="f5" y="f6"/>
                  <a:pt x="f0" y="f0"/>
                </a:cubicBezTo>
                <a:cubicBezTo>
                  <a:pt x="f7" y="f4"/>
                  <a:pt x="f6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6B6CDC97-90AA-4146-B05D-0BDBD6EED484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>
              <a:gd name="f0" fmla="val 0"/>
              <a:gd name="f1" fmla="val 10"/>
              <a:gd name="f2" fmla="val 14"/>
              <a:gd name="f3" fmla="val 32"/>
              <a:gd name="f4" fmla="val 17"/>
              <a:gd name="f5" fmla="val 51"/>
              <a:gd name="f6" fmla="val 259"/>
              <a:gd name="f7" fmla="val 118"/>
              <a:gd name="f8" fmla="val 490"/>
              <a:gd name="f9" fmla="val 272"/>
              <a:gd name="f10" fmla="val 547"/>
              <a:gd name="f11" fmla="val 609"/>
              <a:gd name="f12" fmla="val 453"/>
              <a:gd name="f13" fmla="val 748"/>
              <a:gd name="f14" fmla="val 407"/>
              <a:gd name="f15" fmla="val 807"/>
              <a:gd name="f16" fmla="val 497"/>
              <a:gd name="f17" fmla="val 743"/>
              <a:gd name="f18" fmla="val 591"/>
              <a:gd name="f19" fmla="val 445"/>
              <a:gd name="f20" fmla="val 550"/>
              <a:gd name="f21" fmla="val 215"/>
              <a:gd name="f22" fmla="val 377"/>
              <a:gd name="f23" fmla="val 78"/>
              <a:gd name="f24" fmla="val 171"/>
              <a:gd name="f25" fmla="val 23"/>
              <a:gd name="f26" fmla="val 109"/>
              <a:gd name="f27" fmla="val 7"/>
              <a:gd name="f28" fmla="val 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51" h="808">
                <a:moveTo>
                  <a:pt x="f0" y="f0"/>
                </a:moveTo>
                <a:cubicBezTo>
                  <a:pt x="f1" y="f2"/>
                  <a:pt x="f2" y="f3"/>
                  <a:pt x="f4" y="f5"/>
                </a:cubicBezTo>
                <a:cubicBezTo>
                  <a:pt x="f6" y="f7"/>
                  <a:pt x="f8" y="f9"/>
                  <a:pt x="f8" y="f10"/>
                </a:cubicBezTo>
                <a:cubicBezTo>
                  <a:pt x="f8" y="f11"/>
                  <a:pt x="f12" y="f13"/>
                  <a:pt x="f14" y="f15"/>
                </a:cubicBezTo>
                <a:cubicBezTo>
                  <a:pt x="f16" y="f17"/>
                  <a:pt x="f10" y="f18"/>
                  <a:pt x="f10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0"/>
                  <a:pt x="f0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Szabadkézi sokszög: alakzat 58">
            <a:extLst>
              <a:ext uri="{FF2B5EF4-FFF2-40B4-BE49-F238E27FC236}">
                <a16:creationId xmlns:a16="http://schemas.microsoft.com/office/drawing/2014/main" id="{4203426F-DEF9-4CD9-8EAB-995BAA4BA876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f0" fmla="val 0"/>
              <a:gd name="f1" fmla="val 7"/>
              <a:gd name="f2" fmla="val 136"/>
              <a:gd name="f3" fmla="val 64"/>
              <a:gd name="f4" fmla="val 42"/>
              <a:gd name="f5" fmla="val 45"/>
              <a:gd name="f6" fmla="val 60"/>
              <a:gd name="f7" fmla="val 85"/>
              <a:gd name="f8" fmla="val 41"/>
              <a:gd name="f9" fmla="val 129"/>
              <a:gd name="f10" fmla="val 51"/>
              <a:gd name="f11" fmla="val 122"/>
              <a:gd name="f12" fmla="val 93"/>
              <a:gd name="f13" fmla="val 127"/>
              <a:gd name="f14" fmla="val 50"/>
              <a:gd name="f15" fmla="val 1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37">
                <a:moveTo>
                  <a:pt x="f1" y="f2"/>
                </a:moveTo>
                <a:cubicBezTo>
                  <a:pt x="f0" y="f3"/>
                  <a:pt x="f4" y="f5"/>
                  <a:pt x="f6" y="f0"/>
                </a:cubicBez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zabadkézi sokszög: alakzat 59">
            <a:extLst>
              <a:ext uri="{FF2B5EF4-FFF2-40B4-BE49-F238E27FC236}">
                <a16:creationId xmlns:a16="http://schemas.microsoft.com/office/drawing/2014/main" id="{97853D36-D57A-4FA8-8565-634C8288B9C9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f0" fmla="val 0"/>
              <a:gd name="f1" fmla="val 466"/>
              <a:gd name="f2" fmla="val 345"/>
              <a:gd name="f3" fmla="val 318"/>
              <a:gd name="f4" fmla="val 41"/>
              <a:gd name="f5" fmla="val 271"/>
              <a:gd name="f6" fmla="val 50"/>
              <a:gd name="f7" fmla="val 262"/>
              <a:gd name="f8" fmla="val 122"/>
              <a:gd name="f9" fmla="val 138"/>
              <a:gd name="f10" fmla="val 127"/>
              <a:gd name="f11" fmla="val 295"/>
              <a:gd name="f12" fmla="val 11"/>
              <a:gd name="f13" fmla="val 429"/>
              <a:gd name="f14" fmla="val 13"/>
              <a:gd name="f15" fmla="val 112"/>
              <a:gd name="f16" fmla="val 535"/>
              <a:gd name="f17" fmla="val 236"/>
              <a:gd name="f18" fmla="val 361"/>
              <a:gd name="f19" fmla="val 462"/>
              <a:gd name="f20" fmla="val 424"/>
              <a:gd name="f21" fmla="val 288"/>
              <a:gd name="f22" fmla="val 465"/>
              <a:gd name="f23" fmla="val 207"/>
              <a:gd name="f24" fmla="val 439"/>
              <a:gd name="f25" fmla="val 163"/>
              <a:gd name="f26" fmla="val 395"/>
              <a:gd name="f27" fmla="val 143"/>
              <a:gd name="f28" fmla="val 402"/>
              <a:gd name="f29" fmla="val 71"/>
              <a:gd name="f30" fmla="val 362"/>
              <a:gd name="f31" fmla="val 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66" h="536">
                <a:moveTo>
                  <a:pt x="f2" y="f0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0" y="f11"/>
                  <a:pt x="f12" y="f13"/>
                </a:cubicBezTo>
                <a:cubicBezTo>
                  <a:pt x="f14" y="f1"/>
                  <a:pt x="f15" y="f16"/>
                  <a:pt x="f17" y="f16"/>
                </a:cubicBezTo>
                <a:cubicBezTo>
                  <a:pt x="f18" y="f16"/>
                  <a:pt x="f19" y="f20"/>
                  <a:pt x="f19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2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Szabadkézi sokszög: alakzat 60">
            <a:extLst>
              <a:ext uri="{FF2B5EF4-FFF2-40B4-BE49-F238E27FC236}">
                <a16:creationId xmlns:a16="http://schemas.microsoft.com/office/drawing/2014/main" id="{8C32E581-8AD0-47C6-A9EC-290C9EE88CC0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>
              <a:gd name="f0" fmla="val 0"/>
              <a:gd name="f1" fmla="val 49"/>
              <a:gd name="f2" fmla="val 194"/>
              <a:gd name="f3" fmla="val 22"/>
              <a:gd name="f4" fmla="val 189"/>
              <a:gd name="f5" fmla="val 12"/>
              <a:gd name="f6" fmla="val 90"/>
              <a:gd name="f7" fmla="val 19"/>
              <a:gd name="f8" fmla="val 37"/>
              <a:gd name="f9" fmla="val 52"/>
              <a:gd name="f10" fmla="val 30"/>
              <a:gd name="f11" fmla="val 72"/>
              <a:gd name="f12" fmla="val 85"/>
              <a:gd name="f13" fmla="val 35"/>
              <a:gd name="f14" fmla="val 113"/>
              <a:gd name="f15" fmla="val 51"/>
              <a:gd name="f16" fmla="val 109"/>
              <a:gd name="f17" fmla="val 104"/>
              <a:gd name="f18" fmla="val 97"/>
              <a:gd name="f19" fmla="val 203"/>
              <a:gd name="f20" fmla="val 77"/>
              <a:gd name="f21" fmla="val 19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4" h="204">
                <a:moveTo>
                  <a:pt x="f1" y="f2"/>
                </a:moveTo>
                <a:cubicBezTo>
                  <a:pt x="f3" y="f4"/>
                  <a:pt x="f0" y="f4"/>
                  <a:pt x="f5" y="f6"/>
                </a:cubicBezTo>
                <a:cubicBezTo>
                  <a:pt x="f7" y="f8"/>
                  <a:pt x="f9" y="f10"/>
                  <a:pt x="f11" y="f0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DD85C5C9-5D69-4CC3-96A1-909E1FC4BE9C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>
              <a:gd name="f0" fmla="val 0"/>
              <a:gd name="f1" fmla="val 60"/>
              <a:gd name="f2" fmla="val 125"/>
              <a:gd name="f3" fmla="val 18"/>
              <a:gd name="f4" fmla="val 20"/>
              <a:gd name="f5" fmla="val 96"/>
              <a:gd name="f6" fmla="val 81"/>
              <a:gd name="f7" fmla="val 54"/>
              <a:gd name="f8" fmla="val 101"/>
              <a:gd name="f9" fmla="val 111"/>
              <a:gd name="f10" fmla="val 13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26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DA7FEDA9-297E-4C9C-B435-023C35D050D9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>
              <a:gd name="f0" fmla="val 0"/>
              <a:gd name="f1" fmla="val 37"/>
              <a:gd name="f2" fmla="val 76"/>
              <a:gd name="f3" fmla="val 11"/>
              <a:gd name="f4" fmla="val 12"/>
              <a:gd name="f5" fmla="val 57"/>
              <a:gd name="f6" fmla="val 48"/>
              <a:gd name="f7" fmla="val 32"/>
              <a:gd name="f8" fmla="val 62"/>
              <a:gd name="f9" fmla="val 68"/>
              <a:gd name="f10" fmla="val 8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" h="77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EE14CF9B-DC63-4B67-B0CA-0518A045D7C0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f0" fmla="val 180"/>
              <a:gd name="f1" fmla="val 0"/>
              <a:gd name="f2" fmla="val 275"/>
              <a:gd name="f3" fmla="val 70"/>
              <a:gd name="f4" fmla="val 219"/>
              <a:gd name="f5" fmla="val 218"/>
              <a:gd name="f6" fmla="val 86"/>
              <a:gd name="f7" fmla="val 189"/>
              <a:gd name="f8" fmla="val 93"/>
              <a:gd name="f9" fmla="val 198"/>
              <a:gd name="f10" fmla="val 96"/>
              <a:gd name="f11" fmla="val 206"/>
              <a:gd name="f12" fmla="val 99"/>
              <a:gd name="f13" fmla="val 215"/>
              <a:gd name="f14" fmla="val 102"/>
              <a:gd name="f15" fmla="val 200"/>
              <a:gd name="f16" fmla="val 109"/>
              <a:gd name="f17" fmla="val 184"/>
              <a:gd name="f18" fmla="val 116"/>
              <a:gd name="f19" fmla="val 169"/>
              <a:gd name="f20" fmla="val 123"/>
              <a:gd name="f21" fmla="val 173"/>
              <a:gd name="f22" fmla="val 127"/>
              <a:gd name="f23" fmla="val 176"/>
              <a:gd name="f24" fmla="val 131"/>
              <a:gd name="f25" fmla="val 134"/>
              <a:gd name="f26" fmla="val 172"/>
              <a:gd name="f27" fmla="val 165"/>
              <a:gd name="f28" fmla="val 157"/>
              <a:gd name="f29" fmla="val 162"/>
              <a:gd name="f30" fmla="val 138"/>
              <a:gd name="f31" fmla="val 166"/>
              <a:gd name="f32" fmla="val 142"/>
              <a:gd name="f33" fmla="val 171"/>
              <a:gd name="f34" fmla="val 146"/>
              <a:gd name="f35" fmla="val 168"/>
              <a:gd name="f36" fmla="val 149"/>
              <a:gd name="f37" fmla="val 151"/>
              <a:gd name="f38" fmla="val 153"/>
              <a:gd name="f39" fmla="val 143"/>
              <a:gd name="f40" fmla="val 129"/>
              <a:gd name="f41" fmla="val 139"/>
              <a:gd name="f42" fmla="val 111"/>
              <a:gd name="f43" fmla="val 51"/>
              <a:gd name="f44" fmla="val 192"/>
              <a:gd name="f45" fmla="val 259"/>
              <a:gd name="f46" fmla="val 326"/>
              <a:gd name="f47" fmla="val 49"/>
              <a:gd name="f48" fmla="val 379"/>
              <a:gd name="f49" fmla="val 222"/>
              <a:gd name="f50" fmla="val 257"/>
              <a:gd name="f51" fmla="val 255"/>
              <a:gd name="f52" fmla="val 252"/>
              <a:gd name="f53" fmla="val 236"/>
              <a:gd name="f54" fmla="val 256"/>
              <a:gd name="f55" fmla="val 249"/>
              <a:gd name="f56" fmla="val 260"/>
              <a:gd name="f57" fmla="val 263"/>
              <a:gd name="f58" fmla="val 253"/>
              <a:gd name="f59" fmla="val 242"/>
              <a:gd name="f60" fmla="val 254"/>
              <a:gd name="f61" fmla="val 231"/>
              <a:gd name="f62" fmla="val 270"/>
              <a:gd name="f63" fmla="val 286"/>
              <a:gd name="f64" fmla="val 302"/>
              <a:gd name="f65" fmla="val 295"/>
              <a:gd name="f66" fmla="val 225"/>
              <a:gd name="f67" fmla="val 288"/>
              <a:gd name="f68" fmla="val 282"/>
              <a:gd name="f69" fmla="val 213"/>
              <a:gd name="f70" fmla="val 305"/>
              <a:gd name="f71" fmla="val 196"/>
              <a:gd name="f72" fmla="val 328"/>
              <a:gd name="f73" fmla="val 178"/>
              <a:gd name="f74" fmla="val 351"/>
              <a:gd name="f75" fmla="val 160"/>
              <a:gd name="f76" fmla="val 337"/>
              <a:gd name="f77" fmla="val 323"/>
              <a:gd name="f78" fmla="val 309"/>
              <a:gd name="f79" fmla="val 330"/>
              <a:gd name="f80" fmla="val 147"/>
              <a:gd name="f81" fmla="val 352"/>
              <a:gd name="f82" fmla="val 374"/>
              <a:gd name="f83" fmla="val 120"/>
              <a:gd name="f84" fmla="val 359"/>
              <a:gd name="f85" fmla="val 344"/>
              <a:gd name="f86" fmla="val 329"/>
              <a:gd name="f87" fmla="val 354"/>
              <a:gd name="f88" fmla="val 118"/>
              <a:gd name="f89" fmla="val 421"/>
              <a:gd name="f90" fmla="val 66"/>
              <a:gd name="f91" fmla="val 81"/>
              <a:gd name="f92" fmla="val 95"/>
              <a:gd name="f93" fmla="val 7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22" h="380">
                <a:moveTo>
                  <a:pt x="f2" y="f3"/>
                </a:moveTo>
                <a:cubicBezTo>
                  <a:pt x="f4" y="f1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0" y="f25"/>
                </a:cubicBezTo>
                <a:cubicBezTo>
                  <a:pt x="f26" y="f25"/>
                  <a:pt x="f27" y="f25"/>
                  <a:pt x="f28" y="f25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27" y="f37"/>
                  <a:pt x="f29" y="f38"/>
                </a:cubicBezTo>
                <a:cubicBezTo>
                  <a:pt x="f34" y="f39"/>
                  <a:pt x="f40" y="f41"/>
                  <a:pt x="f42" y="f41"/>
                </a:cubicBezTo>
                <a:cubicBezTo>
                  <a:pt x="f43" y="f41"/>
                  <a:pt x="f1" y="f44"/>
                  <a:pt x="f1" y="f45"/>
                </a:cubicBezTo>
                <a:cubicBezTo>
                  <a:pt x="f1" y="f46"/>
                  <a:pt x="f47" y="f48"/>
                  <a:pt x="f42" y="f48"/>
                </a:cubicBezTo>
                <a:cubicBezTo>
                  <a:pt x="f33" y="f48"/>
                  <a:pt x="f49" y="f46"/>
                  <a:pt x="f49" y="f45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53" y="f54"/>
                  <a:pt x="f55" y="f56"/>
                  <a:pt x="f57" y="f57"/>
                </a:cubicBezTo>
                <a:cubicBezTo>
                  <a:pt x="f56" y="f58"/>
                  <a:pt x="f50" y="f59"/>
                  <a:pt x="f60" y="f61"/>
                </a:cubicBezTo>
                <a:cubicBezTo>
                  <a:pt x="f62" y="f61"/>
                  <a:pt x="f63" y="f61"/>
                  <a:pt x="f64" y="f61"/>
                </a:cubicBezTo>
                <a:cubicBezTo>
                  <a:pt x="f65" y="f66"/>
                  <a:pt x="f67" y="f4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5"/>
                  <a:pt x="f78" y="f75"/>
                </a:cubicBezTo>
                <a:cubicBezTo>
                  <a:pt x="f79" y="f80"/>
                  <a:pt x="f81" y="f25"/>
                  <a:pt x="f82" y="f83"/>
                </a:cubicBezTo>
                <a:cubicBezTo>
                  <a:pt x="f84" y="f83"/>
                  <a:pt x="f85" y="f83"/>
                  <a:pt x="f86" y="f83"/>
                </a:cubicBezTo>
                <a:cubicBezTo>
                  <a:pt x="f87" y="f88"/>
                  <a:pt x="f89" y="f90"/>
                  <a:pt x="f48" y="f91"/>
                </a:cubicBezTo>
                <a:cubicBezTo>
                  <a:pt x="f76" y="f92"/>
                  <a:pt x="f78" y="f93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Szabadkézi sokszög: alakzat 64">
            <a:extLst>
              <a:ext uri="{FF2B5EF4-FFF2-40B4-BE49-F238E27FC236}">
                <a16:creationId xmlns:a16="http://schemas.microsoft.com/office/drawing/2014/main" id="{F853E2CB-D185-4D7B-BAF8-96B3DD02CE48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f0" fmla="val 0"/>
              <a:gd name="f1" fmla="val 225"/>
              <a:gd name="f2" fmla="val 184"/>
              <a:gd name="f3" fmla="val 161"/>
              <a:gd name="f4" fmla="val 172"/>
              <a:gd name="f5" fmla="val 54"/>
              <a:gd name="f6" fmla="val 196"/>
              <a:gd name="f7" fmla="val 32"/>
              <a:gd name="f8" fmla="val 147"/>
              <a:gd name="f9" fmla="val 78"/>
              <a:gd name="f10" fmla="val 195"/>
              <a:gd name="f11" fmla="val 36"/>
              <a:gd name="f12" fmla="val 245"/>
              <a:gd name="f13" fmla="val 69"/>
              <a:gd name="f14" fmla="val 365"/>
              <a:gd name="f15" fmla="val 142"/>
              <a:gd name="f16" fmla="val 527"/>
              <a:gd name="f17" fmla="val 532"/>
              <a:gd name="f18" fmla="val 214"/>
              <a:gd name="f19" fmla="val 534"/>
              <a:gd name="f20" fmla="val 267"/>
              <a:gd name="f21" fmla="val 407"/>
              <a:gd name="f22" fmla="val 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35" h="42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0" y="f9"/>
                  <a:pt x="f10" y="f11"/>
                  <a:pt x="f12" y="f13"/>
                </a:cubicBezTo>
                <a:cubicBezTo>
                  <a:pt x="f14" y="f15"/>
                  <a:pt x="f16" y="f0"/>
                  <a:pt x="f17" y="f18"/>
                </a:cubicBezTo>
                <a:cubicBezTo>
                  <a:pt x="f19" y="f20"/>
                  <a:pt x="f21" y="f2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Szabadkézi sokszög: alakzat 65">
            <a:extLst>
              <a:ext uri="{FF2B5EF4-FFF2-40B4-BE49-F238E27FC236}">
                <a16:creationId xmlns:a16="http://schemas.microsoft.com/office/drawing/2014/main" id="{B89BDA5F-D955-4CD2-AAEC-3C89F7308676}"/>
              </a:ext>
            </a:extLst>
          </p:cNvPr>
          <p:cNvSpPr/>
          <p:nvPr/>
        </p:nvSpPr>
        <p:spPr>
          <a:xfrm>
            <a:off x="918000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Szabadkézi sokszög: alakzat 66">
            <a:extLst>
              <a:ext uri="{FF2B5EF4-FFF2-40B4-BE49-F238E27FC236}">
                <a16:creationId xmlns:a16="http://schemas.microsoft.com/office/drawing/2014/main" id="{29E975DF-E04B-4A4B-981E-CAD4475F326E}"/>
              </a:ext>
            </a:extLst>
          </p:cNvPr>
          <p:cNvSpPr/>
          <p:nvPr/>
        </p:nvSpPr>
        <p:spPr>
          <a:xfrm>
            <a:off x="8820000" y="4500000"/>
            <a:ext cx="899639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2125"/>
              <a:gd name="f19" fmla="val 2126"/>
              <a:gd name="f20" fmla="val 2191"/>
              <a:gd name="f21" fmla="val 2256"/>
              <a:gd name="f22" fmla="val 2313"/>
              <a:gd name="f23" fmla="val 2370"/>
              <a:gd name="f24" fmla="val 2418"/>
              <a:gd name="f25" fmla="val 2451"/>
              <a:gd name="f26" fmla="val 2484"/>
              <a:gd name="f27" fmla="val 2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zabadkézi sokszög: alakzat 67">
            <a:extLst>
              <a:ext uri="{FF2B5EF4-FFF2-40B4-BE49-F238E27FC236}">
                <a16:creationId xmlns:a16="http://schemas.microsoft.com/office/drawing/2014/main" id="{074DAB1C-1ED0-4937-898C-4338B06B3A8C}"/>
              </a:ext>
            </a:extLst>
          </p:cNvPr>
          <p:cNvSpPr/>
          <p:nvPr/>
        </p:nvSpPr>
        <p:spPr>
          <a:xfrm>
            <a:off x="8910000" y="432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B415FB84-669A-4850-953C-870A55604F20}"/>
              </a:ext>
            </a:extLst>
          </p:cNvPr>
          <p:cNvSpPr/>
          <p:nvPr/>
        </p:nvSpPr>
        <p:spPr>
          <a:xfrm>
            <a:off x="9000360" y="414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3F5B2A9C-D183-42C2-8F40-3AC0E34A5F51}"/>
              </a:ext>
            </a:extLst>
          </p:cNvPr>
          <p:cNvSpPr/>
          <p:nvPr/>
        </p:nvSpPr>
        <p:spPr>
          <a:xfrm>
            <a:off x="9090000" y="396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4C7F53FA-E53E-4C8C-88CA-E9A0A880E563}"/>
              </a:ext>
            </a:extLst>
          </p:cNvPr>
          <p:cNvSpPr/>
          <p:nvPr/>
        </p:nvSpPr>
        <p:spPr>
          <a:xfrm>
            <a:off x="819036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zabadkézi sokszög: alakzat 71">
            <a:extLst>
              <a:ext uri="{FF2B5EF4-FFF2-40B4-BE49-F238E27FC236}">
                <a16:creationId xmlns:a16="http://schemas.microsoft.com/office/drawing/2014/main" id="{9C1F17A7-C248-4B8E-9BA8-46CC408439EB}"/>
              </a:ext>
            </a:extLst>
          </p:cNvPr>
          <p:cNvSpPr/>
          <p:nvPr/>
        </p:nvSpPr>
        <p:spPr>
          <a:xfrm>
            <a:off x="7920000" y="441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zabadkézi sokszög: alakzat 72">
            <a:extLst>
              <a:ext uri="{FF2B5EF4-FFF2-40B4-BE49-F238E27FC236}">
                <a16:creationId xmlns:a16="http://schemas.microsoft.com/office/drawing/2014/main" id="{F0F3E7FF-2692-481C-B18A-70EF8AC54515}"/>
              </a:ext>
            </a:extLst>
          </p:cNvPr>
          <p:cNvSpPr/>
          <p:nvPr/>
        </p:nvSpPr>
        <p:spPr>
          <a:xfrm>
            <a:off x="8010360" y="423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4" name="Szabadkézi sokszög: alakzat 73">
            <a:extLst>
              <a:ext uri="{FF2B5EF4-FFF2-40B4-BE49-F238E27FC236}">
                <a16:creationId xmlns:a16="http://schemas.microsoft.com/office/drawing/2014/main" id="{18FD5799-B968-41F8-8EC7-254738BF75D3}"/>
              </a:ext>
            </a:extLst>
          </p:cNvPr>
          <p:cNvSpPr/>
          <p:nvPr/>
        </p:nvSpPr>
        <p:spPr>
          <a:xfrm>
            <a:off x="8100000" y="405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E3E1F404-D716-4E00-AB69-845A802D26C9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FF725F93-4FE7-43C6-B2C1-73373E8663ED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6D047DD4-A4E3-4E73-946E-421D063F20B1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131EC163-BB44-43D7-A0D6-66CB8F907496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C16B0417-D392-42AA-9B89-1A9A7AB35AB1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Szabadkézi sokszög: alakzat 79">
              <a:extLst>
                <a:ext uri="{FF2B5EF4-FFF2-40B4-BE49-F238E27FC236}">
                  <a16:creationId xmlns:a16="http://schemas.microsoft.com/office/drawing/2014/main" id="{4F065ECB-1892-48D2-8E4E-B51AB5903AEA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FF65C734-068B-4408-A853-5856284583EC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BC665ED6-8161-4BCA-8E06-D3D68AFC4B1E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3F9E84F5-F7BE-451F-8F62-6406304F620E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C0C25D34-5096-46B5-8747-F400B300ACCD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14024D02-6B7A-4F3C-A741-F3F70ABDF762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5A1A71C9-48D9-4C38-BDF9-7F250280C44F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684C58B7-C40B-42BC-BF3D-10484DC40E9B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A21FAA7A-FF4C-4C5F-A04A-85F24BA56125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Szabadkézi sokszög: alakzat 88">
              <a:extLst>
                <a:ext uri="{FF2B5EF4-FFF2-40B4-BE49-F238E27FC236}">
                  <a16:creationId xmlns:a16="http://schemas.microsoft.com/office/drawing/2014/main" id="{34D3688B-A21C-4F75-89D7-243CFFBC900F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Szabadkézi sokszög: alakzat 89">
              <a:extLst>
                <a:ext uri="{FF2B5EF4-FFF2-40B4-BE49-F238E27FC236}">
                  <a16:creationId xmlns:a16="http://schemas.microsoft.com/office/drawing/2014/main" id="{8FA556E3-E487-4F8A-8B9D-7B559F30A71B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Szabadkézi sokszög: alakzat 90">
              <a:extLst>
                <a:ext uri="{FF2B5EF4-FFF2-40B4-BE49-F238E27FC236}">
                  <a16:creationId xmlns:a16="http://schemas.microsoft.com/office/drawing/2014/main" id="{26192337-AD62-4E32-B409-5B20C0DCBE62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Szabadkézi sokszög: alakzat 91">
              <a:extLst>
                <a:ext uri="{FF2B5EF4-FFF2-40B4-BE49-F238E27FC236}">
                  <a16:creationId xmlns:a16="http://schemas.microsoft.com/office/drawing/2014/main" id="{22200105-1BCB-4278-969B-DFC483A3EDB0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3" name="PlaceHolder 1">
            <a:extLst>
              <a:ext uri="{FF2B5EF4-FFF2-40B4-BE49-F238E27FC236}">
                <a16:creationId xmlns:a16="http://schemas.microsoft.com/office/drawing/2014/main" id="{2C58D0B7-C61E-46CB-A2E8-CB8F56DA13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94" name="Szöveg helye 93">
            <a:extLst>
              <a:ext uri="{FF2B5EF4-FFF2-40B4-BE49-F238E27FC236}">
                <a16:creationId xmlns:a16="http://schemas.microsoft.com/office/drawing/2014/main" id="{6EE46A14-5577-46EF-B772-06E868648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74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hu-HU" sz="3200" b="0" i="0" u="none" strike="noStrike" kern="1200" spc="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EB6F4AD3-CCF5-4917-AB5C-DF911D107FCC}"/>
              </a:ext>
            </a:extLst>
          </p:cNvPr>
          <p:cNvSpPr/>
          <p:nvPr/>
        </p:nvSpPr>
        <p:spPr>
          <a:xfrm>
            <a:off x="0" y="5040000"/>
            <a:ext cx="1007964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E0AB386-D662-46A4-BE92-0A5113131A25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F05B10B4-2D38-402B-B170-CB853C8C5ECB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>
                <a:gd name="f0" fmla="val 0"/>
                <a:gd name="f1" fmla="val 247"/>
                <a:gd name="f2" fmla="val 135"/>
                <a:gd name="f3" fmla="val 159"/>
                <a:gd name="f4" fmla="val 241"/>
                <a:gd name="f5" fmla="val 182"/>
                <a:gd name="f6" fmla="val 230"/>
                <a:gd name="f7" fmla="val 203"/>
                <a:gd name="f8" fmla="val 219"/>
                <a:gd name="f9" fmla="val 223"/>
                <a:gd name="f10" fmla="val 204"/>
                <a:gd name="f11" fmla="val 240"/>
                <a:gd name="f12" fmla="val 185"/>
                <a:gd name="f13" fmla="val 252"/>
                <a:gd name="f14" fmla="val 166"/>
                <a:gd name="f15" fmla="val 264"/>
                <a:gd name="f16" fmla="val 145"/>
                <a:gd name="f17" fmla="val 270"/>
                <a:gd name="f18" fmla="val 124"/>
                <a:gd name="f19" fmla="val 102"/>
                <a:gd name="f20" fmla="val 81"/>
                <a:gd name="f21" fmla="val 62"/>
                <a:gd name="f22" fmla="val 43"/>
                <a:gd name="f23" fmla="val 28"/>
                <a:gd name="f24" fmla="val 17"/>
                <a:gd name="f25" fmla="val 6"/>
                <a:gd name="f26" fmla="val 111"/>
                <a:gd name="f27" fmla="val 88"/>
                <a:gd name="f28" fmla="val 67"/>
                <a:gd name="f29" fmla="val 47"/>
                <a:gd name="f30" fmla="val 30"/>
                <a:gd name="f3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8" h="271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23" y="f9"/>
                    <a:pt x="f24" y="f7"/>
                  </a:cubicBezTo>
                  <a:cubicBezTo>
                    <a:pt x="f25" y="f5"/>
                    <a:pt x="f0" y="f3"/>
                    <a:pt x="f0" y="f2"/>
                  </a:cubicBezTo>
                  <a:cubicBezTo>
                    <a:pt x="f0" y="f26"/>
                    <a:pt x="f25" y="f27"/>
                    <a:pt x="f24" y="f28"/>
                  </a:cubicBezTo>
                  <a:cubicBezTo>
                    <a:pt x="f23" y="f29"/>
                    <a:pt x="f22" y="f30"/>
                    <a:pt x="f21" y="f31"/>
                  </a:cubicBezTo>
                  <a:cubicBezTo>
                    <a:pt x="f20" y="f25"/>
                    <a:pt x="f19" y="f0"/>
                    <a:pt x="f18" y="f0"/>
                  </a:cubicBezTo>
                  <a:cubicBezTo>
                    <a:pt x="f16" y="f0"/>
                    <a:pt x="f14" y="f25"/>
                    <a:pt x="f12" y="f31"/>
                  </a:cubicBezTo>
                  <a:cubicBezTo>
                    <a:pt x="f10" y="f30"/>
                    <a:pt x="f8" y="f29"/>
                    <a:pt x="f6" y="f28"/>
                  </a:cubicBezTo>
                  <a:cubicBezTo>
                    <a:pt x="f4" y="f27"/>
                    <a:pt x="f1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6D07CB09-C287-448B-9788-E5EBA3085CF3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f0" fmla="val 0"/>
                <a:gd name="f1" fmla="val 439"/>
                <a:gd name="f2" fmla="val 452"/>
                <a:gd name="f3" fmla="val 531"/>
                <a:gd name="f4" fmla="val 104"/>
                <a:gd name="f5" fmla="val 337"/>
                <a:gd name="f6" fmla="val 151"/>
                <a:gd name="f7" fmla="val 286"/>
                <a:gd name="f8" fmla="val 213"/>
                <a:gd name="f9" fmla="val 36"/>
                <a:gd name="f10" fmla="val 140"/>
                <a:gd name="f11" fmla="val 71"/>
                <a:gd name="f12" fmla="val 67"/>
                <a:gd name="f13" fmla="val 107"/>
                <a:gd name="f14" fmla="val 440"/>
                <a:gd name="f15" fmla="val 64"/>
                <a:gd name="f16" fmla="val 514"/>
                <a:gd name="f17" fmla="val 114"/>
                <a:gd name="f18" fmla="val 569"/>
                <a:gd name="f19" fmla="val 420"/>
                <a:gd name="f20" fmla="val 5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2" h="570">
                  <a:moveTo>
                    <a:pt x="f1" y="f2"/>
                  </a:moveTo>
                  <a:cubicBezTo>
                    <a:pt x="f3" y="f4"/>
                    <a:pt x="f5" y="f6"/>
                    <a:pt x="f7" y="f0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2" y="f4"/>
                    <a:pt x="f0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EF4E55DF-6C3D-47EF-BFE1-21A479B5EACE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>
                <a:gd name="f0" fmla="val 0"/>
                <a:gd name="f1" fmla="val 34"/>
                <a:gd name="f2" fmla="val 68"/>
                <a:gd name="f3" fmla="val 52"/>
                <a:gd name="f4" fmla="val 49"/>
                <a:gd name="f5" fmla="val 74"/>
                <a:gd name="f6" fmla="val 31"/>
                <a:gd name="f7" fmla="val 99"/>
                <a:gd name="f8" fmla="val 22"/>
                <a:gd name="f9" fmla="val 148"/>
                <a:gd name="f10" fmla="val 204"/>
                <a:gd name="f11" fmla="val 253"/>
                <a:gd name="f12" fmla="val 19"/>
                <a:gd name="f13" fmla="val 200"/>
                <a:gd name="f14" fmla="val 154"/>
                <a:gd name="f15" fmla="val 108"/>
                <a:gd name="f16" fmla="val 43"/>
                <a:gd name="f17" fmla="val 87"/>
                <a:gd name="f18" fmla="val 65"/>
                <a:gd name="f19" fmla="val 47"/>
                <a:gd name="f20" fmla="val 80"/>
                <a:gd name="f21" fmla="val 96"/>
                <a:gd name="f22" fmla="val 13"/>
                <a:gd name="f23" fmla="val 114"/>
                <a:gd name="f24" fmla="val 136"/>
                <a:gd name="f25" fmla="val 4"/>
                <a:gd name="f26" fmla="val 111"/>
                <a:gd name="f27" fmla="val 15"/>
                <a:gd name="f28" fmla="val 8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4" h="137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10" y="f0"/>
                    <a:pt x="f11" y="f12"/>
                  </a:cubicBezTo>
                  <a:cubicBezTo>
                    <a:pt x="f13" y="f12"/>
                    <a:pt x="f14" y="f8"/>
                    <a:pt x="f15" y="f16"/>
                  </a:cubicBezTo>
                  <a:cubicBezTo>
                    <a:pt x="f17" y="f3"/>
                    <a:pt x="f18" y="f18"/>
                    <a:pt x="f19" y="f20"/>
                  </a:cubicBezTo>
                  <a:cubicBezTo>
                    <a:pt x="f6" y="f21"/>
                    <a:pt x="f22" y="f23"/>
                    <a:pt x="f0" y="f24"/>
                  </a:cubicBezTo>
                  <a:cubicBezTo>
                    <a:pt x="f25" y="f26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B3D05A20-34D4-4826-A444-8BDBA4D6D4AD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>
                <a:gd name="f0" fmla="val 0"/>
                <a:gd name="f1" fmla="val 329"/>
                <a:gd name="f2" fmla="val 615"/>
                <a:gd name="f3" fmla="val 403"/>
                <a:gd name="f4" fmla="val 538"/>
                <a:gd name="f5" fmla="val 400"/>
                <a:gd name="f6" fmla="val 197"/>
                <a:gd name="f7" fmla="val 27"/>
                <a:gd name="f8" fmla="val 298"/>
                <a:gd name="f9" fmla="val 18"/>
                <a:gd name="f10" fmla="val 193"/>
                <a:gd name="f11" fmla="val 9"/>
                <a:gd name="f12" fmla="val 89"/>
                <a:gd name="f13" fmla="val 86"/>
                <a:gd name="f14" fmla="val 541"/>
                <a:gd name="f15" fmla="val 61"/>
                <a:gd name="f16" fmla="val 107"/>
                <a:gd name="f17" fmla="val 670"/>
                <a:gd name="f18" fmla="val 277"/>
                <a:gd name="f19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0"/>
                    <a:pt x="f0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5A56FF2D-06A6-4338-8248-7DD7C0AEE994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f0" fmla="val 0"/>
                <a:gd name="f1" fmla="val 74"/>
                <a:gd name="f2" fmla="val 615"/>
                <a:gd name="f3" fmla="val 538"/>
                <a:gd name="f4" fmla="val 3"/>
                <a:gd name="f5" fmla="val 197"/>
                <a:gd name="f6" fmla="val 27"/>
                <a:gd name="f7" fmla="val 105"/>
                <a:gd name="f8" fmla="val 18"/>
                <a:gd name="f9" fmla="val 209"/>
                <a:gd name="f10" fmla="val 9"/>
                <a:gd name="f11" fmla="val 314"/>
                <a:gd name="f12" fmla="val 323"/>
                <a:gd name="f13" fmla="val 205"/>
                <a:gd name="f14" fmla="val 403"/>
                <a:gd name="f15" fmla="val 541"/>
                <a:gd name="f16" fmla="val 341"/>
                <a:gd name="f17" fmla="val 295"/>
                <a:gd name="f18" fmla="val 670"/>
                <a:gd name="f19" fmla="val 126"/>
                <a:gd name="f20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113461A5-7FFD-49AC-866C-09F18F334C08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>
                <a:gd name="f0" fmla="val 0"/>
                <a:gd name="f1" fmla="val 133"/>
                <a:gd name="f2" fmla="val 90"/>
                <a:gd name="f3" fmla="val 3"/>
                <a:gd name="f4" fmla="val 44"/>
                <a:gd name="f5" fmla="val 12"/>
                <a:gd name="f6" fmla="val 21"/>
                <a:gd name="f7" fmla="val 25"/>
                <a:gd name="f8" fmla="val 179"/>
                <a:gd name="f9" fmla="val 222"/>
                <a:gd name="f10" fmla="val 265"/>
                <a:gd name="f11" fmla="val 1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" h="266">
                  <a:moveTo>
                    <a:pt x="f0" y="f1"/>
                  </a:moveTo>
                  <a:cubicBezTo>
                    <a:pt x="f0" y="f2"/>
                    <a:pt x="f3" y="f4"/>
                    <a:pt x="f5" y="f0"/>
                  </a:cubicBezTo>
                  <a:cubicBezTo>
                    <a:pt x="f6" y="f4"/>
                    <a:pt x="f7" y="f2"/>
                    <a:pt x="f7" y="f1"/>
                  </a:cubicBezTo>
                  <a:cubicBezTo>
                    <a:pt x="f6" y="f8"/>
                    <a:pt x="f6" y="f9"/>
                    <a:pt x="f5" y="f10"/>
                  </a:cubicBezTo>
                  <a:cubicBezTo>
                    <a:pt x="f3" y="f9"/>
                    <a:pt x="f0" y="f11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2C3AFE98-86C7-4484-BDBB-D45655F1AB56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f0" fmla="val 0"/>
                <a:gd name="f1" fmla="val 277"/>
                <a:gd name="f2" fmla="val 535"/>
                <a:gd name="f3" fmla="val 185"/>
                <a:gd name="f4" fmla="val 440"/>
                <a:gd name="f5" fmla="val 390"/>
                <a:gd name="f6" fmla="val 252"/>
                <a:gd name="f7" fmla="val 113"/>
                <a:gd name="f8" fmla="val 123"/>
                <a:gd name="f9" fmla="val 431"/>
                <a:gd name="f10" fmla="val 554"/>
                <a:gd name="f11" fmla="val 36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55" h="536">
                  <a:moveTo>
                    <a:pt x="f1" y="f2"/>
                  </a:moveTo>
                  <a:cubicBezTo>
                    <a:pt x="f3" y="f4"/>
                    <a:pt x="f0" y="f5"/>
                    <a:pt x="f0" y="f6"/>
                  </a:cubicBezTo>
                  <a:cubicBezTo>
                    <a:pt x="f0" y="f7"/>
                    <a:pt x="f8" y="f0"/>
                    <a:pt x="f1" y="f0"/>
                  </a:cubicBezTo>
                  <a:cubicBezTo>
                    <a:pt x="f9" y="f0"/>
                    <a:pt x="f10" y="f7"/>
                    <a:pt x="f10" y="f6"/>
                  </a:cubicBezTo>
                  <a:cubicBezTo>
                    <a:pt x="f10" y="f5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7465417A-6A11-4729-9CD7-2F6B8DA4B047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f0" fmla="val 0"/>
                <a:gd name="f1" fmla="val 37"/>
                <a:gd name="f2" fmla="val 363"/>
                <a:gd name="f3" fmla="val 21"/>
                <a:gd name="f4" fmla="val 686"/>
                <a:gd name="f5" fmla="val 12"/>
                <a:gd name="f6" fmla="val 638"/>
                <a:gd name="f7" fmla="val 775"/>
                <a:gd name="f8" fmla="val 57"/>
                <a:gd name="f9" fmla="val 789"/>
                <a:gd name="f10" fmla="val 115"/>
                <a:gd name="f11" fmla="val 804"/>
                <a:gd name="f12" fmla="val 172"/>
                <a:gd name="f13" fmla="val 818"/>
                <a:gd name="f14" fmla="val 243"/>
                <a:gd name="f15" fmla="val 695"/>
                <a:gd name="f16" fmla="val 163"/>
                <a:gd name="f17" fmla="val 787"/>
                <a:gd name="f18" fmla="val 384"/>
                <a:gd name="f19" fmla="val 449"/>
                <a:gd name="f20" fmla="val 464"/>
                <a:gd name="f21" fmla="val 323"/>
                <a:gd name="f22" fmla="val 378"/>
                <a:gd name="f23" fmla="val 27"/>
                <a:gd name="f24" fmla="val 329"/>
                <a:gd name="f25" fmla="val 9"/>
                <a:gd name="f26" fmla="val 298"/>
                <a:gd name="f27" fmla="val 43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5" h="81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2B3223D8-7431-4A4F-B6C1-2F41915154AF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f0" fmla="val 0"/>
                <a:gd name="f1" fmla="val 77"/>
                <a:gd name="f2" fmla="val 218"/>
                <a:gd name="f3" fmla="val 19"/>
                <a:gd name="f4" fmla="val 531"/>
                <a:gd name="f5" fmla="val 26"/>
                <a:gd name="f6" fmla="val 486"/>
                <a:gd name="f7" fmla="val 620"/>
                <a:gd name="f8" fmla="val 38"/>
                <a:gd name="f9" fmla="val 630"/>
                <a:gd name="f10" fmla="val 76"/>
                <a:gd name="f11" fmla="val 639"/>
                <a:gd name="f12" fmla="val 114"/>
                <a:gd name="f13" fmla="val 648"/>
                <a:gd name="f14" fmla="val 169"/>
                <a:gd name="f15" fmla="val 521"/>
                <a:gd name="f16" fmla="val 626"/>
                <a:gd name="f17" fmla="val 280"/>
                <a:gd name="f18" fmla="val 266"/>
                <a:gd name="f19" fmla="val 324"/>
                <a:gd name="f20" fmla="val 175"/>
                <a:gd name="f21" fmla="val 299"/>
                <a:gd name="f22" fmla="val 24"/>
                <a:gd name="f23" fmla="val 253"/>
                <a:gd name="f24" fmla="val 9"/>
                <a:gd name="f25" fmla="val 222"/>
                <a:gd name="f26" fmla="val 102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5" h="64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6532F706-3502-4187-8A99-EA489A2DA77C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f0" fmla="val 0"/>
                <a:gd name="f1" fmla="val 431"/>
                <a:gd name="f2" fmla="val 363"/>
                <a:gd name="f3" fmla="val 446"/>
                <a:gd name="f4" fmla="val 686"/>
                <a:gd name="f5" fmla="val 455"/>
                <a:gd name="f6" fmla="val 638"/>
                <a:gd name="f7" fmla="val 468"/>
                <a:gd name="f8" fmla="val 775"/>
                <a:gd name="f9" fmla="val 410"/>
                <a:gd name="f10" fmla="val 789"/>
                <a:gd name="f11" fmla="val 353"/>
                <a:gd name="f12" fmla="val 804"/>
                <a:gd name="f13" fmla="val 296"/>
                <a:gd name="f14" fmla="val 818"/>
                <a:gd name="f15" fmla="val 225"/>
                <a:gd name="f16" fmla="val 695"/>
                <a:gd name="f17" fmla="val 305"/>
                <a:gd name="f18" fmla="val 787"/>
                <a:gd name="f19" fmla="val 83"/>
                <a:gd name="f20" fmla="val 449"/>
                <a:gd name="f21" fmla="val 323"/>
                <a:gd name="f22" fmla="val 89"/>
                <a:gd name="f23" fmla="val 27"/>
                <a:gd name="f24" fmla="val 139"/>
                <a:gd name="f25" fmla="val 9"/>
                <a:gd name="f26" fmla="val 169"/>
                <a:gd name="f27" fmla="val 425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9" h="81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920110AC-AEA3-4F7A-8E3F-AC76CB9DB3B6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f0" fmla="val 0"/>
                <a:gd name="f1" fmla="val 246"/>
                <a:gd name="f2" fmla="val 218"/>
                <a:gd name="f3" fmla="val 305"/>
                <a:gd name="f4" fmla="val 531"/>
                <a:gd name="f5" fmla="val 297"/>
                <a:gd name="f6" fmla="val 486"/>
                <a:gd name="f7" fmla="val 323"/>
                <a:gd name="f8" fmla="val 620"/>
                <a:gd name="f9" fmla="val 286"/>
                <a:gd name="f10" fmla="val 631"/>
                <a:gd name="f11" fmla="val 249"/>
                <a:gd name="f12" fmla="val 641"/>
                <a:gd name="f13" fmla="val 212"/>
                <a:gd name="f14" fmla="val 651"/>
                <a:gd name="f15" fmla="val 156"/>
                <a:gd name="f16" fmla="val 524"/>
                <a:gd name="f17" fmla="val 630"/>
                <a:gd name="f18" fmla="val 43"/>
                <a:gd name="f19" fmla="val 270"/>
                <a:gd name="f20" fmla="val 175"/>
                <a:gd name="f21" fmla="val 21"/>
                <a:gd name="f22" fmla="val 24"/>
                <a:gd name="f23" fmla="val 71"/>
                <a:gd name="f24" fmla="val 9"/>
                <a:gd name="f25" fmla="val 101"/>
                <a:gd name="f26" fmla="val 221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4" h="652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56B99711-ACC9-468D-9027-AC2FEFC87A04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f0" fmla="val 0"/>
                <a:gd name="f1" fmla="val 686"/>
                <a:gd name="f2" fmla="val 996"/>
                <a:gd name="f3" fmla="val 1138"/>
                <a:gd name="f4" fmla="val 133"/>
                <a:gd name="f5" fmla="val 317"/>
                <a:gd name="f6" fmla="val 471"/>
                <a:gd name="f7" fmla="val 1371"/>
                <a:gd name="f8" fmla="val 699"/>
                <a:gd name="f9" fmla="val 1162"/>
                <a:gd name="f10" fmla="val 849"/>
                <a:gd name="f11" fmla="val 1061"/>
                <a:gd name="f12" fmla="val 923"/>
                <a:gd name="f13" fmla="val 888"/>
                <a:gd name="f14" fmla="val 988"/>
                <a:gd name="f15" fmla="val 483"/>
                <a:gd name="f16" fmla="val 311"/>
                <a:gd name="f17" fmla="val 209"/>
                <a:gd name="f18" fmla="val 696"/>
                <a:gd name="f19" fmla="val 234"/>
                <a:gd name="f20" fmla="val 3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72" h="989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" y="f14"/>
                  </a:cubicBezTo>
                  <a:cubicBezTo>
                    <a:pt x="f15" y="f14"/>
                    <a:pt x="f16" y="f12"/>
                    <a:pt x="f17" y="f10"/>
                  </a:cubicBezTo>
                  <a:cubicBezTo>
                    <a:pt x="f0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6937784A-7EDA-487B-A8DC-D75845044532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f0" fmla="val 0"/>
                <a:gd name="f1" fmla="val 581"/>
                <a:gd name="f2" fmla="val 37"/>
                <a:gd name="f3" fmla="val 554"/>
                <a:gd name="f4" fmla="val 529"/>
                <a:gd name="f5" fmla="val 501"/>
                <a:gd name="f6" fmla="val 437"/>
                <a:gd name="f7" fmla="val 120"/>
                <a:gd name="f8" fmla="val 335"/>
                <a:gd name="f9" fmla="val 299"/>
                <a:gd name="f10" fmla="val 329"/>
                <a:gd name="f11" fmla="val 447"/>
                <a:gd name="f12" fmla="val 212"/>
                <a:gd name="f13" fmla="val 431"/>
                <a:gd name="f14" fmla="val 80"/>
                <a:gd name="f15" fmla="val 52"/>
                <a:gd name="f16" fmla="val 499"/>
                <a:gd name="f17" fmla="val 621"/>
                <a:gd name="f18" fmla="val 246"/>
                <a:gd name="f19" fmla="val 827"/>
                <a:gd name="f20" fmla="val 538"/>
                <a:gd name="f21" fmla="val 834"/>
                <a:gd name="f22" fmla="val 1076"/>
                <a:gd name="f23" fmla="val 1023"/>
                <a:gd name="f24" fmla="val 1003"/>
                <a:gd name="f25" fmla="val 867"/>
                <a:gd name="f26" fmla="val 754"/>
                <a:gd name="f27" fmla="val 747"/>
                <a:gd name="f28" fmla="val 6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77" h="828">
                  <a:moveTo>
                    <a:pt x="f1" y="f2"/>
                  </a:moveTo>
                  <a:cubicBezTo>
                    <a:pt x="f3" y="f0"/>
                    <a:pt x="f4" y="f0"/>
                    <a:pt x="f5" y="f2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6"/>
                    <a:pt x="f15" y="f16"/>
                  </a:cubicBezTo>
                  <a:cubicBezTo>
                    <a:pt x="f0" y="f17"/>
                    <a:pt x="f18" y="f19"/>
                    <a:pt x="f20" y="f19"/>
                  </a:cubicBezTo>
                  <a:cubicBezTo>
                    <a:pt x="f21" y="f19"/>
                    <a:pt x="f22" y="f17"/>
                    <a:pt x="f23" y="f16"/>
                  </a:cubicBezTo>
                  <a:cubicBezTo>
                    <a:pt x="f24" y="f6"/>
                    <a:pt x="f25" y="f13"/>
                    <a:pt x="f26" y="f11"/>
                  </a:cubicBezTo>
                  <a:cubicBezTo>
                    <a:pt x="f27" y="f9"/>
                    <a:pt x="f28" y="f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FBDC5C65-5A41-49F6-A540-2C640EA68464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>
                <a:gd name="f0" fmla="val 0"/>
                <a:gd name="f1" fmla="val 385"/>
                <a:gd name="f2" fmla="val 62"/>
                <a:gd name="f3" fmla="val 351"/>
                <a:gd name="f4" fmla="val 65"/>
                <a:gd name="f5" fmla="val 314"/>
                <a:gd name="f6" fmla="val 56"/>
                <a:gd name="f7" fmla="val 286"/>
                <a:gd name="f8" fmla="val 37"/>
                <a:gd name="f9" fmla="val 271"/>
                <a:gd name="f10" fmla="val 28"/>
                <a:gd name="f11" fmla="val 259"/>
                <a:gd name="f12" fmla="val 16"/>
                <a:gd name="f13" fmla="val 246"/>
                <a:gd name="f14" fmla="val 237"/>
                <a:gd name="f15" fmla="val 222"/>
                <a:gd name="f16" fmla="val 206"/>
                <a:gd name="f17" fmla="val 175"/>
                <a:gd name="f18" fmla="val 142"/>
                <a:gd name="f19" fmla="val 108"/>
                <a:gd name="f20" fmla="val 74"/>
                <a:gd name="f21" fmla="val 40"/>
                <a:gd name="f22" fmla="val 49"/>
                <a:gd name="f23" fmla="val 15"/>
                <a:gd name="f24" fmla="val 80"/>
                <a:gd name="f25" fmla="val 169"/>
                <a:gd name="f26" fmla="val 412"/>
                <a:gd name="f27" fmla="val 492"/>
                <a:gd name="f28" fmla="val 477"/>
                <a:gd name="f29" fmla="val 452"/>
                <a:gd name="f30" fmla="val 46"/>
                <a:gd name="f31" fmla="val 419"/>
                <a:gd name="f32" fmla="val 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93" h="17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4"/>
                    <a:pt x="f19" y="f2"/>
                  </a:cubicBezTo>
                  <a:cubicBezTo>
                    <a:pt x="f20" y="f2"/>
                    <a:pt x="f21" y="f22"/>
                    <a:pt x="f23" y="f10"/>
                  </a:cubicBezTo>
                  <a:cubicBezTo>
                    <a:pt x="f0" y="f12"/>
                    <a:pt x="f24" y="f25"/>
                    <a:pt x="f13" y="f25"/>
                  </a:cubicBezTo>
                  <a:cubicBezTo>
                    <a:pt x="f26" y="f25"/>
                    <a:pt x="f27" y="f12"/>
                    <a:pt x="f28" y="f10"/>
                  </a:cubicBezTo>
                  <a:cubicBezTo>
                    <a:pt x="f29" y="f30"/>
                    <a:pt x="f31" y="f3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B324E585-D8CC-4726-A5C5-FE14C55C339E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f0" fmla="val 0"/>
                <a:gd name="f1" fmla="val 108"/>
                <a:gd name="f2" fmla="val 37"/>
                <a:gd name="f3" fmla="val 200"/>
                <a:gd name="f4" fmla="val 262"/>
                <a:gd name="f5" fmla="val 89"/>
                <a:gd name="f6" fmla="val 277"/>
                <a:gd name="f7" fmla="val 138"/>
                <a:gd name="f8" fmla="val 302"/>
                <a:gd name="f9" fmla="val 212"/>
                <a:gd name="f10" fmla="val 271"/>
                <a:gd name="f11" fmla="val 295"/>
                <a:gd name="f12" fmla="val 314"/>
                <a:gd name="f13" fmla="val 255"/>
                <a:gd name="f14" fmla="val 326"/>
                <a:gd name="f15" fmla="val 188"/>
                <a:gd name="f16" fmla="val 385"/>
                <a:gd name="f17" fmla="val 329"/>
                <a:gd name="f18" fmla="val 40"/>
                <a:gd name="f19" fmla="val 246"/>
                <a:gd name="f20" fmla="val 18"/>
                <a:gd name="f21" fmla="val 169"/>
                <a:gd name="f22" fmla="val 48"/>
                <a:gd name="f23" fmla="val 125"/>
                <a:gd name="f24" fmla="val 28"/>
                <a:gd name="f25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3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2" y="f17"/>
                  </a:cubicBezTo>
                  <a:cubicBezTo>
                    <a:pt x="f18" y="f17"/>
                    <a:pt x="f0" y="f19"/>
                    <a:pt x="f20" y="f21"/>
                  </a:cubicBezTo>
                  <a:cubicBezTo>
                    <a:pt x="f22" y="f23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39C5E888-0DD1-42AA-91F5-4656E1FAA9AE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>
                <a:gd name="f0" fmla="val 0"/>
                <a:gd name="f1" fmla="val 34"/>
                <a:gd name="f2" fmla="val 62"/>
                <a:gd name="f3" fmla="val 47"/>
                <a:gd name="f4" fmla="val 46"/>
                <a:gd name="f5" fmla="val 59"/>
                <a:gd name="f6" fmla="val 74"/>
                <a:gd name="f7" fmla="val 25"/>
                <a:gd name="f8" fmla="val 80"/>
                <a:gd name="f9" fmla="val 19"/>
                <a:gd name="f10" fmla="val 90"/>
                <a:gd name="f11" fmla="val 15"/>
                <a:gd name="f12" fmla="val 99"/>
                <a:gd name="f13" fmla="val 12"/>
                <a:gd name="f14" fmla="val 108"/>
                <a:gd name="f15" fmla="val 9"/>
                <a:gd name="f16" fmla="val 117"/>
                <a:gd name="f17" fmla="val 6"/>
                <a:gd name="f18" fmla="val 127"/>
                <a:gd name="f19" fmla="val 164"/>
                <a:gd name="f20" fmla="val 200"/>
                <a:gd name="f21" fmla="val 225"/>
                <a:gd name="f22" fmla="val 43"/>
                <a:gd name="f23" fmla="val 250"/>
                <a:gd name="f24" fmla="val 68"/>
                <a:gd name="f25" fmla="val 270"/>
                <a:gd name="f26" fmla="val 103"/>
                <a:gd name="f27" fmla="val 280"/>
                <a:gd name="f28" fmla="val 139"/>
                <a:gd name="f29" fmla="val 289"/>
                <a:gd name="f30" fmla="val 176"/>
                <a:gd name="f31" fmla="val 287"/>
                <a:gd name="f32" fmla="val 215"/>
                <a:gd name="f33" fmla="val 277"/>
                <a:gd name="f34" fmla="val 252"/>
                <a:gd name="f35" fmla="val 274"/>
                <a:gd name="f36" fmla="val 271"/>
                <a:gd name="f37" fmla="val 268"/>
                <a:gd name="f38" fmla="val 259"/>
                <a:gd name="f39" fmla="val 305"/>
                <a:gd name="f40" fmla="val 258"/>
                <a:gd name="f41" fmla="val 307"/>
                <a:gd name="f42" fmla="val 257"/>
                <a:gd name="f43" fmla="val 309"/>
                <a:gd name="f44" fmla="val 256"/>
                <a:gd name="f45" fmla="val 311"/>
                <a:gd name="f46" fmla="val 314"/>
                <a:gd name="f47" fmla="val 317"/>
                <a:gd name="f48" fmla="val 320"/>
                <a:gd name="f49" fmla="val 255"/>
                <a:gd name="f50" fmla="val 321"/>
                <a:gd name="f51" fmla="val 254"/>
                <a:gd name="f52" fmla="val 322"/>
                <a:gd name="f53" fmla="val 253"/>
                <a:gd name="f54" fmla="val 323"/>
                <a:gd name="f55" fmla="val 326"/>
                <a:gd name="f56" fmla="val 247"/>
                <a:gd name="f57" fmla="val 329"/>
                <a:gd name="f58" fmla="val 240"/>
                <a:gd name="f59" fmla="val 332"/>
                <a:gd name="f60" fmla="val 231"/>
                <a:gd name="f61" fmla="val 339"/>
                <a:gd name="f62" fmla="val 342"/>
                <a:gd name="f63" fmla="val 216"/>
                <a:gd name="f64" fmla="val 345"/>
                <a:gd name="f65" fmla="val 182"/>
                <a:gd name="f66" fmla="val 357"/>
                <a:gd name="f67" fmla="val 148"/>
                <a:gd name="f68" fmla="val 114"/>
                <a:gd name="f69" fmla="val 354"/>
                <a:gd name="f70" fmla="val 348"/>
                <a:gd name="f71" fmla="val 50"/>
                <a:gd name="f72" fmla="val 83"/>
                <a:gd name="f73" fmla="val 144"/>
                <a:gd name="f74" fmla="val 179"/>
                <a:gd name="f75" fmla="val 335"/>
                <a:gd name="f76" fmla="val 207"/>
                <a:gd name="f77" fmla="val 213"/>
                <a:gd name="f78" fmla="val 219"/>
                <a:gd name="f79" fmla="val 228"/>
                <a:gd name="f80" fmla="val 308"/>
                <a:gd name="f81" fmla="val 232"/>
                <a:gd name="f82" fmla="val 303"/>
                <a:gd name="f83" fmla="val 233"/>
                <a:gd name="f84" fmla="val 301"/>
                <a:gd name="f85" fmla="val 234"/>
                <a:gd name="f86" fmla="val 299"/>
                <a:gd name="f87" fmla="val 283"/>
                <a:gd name="f88" fmla="val 244"/>
                <a:gd name="f89" fmla="val 185"/>
                <a:gd name="f90" fmla="val 154"/>
                <a:gd name="f91" fmla="val 123"/>
                <a:gd name="f92" fmla="val 95"/>
                <a:gd name="f93" fmla="val 204"/>
                <a:gd name="f94" fmla="val 52"/>
                <a:gd name="f95" fmla="val 37"/>
                <a:gd name="f96" fmla="val 40"/>
                <a:gd name="f97" fmla="val 120"/>
                <a:gd name="f98" fmla="val 111"/>
                <a:gd name="f99" fmla="val 105"/>
                <a:gd name="f100" fmla="val 84"/>
                <a:gd name="f101" fmla="val 49"/>
                <a:gd name="f102" fmla="val 55"/>
                <a:gd name="f103" fmla="val 56"/>
                <a:gd name="f104" fmla="val 65"/>
                <a:gd name="f105" fmla="val 77"/>
                <a:gd name="f106" fmla="val 10"/>
                <a:gd name="f107" fmla="val 126"/>
                <a:gd name="f108" fmla="val 163"/>
                <a:gd name="f109" fmla="val 13"/>
                <a:gd name="f110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8">
                  <a:moveTo>
                    <a:pt x="f1" y="f2"/>
                  </a:moveTo>
                  <a:cubicBezTo>
                    <a:pt x="f3" y="f4"/>
                    <a:pt x="f5" y="f1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0"/>
                    <a:pt x="f20" y="f9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29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4" y="f47"/>
                    <a:pt x="f44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23" y="f55"/>
                    <a:pt x="f56" y="f57"/>
                    <a:pt x="f58" y="f59"/>
                  </a:cubicBezTo>
                  <a:cubicBezTo>
                    <a:pt x="f60" y="f61"/>
                    <a:pt x="f21" y="f62"/>
                    <a:pt x="f63" y="f64"/>
                  </a:cubicBezTo>
                  <a:cubicBezTo>
                    <a:pt x="f65" y="f66"/>
                    <a:pt x="f67" y="f66"/>
                    <a:pt x="f68" y="f69"/>
                  </a:cubicBezTo>
                  <a:cubicBezTo>
                    <a:pt x="f8" y="f70"/>
                    <a:pt x="f71" y="f61"/>
                    <a:pt x="f9" y="f54"/>
                  </a:cubicBezTo>
                  <a:cubicBezTo>
                    <a:pt x="f71" y="f57"/>
                    <a:pt x="f72" y="f61"/>
                    <a:pt x="f68" y="f61"/>
                  </a:cubicBezTo>
                  <a:cubicBezTo>
                    <a:pt x="f73" y="f61"/>
                    <a:pt x="f74" y="f75"/>
                    <a:pt x="f76" y="f54"/>
                  </a:cubicBezTo>
                  <a:cubicBezTo>
                    <a:pt x="f77" y="f48"/>
                    <a:pt x="f78" y="f47"/>
                    <a:pt x="f21" y="f45"/>
                  </a:cubicBezTo>
                  <a:cubicBezTo>
                    <a:pt x="f79" y="f80"/>
                    <a:pt x="f60" y="f80"/>
                    <a:pt x="f60" y="f39"/>
                  </a:cubicBezTo>
                  <a:cubicBezTo>
                    <a:pt x="f81" y="f82"/>
                    <a:pt x="f83" y="f84"/>
                    <a:pt x="f85" y="f86"/>
                  </a:cubicBezTo>
                  <a:cubicBezTo>
                    <a:pt x="f58" y="f87"/>
                    <a:pt x="f88" y="f37"/>
                    <a:pt x="f23" y="f34"/>
                  </a:cubicBezTo>
                  <a:cubicBezTo>
                    <a:pt x="f44" y="f78"/>
                    <a:pt x="f38" y="f89"/>
                    <a:pt x="f23" y="f90"/>
                  </a:cubicBezTo>
                  <a:cubicBezTo>
                    <a:pt x="f88" y="f91"/>
                    <a:pt x="f21" y="f92"/>
                    <a:pt x="f93" y="f6"/>
                  </a:cubicBezTo>
                  <a:cubicBezTo>
                    <a:pt x="f65" y="f94"/>
                    <a:pt x="f90" y="f95"/>
                    <a:pt x="f18" y="f96"/>
                  </a:cubicBezTo>
                  <a:cubicBezTo>
                    <a:pt x="f97" y="f96"/>
                    <a:pt x="f98" y="f96"/>
                    <a:pt x="f99" y="f22"/>
                  </a:cubicBezTo>
                  <a:cubicBezTo>
                    <a:pt x="f12" y="f4"/>
                    <a:pt x="f10" y="f4"/>
                    <a:pt x="f100" y="f101"/>
                  </a:cubicBezTo>
                  <a:cubicBezTo>
                    <a:pt x="f24" y="f102"/>
                    <a:pt x="f103" y="f104"/>
                    <a:pt x="f3" y="f105"/>
                  </a:cubicBezTo>
                  <a:cubicBezTo>
                    <a:pt x="f7" y="f92"/>
                    <a:pt x="f106" y="f107"/>
                    <a:pt x="f0" y="f108"/>
                  </a:cubicBezTo>
                  <a:cubicBezTo>
                    <a:pt x="f0" y="f107"/>
                    <a:pt x="f109" y="f11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619675EE-D10B-4B54-8005-BC995CE41E9F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7"/>
                <a:gd name="f5" fmla="val 132"/>
                <a:gd name="f6" fmla="val 150"/>
                <a:gd name="f7" fmla="val 147"/>
                <a:gd name="f8" fmla="val 143"/>
                <a:gd name="f9" fmla="val 162"/>
                <a:gd name="f10" fmla="val 174"/>
                <a:gd name="f11" fmla="val 120"/>
                <a:gd name="f12" fmla="val 183"/>
                <a:gd name="f13" fmla="val 107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7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DBA5B952-71EE-47FF-A35D-27B9BAE7A7B6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f0" fmla="val 0"/>
                <a:gd name="f1" fmla="val 193"/>
                <a:gd name="f2" fmla="val 37"/>
                <a:gd name="f3" fmla="val 101"/>
                <a:gd name="f4" fmla="val 40"/>
                <a:gd name="f5" fmla="val 89"/>
                <a:gd name="f6" fmla="val 25"/>
                <a:gd name="f7" fmla="val 138"/>
                <a:gd name="f8" fmla="val 212"/>
                <a:gd name="f9" fmla="val 30"/>
                <a:gd name="f10" fmla="val 295"/>
                <a:gd name="f11" fmla="val 314"/>
                <a:gd name="f12" fmla="val 45"/>
                <a:gd name="f13" fmla="val 326"/>
                <a:gd name="f14" fmla="val 114"/>
                <a:gd name="f15" fmla="val 385"/>
                <a:gd name="f16" fmla="val 264"/>
                <a:gd name="f17" fmla="val 329"/>
                <a:gd name="f18" fmla="val 260"/>
                <a:gd name="f19" fmla="val 297"/>
                <a:gd name="f20" fmla="val 246"/>
                <a:gd name="f21" fmla="val 282"/>
                <a:gd name="f22" fmla="val 169"/>
                <a:gd name="f23" fmla="val 253"/>
                <a:gd name="f24" fmla="val 125"/>
                <a:gd name="f25" fmla="val 273"/>
                <a:gd name="f26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8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EE05DC46-B237-47FF-B092-4FB4FBE30DBE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f0" fmla="val 0"/>
                <a:gd name="f1" fmla="val 243"/>
                <a:gd name="f2" fmla="val 71"/>
                <a:gd name="f3" fmla="val 231"/>
                <a:gd name="f4" fmla="val 59"/>
                <a:gd name="f5" fmla="val 218"/>
                <a:gd name="f6" fmla="val 49"/>
                <a:gd name="f7" fmla="val 206"/>
                <a:gd name="f8" fmla="val 43"/>
                <a:gd name="f9" fmla="val 200"/>
                <a:gd name="f10" fmla="val 40"/>
                <a:gd name="f11" fmla="val 191"/>
                <a:gd name="f12" fmla="val 37"/>
                <a:gd name="f13" fmla="val 184"/>
                <a:gd name="f14" fmla="val 178"/>
                <a:gd name="f15" fmla="val 34"/>
                <a:gd name="f16" fmla="val 169"/>
                <a:gd name="f17" fmla="val 163"/>
                <a:gd name="f18" fmla="val 135"/>
                <a:gd name="f19" fmla="val 104"/>
                <a:gd name="f20" fmla="val 46"/>
                <a:gd name="f21" fmla="val 86"/>
                <a:gd name="f22" fmla="val 68"/>
                <a:gd name="f23" fmla="val 64"/>
                <a:gd name="f24" fmla="val 89"/>
                <a:gd name="f25" fmla="val 120"/>
                <a:gd name="f26" fmla="val 148"/>
                <a:gd name="f27" fmla="val 179"/>
                <a:gd name="f28" fmla="val 212"/>
                <a:gd name="f29" fmla="val 246"/>
                <a:gd name="f30" fmla="val 262"/>
                <a:gd name="f31" fmla="val 280"/>
                <a:gd name="f32" fmla="val 55"/>
                <a:gd name="f33" fmla="val 292"/>
                <a:gd name="f34" fmla="val 56"/>
                <a:gd name="f35" fmla="val 294"/>
                <a:gd name="f36" fmla="val 57"/>
                <a:gd name="f37" fmla="val 297"/>
                <a:gd name="f38" fmla="val 58"/>
                <a:gd name="f39" fmla="val 299"/>
                <a:gd name="f40" fmla="val 61"/>
                <a:gd name="f41" fmla="val 302"/>
                <a:gd name="f42" fmla="val 305"/>
                <a:gd name="f43" fmla="val 308"/>
                <a:gd name="f44" fmla="val 77"/>
                <a:gd name="f45" fmla="val 314"/>
                <a:gd name="f46" fmla="val 83"/>
                <a:gd name="f47" fmla="val 317"/>
                <a:gd name="f48" fmla="val 111"/>
                <a:gd name="f49" fmla="val 329"/>
                <a:gd name="f50" fmla="val 141"/>
                <a:gd name="f51" fmla="val 336"/>
                <a:gd name="f52" fmla="val 175"/>
                <a:gd name="f53" fmla="val 332"/>
                <a:gd name="f54" fmla="val 240"/>
                <a:gd name="f55" fmla="val 326"/>
                <a:gd name="f56" fmla="val 271"/>
                <a:gd name="f57" fmla="val 209"/>
                <a:gd name="f58" fmla="val 342"/>
                <a:gd name="f59" fmla="val 348"/>
                <a:gd name="f60" fmla="val 354"/>
                <a:gd name="f61" fmla="val 107"/>
                <a:gd name="f62" fmla="val 351"/>
                <a:gd name="f63" fmla="val 74"/>
                <a:gd name="f64" fmla="val 339"/>
                <a:gd name="f65" fmla="val 323"/>
                <a:gd name="f66" fmla="val 320"/>
                <a:gd name="f67" fmla="val 36"/>
                <a:gd name="f68" fmla="val 316"/>
                <a:gd name="f69" fmla="val 35"/>
                <a:gd name="f70" fmla="val 315"/>
                <a:gd name="f71" fmla="val 33"/>
                <a:gd name="f72" fmla="val 313"/>
                <a:gd name="f73" fmla="val 32"/>
                <a:gd name="f74" fmla="val 312"/>
                <a:gd name="f75" fmla="val 31"/>
                <a:gd name="f76" fmla="val 311"/>
                <a:gd name="f77" fmla="val 310"/>
                <a:gd name="f78" fmla="val 309"/>
                <a:gd name="f79" fmla="val 30"/>
                <a:gd name="f80" fmla="val 307"/>
                <a:gd name="f81" fmla="val 29"/>
                <a:gd name="f82" fmla="val 306"/>
                <a:gd name="f83" fmla="val 27"/>
                <a:gd name="f84" fmla="val 21"/>
                <a:gd name="f85" fmla="val 286"/>
                <a:gd name="f86" fmla="val 15"/>
                <a:gd name="f87" fmla="val 9"/>
                <a:gd name="f88" fmla="val 252"/>
                <a:gd name="f89" fmla="val 216"/>
                <a:gd name="f90" fmla="val 6"/>
                <a:gd name="f91" fmla="val 139"/>
                <a:gd name="f92" fmla="val 102"/>
                <a:gd name="f93" fmla="val 19"/>
                <a:gd name="f94" fmla="val 123"/>
                <a:gd name="f95" fmla="val 160"/>
                <a:gd name="f96" fmla="val 187"/>
                <a:gd name="f97" fmla="val 12"/>
                <a:gd name="f98" fmla="val 197"/>
                <a:gd name="f99" fmla="val 16"/>
                <a:gd name="f100" fmla="val 203"/>
                <a:gd name="f101" fmla="val 25"/>
                <a:gd name="f102" fmla="val 227"/>
                <a:gd name="f103" fmla="val 62"/>
                <a:gd name="f104" fmla="val 274"/>
                <a:gd name="f105" fmla="val 289"/>
                <a:gd name="f106" fmla="val 126"/>
                <a:gd name="f107" fmla="val 267"/>
                <a:gd name="f108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2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20"/>
                    <a:pt x="f21" y="f22"/>
                  </a:cubicBezTo>
                  <a:cubicBezTo>
                    <a:pt x="f23" y="f24"/>
                    <a:pt x="f20" y="f25"/>
                    <a:pt x="f10" y="f26"/>
                  </a:cubicBezTo>
                  <a:cubicBezTo>
                    <a:pt x="f15" y="f27"/>
                    <a:pt x="f15" y="f28"/>
                    <a:pt x="f10" y="f29"/>
                  </a:cubicBezTo>
                  <a:cubicBezTo>
                    <a:pt x="f8" y="f30"/>
                    <a:pt x="f6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23" y="f41"/>
                    <a:pt x="f23" y="f42"/>
                  </a:cubicBezTo>
                  <a:cubicBezTo>
                    <a:pt x="f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7" y="f53"/>
                    <a:pt x="f54" y="f55"/>
                    <a:pt x="f56" y="f47"/>
                  </a:cubicBezTo>
                  <a:cubicBezTo>
                    <a:pt x="f54" y="f53"/>
                    <a:pt x="f57" y="f58"/>
                    <a:pt x="f52" y="f59"/>
                  </a:cubicBezTo>
                  <a:cubicBezTo>
                    <a:pt x="f50" y="f60"/>
                    <a:pt x="f61" y="f62"/>
                    <a:pt x="f63" y="f64"/>
                  </a:cubicBezTo>
                  <a:cubicBezTo>
                    <a:pt x="f23" y="f51"/>
                    <a:pt x="f38" y="f53"/>
                    <a:pt x="f6" y="f55"/>
                  </a:cubicBezTo>
                  <a:cubicBezTo>
                    <a:pt x="f20" y="f65"/>
                    <a:pt x="f10" y="f66"/>
                    <a:pt x="f12" y="f47"/>
                  </a:cubicBezTo>
                  <a:cubicBezTo>
                    <a:pt x="f67" y="f68"/>
                    <a:pt x="f69" y="f70"/>
                    <a:pt x="f15" y="f45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75" y="f78"/>
                    <a:pt x="f75" y="f43"/>
                  </a:cubicBezTo>
                  <a:cubicBezTo>
                    <a:pt x="f79" y="f80"/>
                    <a:pt x="f81" y="f82"/>
                    <a:pt x="f83" y="f42"/>
                  </a:cubicBezTo>
                  <a:cubicBezTo>
                    <a:pt x="f84" y="f85"/>
                    <a:pt x="f86" y="f56"/>
                    <a:pt x="f87" y="f88"/>
                  </a:cubicBezTo>
                  <a:cubicBezTo>
                    <a:pt x="f0" y="f89"/>
                    <a:pt x="f0" y="f27"/>
                    <a:pt x="f90" y="f91"/>
                  </a:cubicBezTo>
                  <a:cubicBezTo>
                    <a:pt x="f86" y="f92"/>
                    <a:pt x="f12" y="f22"/>
                    <a:pt x="f40" y="f8"/>
                  </a:cubicBezTo>
                  <a:cubicBezTo>
                    <a:pt x="f24" y="f93"/>
                    <a:pt x="f94" y="f0"/>
                    <a:pt x="f95" y="f90"/>
                  </a:cubicBezTo>
                  <a:cubicBezTo>
                    <a:pt x="f16" y="f90"/>
                    <a:pt x="f14" y="f87"/>
                    <a:pt x="f96" y="f97"/>
                  </a:cubicBezTo>
                  <a:cubicBezTo>
                    <a:pt x="f98" y="f99"/>
                    <a:pt x="f100" y="f93"/>
                    <a:pt x="f28" y="f101"/>
                  </a:cubicBezTo>
                  <a:cubicBezTo>
                    <a:pt x="f102" y="f15"/>
                    <a:pt x="f54" y="f20"/>
                    <a:pt x="f88" y="f103"/>
                  </a:cubicBezTo>
                  <a:cubicBezTo>
                    <a:pt x="f104" y="f21"/>
                    <a:pt x="f85" y="f94"/>
                    <a:pt x="f105" y="f95"/>
                  </a:cubicBezTo>
                  <a:cubicBezTo>
                    <a:pt x="f31" y="f106"/>
                    <a:pt x="f107" y="f10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28595FFC-B89F-483A-883D-099076C6991A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6"/>
                <a:gd name="f5" fmla="val 132"/>
                <a:gd name="f6" fmla="val 149"/>
                <a:gd name="f7" fmla="val 147"/>
                <a:gd name="f8" fmla="val 142"/>
                <a:gd name="f9" fmla="val 162"/>
                <a:gd name="f10" fmla="val 174"/>
                <a:gd name="f11" fmla="val 120"/>
                <a:gd name="f12" fmla="val 183"/>
                <a:gd name="f13" fmla="val 108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8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A42680C7-EA3A-42BB-B454-20BBB544BEDA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>
                <a:gd name="f0" fmla="val 0"/>
                <a:gd name="f1" fmla="val 54"/>
                <a:gd name="f2" fmla="val 109"/>
                <a:gd name="f3" fmla="val 163"/>
                <a:gd name="f4" fmla="val 45"/>
                <a:gd name="f5" fmla="val 91"/>
                <a:gd name="f6" fmla="val 1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4" h="137">
                  <a:moveTo>
                    <a:pt x="f0" y="f0"/>
                  </a:moveTo>
                  <a:cubicBezTo>
                    <a:pt x="f1" y="f0"/>
                    <a:pt x="f2" y="f0"/>
                    <a:pt x="f3" y="f0"/>
                  </a:cubicBezTo>
                  <a:cubicBezTo>
                    <a:pt x="f3" y="f4"/>
                    <a:pt x="f3" y="f5"/>
                    <a:pt x="f3" y="f6"/>
                  </a:cubicBezTo>
                  <a:cubicBezTo>
                    <a:pt x="f2" y="f6"/>
                    <a:pt x="f1" y="f6"/>
                    <a:pt x="f0" y="f6"/>
                  </a:cubicBezTo>
                  <a:cubicBezTo>
                    <a:pt x="f0" y="f5"/>
                    <a:pt x="f0" y="f4"/>
                    <a:pt x="f0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431F5CC0-38C6-44AB-820A-06E5B55741FE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>
                <a:gd name="f0" fmla="val 0"/>
                <a:gd name="f1" fmla="val 465"/>
                <a:gd name="f2" fmla="val 188"/>
                <a:gd name="f3" fmla="val 434"/>
                <a:gd name="f4" fmla="val 185"/>
                <a:gd name="f5" fmla="val 404"/>
                <a:gd name="f6" fmla="val 178"/>
                <a:gd name="f7" fmla="val 379"/>
                <a:gd name="f8" fmla="val 163"/>
                <a:gd name="f9" fmla="val 354"/>
                <a:gd name="f10" fmla="val 147"/>
                <a:gd name="f11" fmla="val 336"/>
                <a:gd name="f12" fmla="val 127"/>
                <a:gd name="f13" fmla="val 333"/>
                <a:gd name="f14" fmla="val 105"/>
                <a:gd name="f15" fmla="val 326"/>
                <a:gd name="f16" fmla="val 70"/>
                <a:gd name="f17" fmla="val 318"/>
                <a:gd name="f18" fmla="val 35"/>
                <a:gd name="f19" fmla="val 311"/>
                <a:gd name="f20" fmla="val 304"/>
                <a:gd name="f21" fmla="val 297"/>
                <a:gd name="f22" fmla="val 290"/>
                <a:gd name="f23" fmla="val 284"/>
                <a:gd name="f24" fmla="val 130"/>
                <a:gd name="f25" fmla="val 268"/>
                <a:gd name="f26" fmla="val 244"/>
                <a:gd name="f27" fmla="val 219"/>
                <a:gd name="f28" fmla="val 157"/>
                <a:gd name="f29" fmla="val 124"/>
                <a:gd name="f30" fmla="val 93"/>
                <a:gd name="f31" fmla="val 65"/>
                <a:gd name="f32" fmla="val 170"/>
                <a:gd name="f33" fmla="val 37"/>
                <a:gd name="f34" fmla="val 13"/>
                <a:gd name="f35" fmla="val 136"/>
                <a:gd name="f36" fmla="val 108"/>
                <a:gd name="f37" fmla="val 4"/>
                <a:gd name="f38" fmla="val 139"/>
                <a:gd name="f39" fmla="val 22"/>
                <a:gd name="f40" fmla="val 167"/>
                <a:gd name="f41" fmla="val 50"/>
                <a:gd name="f42" fmla="val 77"/>
                <a:gd name="f43" fmla="val 203"/>
                <a:gd name="f44" fmla="val 117"/>
                <a:gd name="f45" fmla="val 216"/>
                <a:gd name="f46" fmla="val 154"/>
                <a:gd name="f47" fmla="val 194"/>
                <a:gd name="f48" fmla="val 222"/>
                <a:gd name="f49" fmla="val 231"/>
                <a:gd name="f50" fmla="val 213"/>
                <a:gd name="f51" fmla="val 265"/>
                <a:gd name="f52" fmla="val 296"/>
                <a:gd name="f53" fmla="val 173"/>
                <a:gd name="f54" fmla="val 308"/>
                <a:gd name="f55" fmla="val 320"/>
                <a:gd name="f56" fmla="val 351"/>
                <a:gd name="f57" fmla="val 385"/>
                <a:gd name="f58" fmla="val 425"/>
                <a:gd name="f59" fmla="val 462"/>
                <a:gd name="f60" fmla="val 499"/>
                <a:gd name="f61" fmla="val 539"/>
                <a:gd name="f62" fmla="val 207"/>
                <a:gd name="f63" fmla="val 567"/>
                <a:gd name="f64" fmla="val 594"/>
                <a:gd name="f65" fmla="val 616"/>
                <a:gd name="f66" fmla="val 610"/>
                <a:gd name="f67" fmla="val 133"/>
                <a:gd name="f68" fmla="val 585"/>
                <a:gd name="f69" fmla="val 557"/>
                <a:gd name="f70" fmla="val 530"/>
                <a:gd name="f71" fmla="val 182"/>
                <a:gd name="f72" fmla="val 49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17" h="223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" y="f2"/>
                    <a:pt x="f28" y="f2"/>
                  </a:cubicBezTo>
                  <a:cubicBezTo>
                    <a:pt x="f29" y="f2"/>
                    <a:pt x="f30" y="f4"/>
                    <a:pt x="f31" y="f32"/>
                  </a:cubicBezTo>
                  <a:cubicBezTo>
                    <a:pt x="f33" y="f28"/>
                    <a:pt x="f34" y="f35"/>
                    <a:pt x="f0" y="f36"/>
                  </a:cubicBezTo>
                  <a:cubicBezTo>
                    <a:pt x="f37" y="f38"/>
                    <a:pt x="f39" y="f40"/>
                    <a:pt x="f41" y="f4"/>
                  </a:cubicBezTo>
                  <a:cubicBezTo>
                    <a:pt x="f42" y="f43"/>
                    <a:pt x="f44" y="f45"/>
                    <a:pt x="f46" y="f27"/>
                  </a:cubicBezTo>
                  <a:cubicBezTo>
                    <a:pt x="f47" y="f48"/>
                    <a:pt x="f49" y="f50"/>
                    <a:pt x="f51" y="f47"/>
                  </a:cubicBezTo>
                  <a:cubicBezTo>
                    <a:pt x="f23" y="f4"/>
                    <a:pt x="f52" y="f53"/>
                    <a:pt x="f54" y="f28"/>
                  </a:cubicBezTo>
                  <a:cubicBezTo>
                    <a:pt x="f55" y="f53"/>
                    <a:pt x="f11" y="f4"/>
                    <a:pt x="f56" y="f47"/>
                  </a:cubicBezTo>
                  <a:cubicBezTo>
                    <a:pt x="f57" y="f50"/>
                    <a:pt x="f58" y="f48"/>
                    <a:pt x="f59" y="f27"/>
                  </a:cubicBezTo>
                  <a:cubicBezTo>
                    <a:pt x="f60" y="f27"/>
                    <a:pt x="f61" y="f62"/>
                    <a:pt x="f63" y="f4"/>
                  </a:cubicBezTo>
                  <a:cubicBezTo>
                    <a:pt x="f64" y="f40"/>
                    <a:pt x="f65" y="f35"/>
                    <a:pt x="f65" y="f36"/>
                  </a:cubicBezTo>
                  <a:cubicBezTo>
                    <a:pt x="f66" y="f67"/>
                    <a:pt x="f68" y="f46"/>
                    <a:pt x="f69" y="f32"/>
                  </a:cubicBezTo>
                  <a:cubicBezTo>
                    <a:pt x="f70" y="f71"/>
                    <a:pt x="f72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DE26743E-D201-4065-93F6-A98FD03E6D88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f0" fmla="val 0"/>
                <a:gd name="f1" fmla="val 126"/>
                <a:gd name="f2" fmla="val 105"/>
                <a:gd name="f3" fmla="val 40"/>
                <a:gd name="f4" fmla="val 15"/>
                <a:gd name="f5" fmla="val 19"/>
                <a:gd name="f6" fmla="val 31"/>
                <a:gd name="f7" fmla="val 12"/>
                <a:gd name="f8" fmla="val 62"/>
                <a:gd name="f9" fmla="val 52"/>
                <a:gd name="f10" fmla="val 90"/>
                <a:gd name="f11" fmla="val 80"/>
                <a:gd name="f12" fmla="val 108"/>
                <a:gd name="f13" fmla="val 111"/>
                <a:gd name="f14" fmla="val 123"/>
                <a:gd name="f15" fmla="val 145"/>
                <a:gd name="f16" fmla="val 169"/>
                <a:gd name="f17" fmla="val 194"/>
                <a:gd name="f18" fmla="val 243"/>
                <a:gd name="f19" fmla="val 252"/>
                <a:gd name="f20" fmla="val 237"/>
                <a:gd name="f21" fmla="val 215"/>
                <a:gd name="f22" fmla="val 1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3" h="112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0" y="f6"/>
                    <a:pt x="f7" y="f8"/>
                    <a:pt x="f9" y="f10"/>
                  </a:cubicBezTo>
                  <a:cubicBezTo>
                    <a:pt x="f11" y="f12"/>
                    <a:pt x="f2" y="f13"/>
                    <a:pt x="f14" y="f13"/>
                  </a:cubicBezTo>
                  <a:cubicBezTo>
                    <a:pt x="f15" y="f13"/>
                    <a:pt x="f16" y="f2"/>
                    <a:pt x="f17" y="f10"/>
                  </a:cubicBezTo>
                  <a:cubicBezTo>
                    <a:pt x="f18" y="f8"/>
                    <a:pt x="f19" y="f6"/>
                    <a:pt x="f20" y="f5"/>
                  </a:cubicBezTo>
                  <a:cubicBezTo>
                    <a:pt x="f21" y="f0"/>
                    <a:pt x="f22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4976DEA0-CCEE-49D3-B0A4-ED4FE11B75C4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7EDC8393-A871-4928-8DA4-32445823E0E5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f0" fmla="val 0"/>
                <a:gd name="f1" fmla="val 67"/>
                <a:gd name="f2" fmla="val 79"/>
                <a:gd name="f3" fmla="val 3"/>
                <a:gd name="f4" fmla="val 90"/>
                <a:gd name="f5" fmla="val 8"/>
                <a:gd name="f6" fmla="val 101"/>
                <a:gd name="f7" fmla="val 13"/>
                <a:gd name="f8" fmla="val 111"/>
                <a:gd name="f9" fmla="val 20"/>
                <a:gd name="f10" fmla="val 120"/>
                <a:gd name="f11" fmla="val 30"/>
                <a:gd name="f12" fmla="val 126"/>
                <a:gd name="f13" fmla="val 39"/>
                <a:gd name="f14" fmla="val 132"/>
                <a:gd name="f15" fmla="val 50"/>
                <a:gd name="f16" fmla="val 135"/>
                <a:gd name="f17" fmla="val 61"/>
                <a:gd name="f18" fmla="val 72"/>
                <a:gd name="f19" fmla="val 83"/>
                <a:gd name="f20" fmla="val 92"/>
                <a:gd name="f21" fmla="val 109"/>
                <a:gd name="f22" fmla="val 115"/>
                <a:gd name="f23" fmla="val 123"/>
                <a:gd name="f24" fmla="val 56"/>
                <a:gd name="f25" fmla="val 44"/>
                <a:gd name="f26" fmla="val 34"/>
                <a:gd name="f27" fmla="val 23"/>
                <a:gd name="f28" fmla="val 15"/>
                <a:gd name="f29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4" h="136">
                  <a:moveTo>
                    <a:pt x="f0" y="f1"/>
                  </a:moveTo>
                  <a:cubicBezTo>
                    <a:pt x="f0" y="f2"/>
                    <a:pt x="f3" y="f4"/>
                    <a:pt x="f5" y="f6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6" y="f10"/>
                    <a:pt x="f21" y="f8"/>
                    <a:pt x="f22" y="f6"/>
                  </a:cubicBezTo>
                  <a:cubicBezTo>
                    <a:pt x="f10" y="f4"/>
                    <a:pt x="f23" y="f2"/>
                    <a:pt x="f23" y="f1"/>
                  </a:cubicBezTo>
                  <a:cubicBezTo>
                    <a:pt x="f23" y="f24"/>
                    <a:pt x="f10" y="f25"/>
                    <a:pt x="f22" y="f26"/>
                  </a:cubicBezTo>
                  <a:cubicBezTo>
                    <a:pt x="f21" y="f27"/>
                    <a:pt x="f6" y="f28"/>
                    <a:pt x="f20" y="f29"/>
                  </a:cubicBezTo>
                  <a:cubicBezTo>
                    <a:pt x="f19" y="f3"/>
                    <a:pt x="f18" y="f0"/>
                    <a:pt x="f17" y="f0"/>
                  </a:cubicBezTo>
                  <a:cubicBezTo>
                    <a:pt x="f15" y="f0"/>
                    <a:pt x="f13" y="f3"/>
                    <a:pt x="f11" y="f29"/>
                  </a:cubicBezTo>
                  <a:cubicBezTo>
                    <a:pt x="f9" y="f28"/>
                    <a:pt x="f7" y="f27"/>
                    <a:pt x="f5" y="f26"/>
                  </a:cubicBezTo>
                  <a:cubicBezTo>
                    <a:pt x="f3" y="f25"/>
                    <a:pt x="f0" y="f24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349A839C-FB83-4572-90DA-CA13F8CE408E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f0" fmla="val 0"/>
                <a:gd name="f1" fmla="val 47"/>
                <a:gd name="f2" fmla="val 227"/>
                <a:gd name="f3" fmla="val 53"/>
                <a:gd name="f4" fmla="val 98"/>
                <a:gd name="f5" fmla="val 76"/>
                <a:gd name="f6" fmla="val 123"/>
                <a:gd name="f7" fmla="val 160"/>
                <a:gd name="f8" fmla="val 18"/>
                <a:gd name="f9" fmla="val 196"/>
                <a:gd name="f10" fmla="val 36"/>
                <a:gd name="f11" fmla="val 232"/>
                <a:gd name="f12" fmla="val 54"/>
                <a:gd name="f13" fmla="val 266"/>
                <a:gd name="f14" fmla="val 220"/>
                <a:gd name="f15" fmla="val 233"/>
                <a:gd name="f16" fmla="val 257"/>
                <a:gd name="f17" fmla="val 209"/>
                <a:gd name="f18" fmla="val 285"/>
                <a:gd name="f19" fmla="val 56"/>
                <a:gd name="f20" fmla="val 2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7" h="286">
                  <a:moveTo>
                    <a:pt x="f1" y="f2"/>
                  </a:moveTo>
                  <a:cubicBezTo>
                    <a:pt x="f0" y="f3"/>
                    <a:pt x="f4" y="f5"/>
                    <a:pt x="f6" y="f0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1" y="f3"/>
                    <a:pt x="f13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2E43319E-DAA3-4000-B975-BB054F5616D9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f0" fmla="val 0"/>
                <a:gd name="f1" fmla="val 109"/>
                <a:gd name="f2" fmla="val 33"/>
                <a:gd name="f3" fmla="val 100"/>
                <a:gd name="f4" fmla="val 24"/>
                <a:gd name="f5" fmla="val 89"/>
                <a:gd name="f6" fmla="val 15"/>
                <a:gd name="f7" fmla="val 77"/>
                <a:gd name="f8" fmla="val 11"/>
                <a:gd name="f9" fmla="val 52"/>
                <a:gd name="f10" fmla="val 9"/>
                <a:gd name="f11" fmla="val 26"/>
                <a:gd name="f12" fmla="val 49"/>
                <a:gd name="f13" fmla="val 72"/>
                <a:gd name="f14" fmla="val 21"/>
                <a:gd name="f15" fmla="val 83"/>
                <a:gd name="f16" fmla="val 25"/>
                <a:gd name="f17" fmla="val 93"/>
                <a:gd name="f18" fmla="val 31"/>
                <a:gd name="f19" fmla="val 103"/>
                <a:gd name="f20" fmla="val 39"/>
                <a:gd name="f21" fmla="val 110"/>
                <a:gd name="f22" fmla="val 47"/>
                <a:gd name="f23" fmla="val 120"/>
                <a:gd name="f24" fmla="val 56"/>
                <a:gd name="f25" fmla="val 126"/>
                <a:gd name="f26" fmla="val 67"/>
                <a:gd name="f27" fmla="val 124"/>
                <a:gd name="f28" fmla="val 54"/>
                <a:gd name="f29" fmla="val 118"/>
                <a:gd name="f30" fmla="val 4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6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4" y="f0"/>
                    <a:pt x="f0" y="f10"/>
                  </a:cubicBezTo>
                  <a:cubicBezTo>
                    <a:pt x="f11" y="f10"/>
                    <a:pt x="f12" y="f8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Szabadkézi sokszög: alakzat 30">
              <a:extLst>
                <a:ext uri="{FF2B5EF4-FFF2-40B4-BE49-F238E27FC236}">
                  <a16:creationId xmlns:a16="http://schemas.microsoft.com/office/drawing/2014/main" id="{585A7CE3-195F-41F0-8A4C-5F7835C6FF6E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f0" fmla="val 0"/>
                <a:gd name="f1" fmla="val 37"/>
                <a:gd name="f2" fmla="val 308"/>
                <a:gd name="f3" fmla="val 269"/>
                <a:gd name="f4" fmla="val 1"/>
                <a:gd name="f5" fmla="val 98"/>
                <a:gd name="f6" fmla="val 14"/>
                <a:gd name="f7" fmla="val 52"/>
                <a:gd name="f8" fmla="val 9"/>
                <a:gd name="f9" fmla="val 105"/>
                <a:gd name="f10" fmla="val 5"/>
                <a:gd name="f11" fmla="val 157"/>
                <a:gd name="f12" fmla="val 158"/>
                <a:gd name="f13" fmla="val 201"/>
                <a:gd name="f14" fmla="val 271"/>
                <a:gd name="f15" fmla="val 170"/>
                <a:gd name="f16" fmla="val 147"/>
                <a:gd name="f17" fmla="val 335"/>
                <a:gd name="f18" fmla="val 63"/>
                <a:gd name="f19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0"/>
                    <a:pt x="f13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Szabadkézi sokszög: alakzat 31">
              <a:extLst>
                <a:ext uri="{FF2B5EF4-FFF2-40B4-BE49-F238E27FC236}">
                  <a16:creationId xmlns:a16="http://schemas.microsoft.com/office/drawing/2014/main" id="{6B01CB60-ABD0-41E3-8FA8-1626821F1CA1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f0" fmla="val 0"/>
                <a:gd name="f1" fmla="val 164"/>
                <a:gd name="f2" fmla="val 308"/>
                <a:gd name="f3" fmla="val 201"/>
                <a:gd name="f4" fmla="val 269"/>
                <a:gd name="f5" fmla="val 200"/>
                <a:gd name="f6" fmla="val 98"/>
                <a:gd name="f7" fmla="val 14"/>
                <a:gd name="f8" fmla="val 149"/>
                <a:gd name="f9" fmla="val 9"/>
                <a:gd name="f10" fmla="val 97"/>
                <a:gd name="f11" fmla="val 5"/>
                <a:gd name="f12" fmla="val 44"/>
                <a:gd name="f13" fmla="val 40"/>
                <a:gd name="f14" fmla="val 103"/>
                <a:gd name="f15" fmla="val 271"/>
                <a:gd name="f16" fmla="val 30"/>
                <a:gd name="f17" fmla="val 53"/>
                <a:gd name="f18" fmla="val 335"/>
                <a:gd name="f19" fmla="val 138"/>
                <a:gd name="f20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14"/>
                    <a:pt x="f0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B9A2CAD2-5A2E-45F2-8BAD-3D6B94D2699E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>
                <a:gd name="f0" fmla="val 0"/>
                <a:gd name="f1" fmla="val 13"/>
                <a:gd name="f2" fmla="val 66"/>
                <a:gd name="f3" fmla="val 44"/>
                <a:gd name="f4" fmla="val 11"/>
                <a:gd name="f5" fmla="val 22"/>
                <a:gd name="f6" fmla="val 6"/>
                <a:gd name="f7" fmla="val 2"/>
                <a:gd name="f8" fmla="val 45"/>
                <a:gd name="f9" fmla="val 89"/>
                <a:gd name="f10" fmla="val 111"/>
                <a:gd name="f11" fmla="val 133"/>
                <a:gd name="f12" fmla="val 8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" h="134">
                  <a:moveTo>
                    <a:pt x="f1" y="f2"/>
                  </a:moveTo>
                  <a:cubicBezTo>
                    <a:pt x="f1" y="f3"/>
                    <a:pt x="f4" y="f5"/>
                    <a:pt x="f6" y="f0"/>
                  </a:cubicBezTo>
                  <a:cubicBezTo>
                    <a:pt x="f7" y="f5"/>
                    <a:pt x="f0" y="f8"/>
                    <a:pt x="f0" y="f2"/>
                  </a:cubicBezTo>
                  <a:cubicBezTo>
                    <a:pt x="f7" y="f9"/>
                    <a:pt x="f7" y="f10"/>
                    <a:pt x="f6" y="f11"/>
                  </a:cubicBezTo>
                  <a:cubicBezTo>
                    <a:pt x="f4" y="f10"/>
                    <a:pt x="f1" y="f1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Szabadkézi sokszög: alakzat 33">
              <a:extLst>
                <a:ext uri="{FF2B5EF4-FFF2-40B4-BE49-F238E27FC236}">
                  <a16:creationId xmlns:a16="http://schemas.microsoft.com/office/drawing/2014/main" id="{F4B59A90-1A97-4A1A-BE21-3DFA1427C0E0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f0" fmla="val 0"/>
                <a:gd name="f1" fmla="val 138"/>
                <a:gd name="f2" fmla="val 267"/>
                <a:gd name="f3" fmla="val 184"/>
                <a:gd name="f4" fmla="val 220"/>
                <a:gd name="f5" fmla="val 277"/>
                <a:gd name="f6" fmla="val 195"/>
                <a:gd name="f7" fmla="val 126"/>
                <a:gd name="f8" fmla="val 56"/>
                <a:gd name="f9" fmla="val 215"/>
                <a:gd name="f10" fmla="val 61"/>
                <a:gd name="f11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8" h="268">
                  <a:moveTo>
                    <a:pt x="f1" y="f2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9" y="f0"/>
                    <a:pt x="f1" y="f0"/>
                  </a:cubicBezTo>
                  <a:cubicBezTo>
                    <a:pt x="f10" y="f0"/>
                    <a:pt x="f0" y="f8"/>
                    <a:pt x="f0" y="f7"/>
                  </a:cubicBezTo>
                  <a:cubicBezTo>
                    <a:pt x="f0" y="f6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Szabadkézi sokszög: alakzat 34">
              <a:extLst>
                <a:ext uri="{FF2B5EF4-FFF2-40B4-BE49-F238E27FC236}">
                  <a16:creationId xmlns:a16="http://schemas.microsoft.com/office/drawing/2014/main" id="{AF4A0939-5DA0-4047-BF2B-DEE27D636D6C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f0" fmla="val 0"/>
                <a:gd name="f1" fmla="val 214"/>
                <a:gd name="f2" fmla="val 181"/>
                <a:gd name="f3" fmla="val 222"/>
                <a:gd name="f4" fmla="val 343"/>
                <a:gd name="f5" fmla="val 227"/>
                <a:gd name="f6" fmla="val 319"/>
                <a:gd name="f7" fmla="val 233"/>
                <a:gd name="f8" fmla="val 388"/>
                <a:gd name="f9" fmla="val 204"/>
                <a:gd name="f10" fmla="val 395"/>
                <a:gd name="f11" fmla="val 176"/>
                <a:gd name="f12" fmla="val 402"/>
                <a:gd name="f13" fmla="val 147"/>
                <a:gd name="f14" fmla="val 409"/>
                <a:gd name="f15" fmla="val 112"/>
                <a:gd name="f16" fmla="val 347"/>
                <a:gd name="f17" fmla="val 151"/>
                <a:gd name="f18" fmla="val 394"/>
                <a:gd name="f19" fmla="val 40"/>
                <a:gd name="f20" fmla="val 224"/>
                <a:gd name="f21" fmla="val 161"/>
                <a:gd name="f22" fmla="val 43"/>
                <a:gd name="f23" fmla="val 14"/>
                <a:gd name="f24" fmla="val 68"/>
                <a:gd name="f25" fmla="val 4"/>
                <a:gd name="f26" fmla="val 83"/>
                <a:gd name="f27" fmla="val 211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4" h="41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Szabadkézi sokszög: alakzat 35">
              <a:extLst>
                <a:ext uri="{FF2B5EF4-FFF2-40B4-BE49-F238E27FC236}">
                  <a16:creationId xmlns:a16="http://schemas.microsoft.com/office/drawing/2014/main" id="{FBD6C5AE-EE0F-4CE0-AFE6-DEB38073ED22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f0" fmla="val 0"/>
                <a:gd name="f1" fmla="val 123"/>
                <a:gd name="f2" fmla="val 110"/>
                <a:gd name="f3" fmla="val 153"/>
                <a:gd name="f4" fmla="val 267"/>
                <a:gd name="f5" fmla="val 149"/>
                <a:gd name="f6" fmla="val 244"/>
                <a:gd name="f7" fmla="val 162"/>
                <a:gd name="f8" fmla="val 311"/>
                <a:gd name="f9" fmla="val 143"/>
                <a:gd name="f10" fmla="val 316"/>
                <a:gd name="f11" fmla="val 124"/>
                <a:gd name="f12" fmla="val 320"/>
                <a:gd name="f13" fmla="val 105"/>
                <a:gd name="f14" fmla="val 325"/>
                <a:gd name="f15" fmla="val 78"/>
                <a:gd name="f16" fmla="val 261"/>
                <a:gd name="f17" fmla="val 314"/>
                <a:gd name="f18" fmla="val 22"/>
                <a:gd name="f19" fmla="val 134"/>
                <a:gd name="f20" fmla="val 88"/>
                <a:gd name="f21" fmla="val 13"/>
                <a:gd name="f22" fmla="val 36"/>
                <a:gd name="f23" fmla="val 5"/>
                <a:gd name="f24" fmla="val 51"/>
                <a:gd name="f25" fmla="val 111"/>
                <a:gd name="f26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1"/>
                    <a:pt x="f22" y="f23"/>
                  </a:cubicBezTo>
                  <a:cubicBezTo>
                    <a:pt x="f24" y="f0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zabadkézi sokszög: alakzat 36">
              <a:extLst>
                <a:ext uri="{FF2B5EF4-FFF2-40B4-BE49-F238E27FC236}">
                  <a16:creationId xmlns:a16="http://schemas.microsoft.com/office/drawing/2014/main" id="{4142C948-BA8B-49EB-9C40-A6AAEC77F672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>
                <a:gd name="f0" fmla="val 0"/>
                <a:gd name="f1" fmla="val 19"/>
                <a:gd name="f2" fmla="val 181"/>
                <a:gd name="f3" fmla="val 11"/>
                <a:gd name="f4" fmla="val 343"/>
                <a:gd name="f5" fmla="val 6"/>
                <a:gd name="f6" fmla="val 319"/>
                <a:gd name="f7" fmla="val 388"/>
                <a:gd name="f8" fmla="val 29"/>
                <a:gd name="f9" fmla="val 395"/>
                <a:gd name="f10" fmla="val 57"/>
                <a:gd name="f11" fmla="val 402"/>
                <a:gd name="f12" fmla="val 86"/>
                <a:gd name="f13" fmla="val 409"/>
                <a:gd name="f14" fmla="val 121"/>
                <a:gd name="f15" fmla="val 347"/>
                <a:gd name="f16" fmla="val 82"/>
                <a:gd name="f17" fmla="val 394"/>
                <a:gd name="f18" fmla="val 192"/>
                <a:gd name="f19" fmla="val 224"/>
                <a:gd name="f20" fmla="val 234"/>
                <a:gd name="f21" fmla="val 161"/>
                <a:gd name="f22" fmla="val 189"/>
                <a:gd name="f23" fmla="val 14"/>
                <a:gd name="f24" fmla="val 165"/>
                <a:gd name="f25" fmla="val 4"/>
                <a:gd name="f26" fmla="val 149"/>
                <a:gd name="f27" fmla="val 22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5" h="410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640B38C6-7CC0-4D20-96E1-EB30171A6C63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f0" fmla="val 0"/>
                <a:gd name="f1" fmla="val 38"/>
                <a:gd name="f2" fmla="val 110"/>
                <a:gd name="f3" fmla="val 9"/>
                <a:gd name="f4" fmla="val 267"/>
                <a:gd name="f5" fmla="val 13"/>
                <a:gd name="f6" fmla="val 244"/>
                <a:gd name="f7" fmla="val 311"/>
                <a:gd name="f8" fmla="val 18"/>
                <a:gd name="f9" fmla="val 316"/>
                <a:gd name="f10" fmla="val 37"/>
                <a:gd name="f11" fmla="val 322"/>
                <a:gd name="f12" fmla="val 55"/>
                <a:gd name="f13" fmla="val 327"/>
                <a:gd name="f14" fmla="val 83"/>
                <a:gd name="f15" fmla="val 263"/>
                <a:gd name="f16" fmla="val 140"/>
                <a:gd name="f17" fmla="val 136"/>
                <a:gd name="f18" fmla="val 162"/>
                <a:gd name="f19" fmla="val 88"/>
                <a:gd name="f20" fmla="val 151"/>
                <a:gd name="f21" fmla="val 126"/>
                <a:gd name="f22" fmla="val 5"/>
                <a:gd name="f23" fmla="val 111"/>
                <a:gd name="f24" fmla="val 51"/>
                <a:gd name="f25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8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9"/>
                    <a:pt x="f16" y="f17"/>
                  </a:cubicBezTo>
                  <a:cubicBezTo>
                    <a:pt x="f18" y="f19"/>
                    <a:pt x="f20" y="f5"/>
                    <a:pt x="f21" y="f22"/>
                  </a:cubicBezTo>
                  <a:cubicBezTo>
                    <a:pt x="f23" y="f0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EA396918-4975-40AF-991A-D334147CD427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f0" fmla="val 0"/>
                <a:gd name="f1" fmla="val 342"/>
                <a:gd name="f2" fmla="val 188"/>
                <a:gd name="f3" fmla="val 117"/>
                <a:gd name="f4" fmla="val 66"/>
                <a:gd name="f5" fmla="val 158"/>
                <a:gd name="f6" fmla="val 235"/>
                <a:gd name="f7" fmla="val 349"/>
                <a:gd name="f8" fmla="val 105"/>
                <a:gd name="f9" fmla="val 424"/>
                <a:gd name="f10" fmla="val 156"/>
                <a:gd name="f11" fmla="val 461"/>
                <a:gd name="f12" fmla="val 241"/>
                <a:gd name="f13" fmla="val 493"/>
                <a:gd name="f14" fmla="val 444"/>
                <a:gd name="f15" fmla="val 530"/>
                <a:gd name="f16" fmla="val 581"/>
                <a:gd name="f17" fmla="val 685"/>
                <a:gd name="f18" fmla="val 347"/>
                <a:gd name="f19" fmla="val 569"/>
                <a:gd name="f20" fmla="val 49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86" h="494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0" y="f7"/>
                    <a:pt x="f8" y="f9"/>
                  </a:cubicBezTo>
                  <a:cubicBezTo>
                    <a:pt x="f10" y="f11"/>
                    <a:pt x="f12" y="f13"/>
                    <a:pt x="f1" y="f13"/>
                  </a:cubicBezTo>
                  <a:cubicBezTo>
                    <a:pt x="f14" y="f13"/>
                    <a:pt x="f15" y="f11"/>
                    <a:pt x="f16" y="f9"/>
                  </a:cubicBezTo>
                  <a:cubicBezTo>
                    <a:pt x="f17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AB2FA7DB-2C29-4CD0-8F7C-9E10C8245C94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f0" fmla="val 0"/>
                <a:gd name="f1" fmla="val 414"/>
                <a:gd name="f2" fmla="val 246"/>
                <a:gd name="f3" fmla="val 17"/>
                <a:gd name="f4" fmla="val 260"/>
                <a:gd name="f5" fmla="val 273"/>
                <a:gd name="f6" fmla="val 286"/>
                <a:gd name="f7" fmla="val 319"/>
                <a:gd name="f8" fmla="val 59"/>
                <a:gd name="f9" fmla="val 369"/>
                <a:gd name="f10" fmla="val 148"/>
                <a:gd name="f11" fmla="val 373"/>
                <a:gd name="f12" fmla="val 222"/>
                <a:gd name="f13" fmla="val 431"/>
                <a:gd name="f14" fmla="val 214"/>
                <a:gd name="f15" fmla="val 497"/>
                <a:gd name="f16" fmla="val 217"/>
                <a:gd name="f17" fmla="val 511"/>
                <a:gd name="f18" fmla="val 248"/>
                <a:gd name="f19" fmla="val 537"/>
                <a:gd name="f20" fmla="val 309"/>
                <a:gd name="f21" fmla="val 413"/>
                <a:gd name="f22" fmla="val 268"/>
                <a:gd name="f23" fmla="val 120"/>
                <a:gd name="f24" fmla="val 26"/>
                <a:gd name="f25" fmla="val 37"/>
                <a:gd name="f26" fmla="val 103"/>
                <a:gd name="f27" fmla="val 160"/>
                <a:gd name="f28" fmla="val 16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8" h="414">
                  <a:moveTo>
                    <a:pt x="f2" y="f3"/>
                  </a:moveTo>
                  <a:cubicBezTo>
                    <a:pt x="f4" y="f0"/>
                    <a:pt x="f5" y="f0"/>
                    <a:pt x="f6" y="f3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" y="f21"/>
                    <a:pt x="f22" y="f21"/>
                  </a:cubicBezTo>
                  <a:cubicBezTo>
                    <a:pt x="f23" y="f21"/>
                    <a:pt x="f0" y="f20"/>
                    <a:pt x="f24" y="f18"/>
                  </a:cubicBezTo>
                  <a:cubicBezTo>
                    <a:pt x="f25" y="f16"/>
                    <a:pt x="f26" y="f14"/>
                    <a:pt x="f27" y="f12"/>
                  </a:cubicBezTo>
                  <a:cubicBezTo>
                    <a:pt x="f28" y="f10"/>
                    <a:pt x="f14" y="f8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Szabadkézi sokszög: alakzat 40">
              <a:extLst>
                <a:ext uri="{FF2B5EF4-FFF2-40B4-BE49-F238E27FC236}">
                  <a16:creationId xmlns:a16="http://schemas.microsoft.com/office/drawing/2014/main" id="{ED398785-79C6-4C58-A0C2-BBC7E80DF6F9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>
                <a:gd name="f0" fmla="val 0"/>
                <a:gd name="f1" fmla="val 54"/>
                <a:gd name="f2" fmla="val 30"/>
                <a:gd name="f3" fmla="val 71"/>
                <a:gd name="f4" fmla="val 31"/>
                <a:gd name="f5" fmla="val 90"/>
                <a:gd name="f6" fmla="val 27"/>
                <a:gd name="f7" fmla="val 103"/>
                <a:gd name="f8" fmla="val 18"/>
                <a:gd name="f9" fmla="val 111"/>
                <a:gd name="f10" fmla="val 13"/>
                <a:gd name="f11" fmla="val 117"/>
                <a:gd name="f12" fmla="val 7"/>
                <a:gd name="f13" fmla="val 123"/>
                <a:gd name="f14" fmla="val 128"/>
                <a:gd name="f15" fmla="val 136"/>
                <a:gd name="f16" fmla="val 143"/>
                <a:gd name="f17" fmla="val 159"/>
                <a:gd name="f18" fmla="val 176"/>
                <a:gd name="f19" fmla="val 32"/>
                <a:gd name="f20" fmla="val 193"/>
                <a:gd name="f21" fmla="val 210"/>
                <a:gd name="f22" fmla="val 226"/>
                <a:gd name="f23" fmla="val 24"/>
                <a:gd name="f24" fmla="val 239"/>
                <a:gd name="f25" fmla="val 246"/>
                <a:gd name="f26" fmla="val 206"/>
                <a:gd name="f27" fmla="val 84"/>
                <a:gd name="f28" fmla="val 40"/>
                <a:gd name="f29" fmla="val 8"/>
                <a:gd name="f30" fmla="val 20"/>
                <a:gd name="f31" fmla="val 23"/>
                <a:gd name="f32" fmla="val 37"/>
                <a:gd name="f33" fmla="val 2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7" h="8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19"/>
                    <a:pt x="f20" y="f2"/>
                  </a:cubicBezTo>
                  <a:cubicBezTo>
                    <a:pt x="f21" y="f2"/>
                    <a:pt x="f22" y="f23"/>
                    <a:pt x="f24" y="f10"/>
                  </a:cubicBezTo>
                  <a:cubicBezTo>
                    <a:pt x="f25" y="f12"/>
                    <a:pt x="f26" y="f27"/>
                    <a:pt x="f13" y="f27"/>
                  </a:cubicBezTo>
                  <a:cubicBezTo>
                    <a:pt x="f28" y="f27"/>
                    <a:pt x="f0" y="f12"/>
                    <a:pt x="f29" y="f10"/>
                  </a:cubicBezTo>
                  <a:cubicBezTo>
                    <a:pt x="f30" y="f31"/>
                    <a:pt x="f32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7BA85F56-2A79-4D56-9CE0-5345DDBDF5EB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f0" fmla="val 0"/>
                <a:gd name="f1" fmla="val 97"/>
                <a:gd name="f2" fmla="val 19"/>
                <a:gd name="f3" fmla="val 51"/>
                <a:gd name="f4" fmla="val 20"/>
                <a:gd name="f5" fmla="val 45"/>
                <a:gd name="f6" fmla="val 13"/>
                <a:gd name="f7" fmla="val 70"/>
                <a:gd name="f8" fmla="val 106"/>
                <a:gd name="f9" fmla="val 16"/>
                <a:gd name="f10" fmla="val 147"/>
                <a:gd name="f11" fmla="val 156"/>
                <a:gd name="f12" fmla="val 23"/>
                <a:gd name="f13" fmla="val 163"/>
                <a:gd name="f14" fmla="val 57"/>
                <a:gd name="f15" fmla="val 192"/>
                <a:gd name="f16" fmla="val 133"/>
                <a:gd name="f17" fmla="val 164"/>
                <a:gd name="f18" fmla="val 131"/>
                <a:gd name="f19" fmla="val 151"/>
                <a:gd name="f20" fmla="val 123"/>
                <a:gd name="f21" fmla="val 142"/>
                <a:gd name="f22" fmla="val 84"/>
                <a:gd name="f23" fmla="val 127"/>
                <a:gd name="f24" fmla="val 63"/>
                <a:gd name="f25" fmla="val 137"/>
                <a:gd name="f26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2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Szabadkézi sokszög: alakzat 42">
              <a:extLst>
                <a:ext uri="{FF2B5EF4-FFF2-40B4-BE49-F238E27FC236}">
                  <a16:creationId xmlns:a16="http://schemas.microsoft.com/office/drawing/2014/main" id="{52B5606E-2810-4E44-9FF8-76EC0C3EB3C2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f0" fmla="val 0"/>
                <a:gd name="f1" fmla="val 128"/>
                <a:gd name="f2" fmla="val 30"/>
                <a:gd name="f3" fmla="val 122"/>
                <a:gd name="f4" fmla="val 23"/>
                <a:gd name="f5" fmla="val 116"/>
                <a:gd name="f6" fmla="val 16"/>
                <a:gd name="f7" fmla="val 108"/>
                <a:gd name="f8" fmla="val 12"/>
                <a:gd name="f9" fmla="val 105"/>
                <a:gd name="f10" fmla="val 9"/>
                <a:gd name="f11" fmla="val 100"/>
                <a:gd name="f12" fmla="val 7"/>
                <a:gd name="f13" fmla="val 96"/>
                <a:gd name="f14" fmla="val 6"/>
                <a:gd name="f15" fmla="val 91"/>
                <a:gd name="f16" fmla="val 4"/>
                <a:gd name="f17" fmla="val 86"/>
                <a:gd name="f18" fmla="val 3"/>
                <a:gd name="f19" fmla="val 82"/>
                <a:gd name="f20" fmla="val 63"/>
                <a:gd name="f21" fmla="val 45"/>
                <a:gd name="f22" fmla="val 32"/>
                <a:gd name="f23" fmla="val 21"/>
                <a:gd name="f24" fmla="val 20"/>
                <a:gd name="f25" fmla="val 33"/>
                <a:gd name="f26" fmla="val 50"/>
                <a:gd name="f27" fmla="val 5"/>
                <a:gd name="f28" fmla="val 69"/>
                <a:gd name="f29" fmla="val 87"/>
                <a:gd name="f30" fmla="val 2"/>
                <a:gd name="f31" fmla="val 106"/>
                <a:gd name="f32" fmla="val 125"/>
                <a:gd name="f33" fmla="val 8"/>
                <a:gd name="f34" fmla="val 134"/>
                <a:gd name="f35" fmla="val 11"/>
                <a:gd name="f36" fmla="val 143"/>
                <a:gd name="f37" fmla="val 151"/>
                <a:gd name="f38" fmla="val 152"/>
                <a:gd name="f39" fmla="val 153"/>
                <a:gd name="f40" fmla="val 17"/>
                <a:gd name="f41" fmla="val 154"/>
                <a:gd name="f42" fmla="val 156"/>
                <a:gd name="f43" fmla="val 158"/>
                <a:gd name="f44" fmla="val 159"/>
                <a:gd name="f45" fmla="val 160"/>
                <a:gd name="f46" fmla="val 18"/>
                <a:gd name="f47" fmla="val 19"/>
                <a:gd name="f48" fmla="val 162"/>
                <a:gd name="f49" fmla="val 22"/>
                <a:gd name="f50" fmla="val 163"/>
                <a:gd name="f51" fmla="val 25"/>
                <a:gd name="f52" fmla="val 165"/>
                <a:gd name="f53" fmla="val 29"/>
                <a:gd name="f54" fmla="val 168"/>
                <a:gd name="f55" fmla="val 169"/>
                <a:gd name="f56" fmla="val 37"/>
                <a:gd name="f57" fmla="val 171"/>
                <a:gd name="f58" fmla="val 54"/>
                <a:gd name="f59" fmla="val 177"/>
                <a:gd name="f60" fmla="val 71"/>
                <a:gd name="f61" fmla="val 88"/>
                <a:gd name="f62" fmla="val 175"/>
                <a:gd name="f63" fmla="val 172"/>
                <a:gd name="f64" fmla="val 120"/>
                <a:gd name="f65" fmla="val 136"/>
                <a:gd name="f66" fmla="val 103"/>
                <a:gd name="f67" fmla="val 72"/>
                <a:gd name="f68" fmla="val 56"/>
                <a:gd name="f69" fmla="val 166"/>
                <a:gd name="f70" fmla="val 42"/>
                <a:gd name="f71" fmla="val 39"/>
                <a:gd name="f72" fmla="val 36"/>
                <a:gd name="f73" fmla="val 157"/>
                <a:gd name="f74" fmla="val 31"/>
                <a:gd name="f75" fmla="val 28"/>
                <a:gd name="f76" fmla="val 150"/>
                <a:gd name="f77" fmla="val 149"/>
                <a:gd name="f78" fmla="val 148"/>
                <a:gd name="f79" fmla="val 140"/>
                <a:gd name="f80" fmla="val 132"/>
                <a:gd name="f81" fmla="val 76"/>
                <a:gd name="f82" fmla="val 61"/>
                <a:gd name="f83" fmla="val 47"/>
                <a:gd name="f84" fmla="val 43"/>
                <a:gd name="f85" fmla="val 26"/>
                <a:gd name="f86" fmla="val 68"/>
                <a:gd name="f87" fmla="val 85"/>
                <a:gd name="f88" fmla="val 92"/>
                <a:gd name="f89" fmla="val 95"/>
                <a:gd name="f90" fmla="val 24"/>
                <a:gd name="f91" fmla="val 111"/>
                <a:gd name="f92" fmla="val 27"/>
                <a:gd name="f93" fmla="val 117"/>
                <a:gd name="f94" fmla="val 38"/>
                <a:gd name="f95" fmla="val 145"/>
                <a:gd name="f96" fmla="val 81"/>
                <a:gd name="f97" fmla="val 139"/>
                <a:gd name="f98" fmla="val 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8"/>
                  </a:cubicBezTo>
                  <a:cubicBezTo>
                    <a:pt x="f20" y="f0"/>
                    <a:pt x="f21" y="f10"/>
                    <a:pt x="f22" y="f23"/>
                  </a:cubicBezTo>
                  <a:cubicBezTo>
                    <a:pt x="f24" y="f25"/>
                    <a:pt x="f10" y="f26"/>
                    <a:pt x="f27" y="f28"/>
                  </a:cubicBezTo>
                  <a:cubicBezTo>
                    <a:pt x="f0" y="f29"/>
                    <a:pt x="f30" y="f31"/>
                    <a:pt x="f14" y="f32"/>
                  </a:cubicBezTo>
                  <a:cubicBezTo>
                    <a:pt x="f33" y="f34"/>
                    <a:pt x="f35" y="f36"/>
                    <a:pt x="f6" y="f37"/>
                  </a:cubicBezTo>
                  <a:cubicBezTo>
                    <a:pt x="f6" y="f38"/>
                    <a:pt x="f6" y="f39"/>
                    <a:pt x="f40" y="f41"/>
                  </a:cubicBezTo>
                  <a:cubicBezTo>
                    <a:pt x="f40" y="f42"/>
                    <a:pt x="f40" y="f43"/>
                    <a:pt x="f40" y="f44"/>
                  </a:cubicBezTo>
                  <a:cubicBezTo>
                    <a:pt x="f40" y="f45"/>
                    <a:pt x="f46" y="f45"/>
                    <a:pt x="f47" y="f45"/>
                  </a:cubicBezTo>
                  <a:cubicBezTo>
                    <a:pt x="f24" y="f48"/>
                    <a:pt x="f49" y="f50"/>
                    <a:pt x="f51" y="f52"/>
                  </a:cubicBezTo>
                  <a:cubicBezTo>
                    <a:pt x="f53" y="f54"/>
                    <a:pt x="f22" y="f55"/>
                    <a:pt x="f56" y="f57"/>
                  </a:cubicBezTo>
                  <a:cubicBezTo>
                    <a:pt x="f58" y="f59"/>
                    <a:pt x="f60" y="f59"/>
                    <a:pt x="f61" y="f62"/>
                  </a:cubicBezTo>
                  <a:cubicBezTo>
                    <a:pt x="f9" y="f63"/>
                    <a:pt x="f64" y="f54"/>
                    <a:pt x="f65" y="f45"/>
                  </a:cubicBezTo>
                  <a:cubicBezTo>
                    <a:pt x="f64" y="f50"/>
                    <a:pt x="f66" y="f54"/>
                    <a:pt x="f61" y="f54"/>
                  </a:cubicBezTo>
                  <a:cubicBezTo>
                    <a:pt x="f67" y="f54"/>
                    <a:pt x="f68" y="f69"/>
                    <a:pt x="f70" y="f45"/>
                  </a:cubicBezTo>
                  <a:cubicBezTo>
                    <a:pt x="f71" y="f44"/>
                    <a:pt x="f72" y="f73"/>
                    <a:pt x="f22" y="f41"/>
                  </a:cubicBezTo>
                  <a:cubicBezTo>
                    <a:pt x="f74" y="f38"/>
                    <a:pt x="f53" y="f38"/>
                    <a:pt x="f53" y="f37"/>
                  </a:cubicBezTo>
                  <a:cubicBezTo>
                    <a:pt x="f75" y="f76"/>
                    <a:pt x="f75" y="f77"/>
                    <a:pt x="f75" y="f78"/>
                  </a:cubicBezTo>
                  <a:cubicBezTo>
                    <a:pt x="f51" y="f79"/>
                    <a:pt x="f4" y="f80"/>
                    <a:pt x="f24" y="f32"/>
                  </a:cubicBezTo>
                  <a:cubicBezTo>
                    <a:pt x="f40" y="f7"/>
                    <a:pt x="f6" y="f15"/>
                    <a:pt x="f24" y="f81"/>
                  </a:cubicBezTo>
                  <a:cubicBezTo>
                    <a:pt x="f4" y="f82"/>
                    <a:pt x="f22" y="f83"/>
                    <a:pt x="f84" y="f72"/>
                  </a:cubicBezTo>
                  <a:cubicBezTo>
                    <a:pt x="f58" y="f85"/>
                    <a:pt x="f86" y="f46"/>
                    <a:pt x="f19" y="f24"/>
                  </a:cubicBezTo>
                  <a:cubicBezTo>
                    <a:pt x="f87" y="f24"/>
                    <a:pt x="f61" y="f47"/>
                    <a:pt x="f88" y="f23"/>
                  </a:cubicBezTo>
                  <a:cubicBezTo>
                    <a:pt x="f89" y="f49"/>
                    <a:pt x="f11" y="f4"/>
                    <a:pt x="f66" y="f90"/>
                  </a:cubicBezTo>
                  <a:cubicBezTo>
                    <a:pt x="f91" y="f92"/>
                    <a:pt x="f93" y="f22"/>
                    <a:pt x="f3" y="f94"/>
                  </a:cubicBezTo>
                  <a:cubicBezTo>
                    <a:pt x="f80" y="f83"/>
                    <a:pt x="f79" y="f20"/>
                    <a:pt x="f95" y="f96"/>
                  </a:cubicBezTo>
                  <a:cubicBezTo>
                    <a:pt x="f95" y="f20"/>
                    <a:pt x="f97" y="f9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Szabadkézi sokszög: alakzat 43">
              <a:extLst>
                <a:ext uri="{FF2B5EF4-FFF2-40B4-BE49-F238E27FC236}">
                  <a16:creationId xmlns:a16="http://schemas.microsoft.com/office/drawing/2014/main" id="{1260CAAE-0DBF-4796-9447-8FEE9FDB044A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2"/>
                <a:gd name="f5" fmla="val 66"/>
                <a:gd name="f6" fmla="val 6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6"/>
                  </a:cubicBezTo>
                  <a:cubicBezTo>
                    <a:pt x="f19" y="f29"/>
                    <a:pt x="f18" y="f0"/>
                    <a:pt x="f17" y="f0"/>
                  </a:cubicBezTo>
                  <a:cubicBezTo>
                    <a:pt x="f15" y="f0"/>
                    <a:pt x="f13" y="f29"/>
                    <a:pt x="f11" y="f6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4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0890F52B-2CC1-484E-8A18-AE7A5FD6FD3D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>
                <a:gd name="f0" fmla="val 0"/>
                <a:gd name="f1" fmla="val 53"/>
                <a:gd name="f2" fmla="val 19"/>
                <a:gd name="f3" fmla="val 99"/>
                <a:gd name="f4" fmla="val 130"/>
                <a:gd name="f5" fmla="val 45"/>
                <a:gd name="f6" fmla="val 137"/>
                <a:gd name="f7" fmla="val 70"/>
                <a:gd name="f8" fmla="val 150"/>
                <a:gd name="f9" fmla="val 106"/>
                <a:gd name="f10" fmla="val 134"/>
                <a:gd name="f11" fmla="val 148"/>
                <a:gd name="f12" fmla="val 156"/>
                <a:gd name="f13" fmla="val 126"/>
                <a:gd name="f14" fmla="val 164"/>
                <a:gd name="f15" fmla="val 93"/>
                <a:gd name="f16" fmla="val 192"/>
                <a:gd name="f17" fmla="val 17"/>
                <a:gd name="f18" fmla="val 123"/>
                <a:gd name="f19" fmla="val 8"/>
                <a:gd name="f20" fmla="val 84"/>
                <a:gd name="f21" fmla="val 23"/>
                <a:gd name="f22" fmla="val 63"/>
                <a:gd name="f23" fmla="val 13"/>
                <a:gd name="f24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1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17" y="f14"/>
                  </a:cubicBezTo>
                  <a:cubicBezTo>
                    <a:pt x="f2" y="f14"/>
                    <a:pt x="f0" y="f18"/>
                    <a:pt x="f19" y="f20"/>
                  </a:cubicBezTo>
                  <a:cubicBezTo>
                    <a:pt x="f21" y="f22"/>
                    <a:pt x="f23" y="f2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96890EB8-4120-48B8-A2AD-6D1C3158F1E5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f0" fmla="val 0"/>
                <a:gd name="f1" fmla="val 146"/>
                <a:gd name="f2" fmla="val 23"/>
                <a:gd name="f3" fmla="val 35"/>
                <a:gd name="f4" fmla="val 29"/>
                <a:gd name="f5" fmla="val 25"/>
                <a:gd name="f6" fmla="val 42"/>
                <a:gd name="f7" fmla="val 22"/>
                <a:gd name="f8" fmla="val 45"/>
                <a:gd name="f9" fmla="val 20"/>
                <a:gd name="f10" fmla="val 49"/>
                <a:gd name="f11" fmla="val 19"/>
                <a:gd name="f12" fmla="val 52"/>
                <a:gd name="f13" fmla="val 55"/>
                <a:gd name="f14" fmla="val 17"/>
                <a:gd name="f15" fmla="val 60"/>
                <a:gd name="f16" fmla="val 63"/>
                <a:gd name="f17" fmla="val 77"/>
                <a:gd name="f18" fmla="val 92"/>
                <a:gd name="f19" fmla="val 102"/>
                <a:gd name="f20" fmla="val 34"/>
                <a:gd name="f21" fmla="val 112"/>
                <a:gd name="f22" fmla="val 122"/>
                <a:gd name="f23" fmla="val 125"/>
                <a:gd name="f24" fmla="val 74"/>
                <a:gd name="f25" fmla="val 128"/>
                <a:gd name="f26" fmla="val 88"/>
                <a:gd name="f27" fmla="val 105"/>
                <a:gd name="f28" fmla="val 123"/>
                <a:gd name="f29" fmla="val 130"/>
                <a:gd name="f30" fmla="val 120"/>
                <a:gd name="f31" fmla="val 139"/>
                <a:gd name="f32" fmla="val 117"/>
                <a:gd name="f33" fmla="val 145"/>
                <a:gd name="f34" fmla="val 116"/>
                <a:gd name="f35" fmla="val 147"/>
                <a:gd name="f36" fmla="val 115"/>
                <a:gd name="f37" fmla="val 148"/>
                <a:gd name="f38" fmla="val 114"/>
                <a:gd name="f39" fmla="val 150"/>
                <a:gd name="f40" fmla="val 151"/>
                <a:gd name="f41" fmla="val 109"/>
                <a:gd name="f42" fmla="val 153"/>
                <a:gd name="f43" fmla="val 106"/>
                <a:gd name="f44" fmla="val 156"/>
                <a:gd name="f45" fmla="val 103"/>
                <a:gd name="f46" fmla="val 158"/>
                <a:gd name="f47" fmla="val 89"/>
                <a:gd name="f48" fmla="val 164"/>
                <a:gd name="f49" fmla="val 167"/>
                <a:gd name="f50" fmla="val 57"/>
                <a:gd name="f51" fmla="val 165"/>
                <a:gd name="f52" fmla="val 162"/>
                <a:gd name="f53" fmla="val 9"/>
                <a:gd name="f54" fmla="val 40"/>
                <a:gd name="f55" fmla="val 170"/>
                <a:gd name="f56" fmla="val 173"/>
                <a:gd name="f57" fmla="val 176"/>
                <a:gd name="f58" fmla="val 91"/>
                <a:gd name="f59" fmla="val 174"/>
                <a:gd name="f60" fmla="val 108"/>
                <a:gd name="f61" fmla="val 168"/>
                <a:gd name="f62" fmla="val 161"/>
                <a:gd name="f63" fmla="val 159"/>
                <a:gd name="f64" fmla="val 126"/>
                <a:gd name="f65" fmla="val 127"/>
                <a:gd name="f66" fmla="val 157"/>
                <a:gd name="f67" fmla="val 129"/>
                <a:gd name="f68" fmla="val 155"/>
                <a:gd name="f69" fmla="val 154"/>
                <a:gd name="f70" fmla="val 152"/>
                <a:gd name="f71" fmla="val 131"/>
                <a:gd name="f72" fmla="val 134"/>
                <a:gd name="f73" fmla="val 142"/>
                <a:gd name="f74" fmla="val 137"/>
                <a:gd name="f75" fmla="val 140"/>
                <a:gd name="f76" fmla="val 107"/>
                <a:gd name="f77" fmla="val 69"/>
                <a:gd name="f78" fmla="val 51"/>
                <a:gd name="f79" fmla="val 100"/>
                <a:gd name="f80" fmla="val 83"/>
                <a:gd name="f81" fmla="val 65"/>
                <a:gd name="f82" fmla="val 3"/>
                <a:gd name="f83" fmla="val 5"/>
                <a:gd name="f84" fmla="val 6"/>
                <a:gd name="f85" fmla="val 46"/>
                <a:gd name="f86" fmla="val 8"/>
                <a:gd name="f87" fmla="val 43"/>
                <a:gd name="f88" fmla="val 38"/>
                <a:gd name="f89" fmla="val 12"/>
                <a:gd name="f90" fmla="val 31"/>
                <a:gd name="f91" fmla="val 18"/>
                <a:gd name="f92" fmla="val 2"/>
                <a:gd name="f93" fmla="val 62"/>
                <a:gd name="f94" fmla="val 80"/>
                <a:gd name="f95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7">
                  <a:moveTo>
                    <a:pt x="f2" y="f3"/>
                  </a:moveTo>
                  <a:cubicBezTo>
                    <a:pt x="f4" y="f4"/>
                    <a:pt x="f3" y="f5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2"/>
                    <a:pt x="f19" y="f20"/>
                  </a:cubicBezTo>
                  <a:cubicBezTo>
                    <a:pt x="f21" y="f8"/>
                    <a:pt x="f22" y="f15"/>
                    <a:pt x="f23" y="f24"/>
                  </a:cubicBezTo>
                  <a:cubicBezTo>
                    <a:pt x="f25" y="f26"/>
                    <a:pt x="f25" y="f27"/>
                    <a:pt x="f23" y="f22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1"/>
                    <a:pt x="f34" y="f35"/>
                    <a:pt x="f36" y="f37"/>
                  </a:cubicBezTo>
                  <a:cubicBezTo>
                    <a:pt x="f38" y="f39"/>
                    <a:pt x="f21" y="f39"/>
                    <a:pt x="f2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4" y="f49"/>
                    <a:pt x="f50" y="f51"/>
                  </a:cubicBezTo>
                  <a:cubicBezTo>
                    <a:pt x="f6" y="f51"/>
                    <a:pt x="f5" y="f52"/>
                    <a:pt x="f53" y="f46"/>
                  </a:cubicBezTo>
                  <a:cubicBezTo>
                    <a:pt x="f5" y="f51"/>
                    <a:pt x="f54" y="f55"/>
                    <a:pt x="f50" y="f56"/>
                  </a:cubicBezTo>
                  <a:cubicBezTo>
                    <a:pt x="f24" y="f57"/>
                    <a:pt x="f58" y="f59"/>
                    <a:pt x="f60" y="f61"/>
                  </a:cubicBezTo>
                  <a:cubicBezTo>
                    <a:pt x="f21" y="f49"/>
                    <a:pt x="f36" y="f51"/>
                    <a:pt x="f30" y="f52"/>
                  </a:cubicBezTo>
                  <a:cubicBezTo>
                    <a:pt x="f22" y="f62"/>
                    <a:pt x="f23" y="f63"/>
                    <a:pt x="f64" y="f46"/>
                  </a:cubicBezTo>
                  <a:cubicBezTo>
                    <a:pt x="f65" y="f46"/>
                    <a:pt x="f65" y="f66"/>
                    <a:pt x="f25" y="f44"/>
                  </a:cubicBezTo>
                  <a:cubicBezTo>
                    <a:pt x="f25" y="f44"/>
                    <a:pt x="f67" y="f68"/>
                    <a:pt x="f67" y="f69"/>
                  </a:cubicBezTo>
                  <a:lnTo>
                    <a:pt x="f67" y="f42"/>
                  </a:lnTo>
                  <a:cubicBezTo>
                    <a:pt x="f29" y="f42"/>
                    <a:pt x="f29" y="f70"/>
                    <a:pt x="f71" y="f40"/>
                  </a:cubicBezTo>
                  <a:cubicBezTo>
                    <a:pt x="f72" y="f73"/>
                    <a:pt x="f74" y="f72"/>
                    <a:pt x="f75" y="f23"/>
                  </a:cubicBezTo>
                  <a:cubicBezTo>
                    <a:pt x="f33" y="f76"/>
                    <a:pt x="f33" y="f26"/>
                    <a:pt x="f73" y="f77"/>
                  </a:cubicBezTo>
                  <a:cubicBezTo>
                    <a:pt x="f74" y="f78"/>
                    <a:pt x="f64" y="f20"/>
                    <a:pt x="f38" y="f7"/>
                  </a:cubicBezTo>
                  <a:cubicBezTo>
                    <a:pt x="f79" y="f53"/>
                    <a:pt x="f80" y="f0"/>
                    <a:pt x="f81" y="f82"/>
                  </a:cubicBezTo>
                  <a:cubicBezTo>
                    <a:pt x="f15" y="f82"/>
                    <a:pt x="f13" y="f83"/>
                    <a:pt x="f78" y="f84"/>
                  </a:cubicBezTo>
                  <a:cubicBezTo>
                    <a:pt x="f85" y="f86"/>
                    <a:pt x="f87" y="f53"/>
                    <a:pt x="f88" y="f89"/>
                  </a:cubicBezTo>
                  <a:cubicBezTo>
                    <a:pt x="f90" y="f14"/>
                    <a:pt x="f5" y="f2"/>
                    <a:pt x="f91" y="f90"/>
                  </a:cubicBezTo>
                  <a:cubicBezTo>
                    <a:pt x="f86" y="f87"/>
                    <a:pt x="f92" y="f93"/>
                    <a:pt x="f0" y="f94"/>
                  </a:cubicBezTo>
                  <a:cubicBezTo>
                    <a:pt x="f83" y="f16"/>
                    <a:pt x="f95" y="f85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F09B11A0-CB5A-4DF3-919B-097A446887D3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1"/>
                <a:gd name="f5" fmla="val 66"/>
                <a:gd name="f6" fmla="val 5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6"/>
                <a:gd name="f30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29"/>
                  </a:cubicBezTo>
                  <a:cubicBezTo>
                    <a:pt x="f19" y="f4"/>
                    <a:pt x="f18" y="f0"/>
                    <a:pt x="f17" y="f0"/>
                  </a:cubicBezTo>
                  <a:cubicBezTo>
                    <a:pt x="f15" y="f0"/>
                    <a:pt x="f13" y="f4"/>
                    <a:pt x="f11" y="f29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30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EB439556-0A78-4A4E-899F-820281306249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>
                <a:gd name="f0" fmla="val 0"/>
                <a:gd name="f1" fmla="val 82"/>
                <a:gd name="f2" fmla="val 55"/>
                <a:gd name="f3" fmla="val 27"/>
                <a:gd name="f4" fmla="val 22"/>
                <a:gd name="f5" fmla="val 45"/>
                <a:gd name="f6" fmla="val 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3" h="68">
                  <a:moveTo>
                    <a:pt x="f1" y="f0"/>
                  </a:moveTo>
                  <a:cubicBezTo>
                    <a:pt x="f2" y="f0"/>
                    <a:pt x="f3" y="f0"/>
                    <a:pt x="f0" y="f0"/>
                  </a:cubicBezTo>
                  <a:cubicBezTo>
                    <a:pt x="f0" y="f4"/>
                    <a:pt x="f0" y="f5"/>
                    <a:pt x="f0" y="f6"/>
                  </a:cubicBezTo>
                  <a:cubicBezTo>
                    <a:pt x="f3" y="f6"/>
                    <a:pt x="f2" y="f6"/>
                    <a:pt x="f1" y="f6"/>
                  </a:cubicBezTo>
                  <a:cubicBezTo>
                    <a:pt x="f1" y="f5"/>
                    <a:pt x="f1" y="f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A48C7A31-8EB8-4A2A-8878-110E8D865791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f0" fmla="val 0"/>
                <a:gd name="f1" fmla="val 75"/>
                <a:gd name="f2" fmla="val 94"/>
                <a:gd name="f3" fmla="val 91"/>
                <a:gd name="f4" fmla="val 92"/>
                <a:gd name="f5" fmla="val 106"/>
                <a:gd name="f6" fmla="val 88"/>
                <a:gd name="f7" fmla="val 119"/>
                <a:gd name="f8" fmla="val 81"/>
                <a:gd name="f9" fmla="val 131"/>
                <a:gd name="f10" fmla="val 73"/>
                <a:gd name="f11" fmla="val 140"/>
                <a:gd name="f12" fmla="val 63"/>
                <a:gd name="f13" fmla="val 142"/>
                <a:gd name="f14" fmla="val 52"/>
                <a:gd name="f15" fmla="val 145"/>
                <a:gd name="f16" fmla="val 35"/>
                <a:gd name="f17" fmla="val 149"/>
                <a:gd name="f18" fmla="val 17"/>
                <a:gd name="f19" fmla="val 152"/>
                <a:gd name="f20" fmla="val 156"/>
                <a:gd name="f21" fmla="val 159"/>
                <a:gd name="f22" fmla="val 163"/>
                <a:gd name="f23" fmla="val 166"/>
                <a:gd name="f24" fmla="val 64"/>
                <a:gd name="f25" fmla="val 173"/>
                <a:gd name="f26" fmla="val 186"/>
                <a:gd name="f27" fmla="val 198"/>
                <a:gd name="f28" fmla="val 214"/>
                <a:gd name="f29" fmla="val 229"/>
                <a:gd name="f30" fmla="val 246"/>
                <a:gd name="f31" fmla="val 262"/>
                <a:gd name="f32" fmla="val 275"/>
                <a:gd name="f33" fmla="val 84"/>
                <a:gd name="f34" fmla="val 289"/>
                <a:gd name="f35" fmla="val 78"/>
                <a:gd name="f36" fmla="val 302"/>
                <a:gd name="f37" fmla="val 67"/>
                <a:gd name="f38" fmla="val 308"/>
                <a:gd name="f39" fmla="val 54"/>
                <a:gd name="f40" fmla="val 306"/>
                <a:gd name="f41" fmla="val 69"/>
                <a:gd name="f42" fmla="val 297"/>
                <a:gd name="f43" fmla="val 83"/>
                <a:gd name="f44" fmla="val 283"/>
                <a:gd name="f45" fmla="val 269"/>
                <a:gd name="f46" fmla="val 101"/>
                <a:gd name="f47" fmla="val 249"/>
                <a:gd name="f48" fmla="val 107"/>
                <a:gd name="f49" fmla="val 231"/>
                <a:gd name="f50" fmla="val 109"/>
                <a:gd name="f51" fmla="val 211"/>
                <a:gd name="f52" fmla="val 110"/>
                <a:gd name="f53" fmla="val 192"/>
                <a:gd name="f54" fmla="val 175"/>
                <a:gd name="f55" fmla="val 97"/>
                <a:gd name="f56" fmla="val 160"/>
                <a:gd name="f57" fmla="val 86"/>
                <a:gd name="f58" fmla="val 154"/>
                <a:gd name="f59" fmla="val 148"/>
                <a:gd name="f60" fmla="val 132"/>
                <a:gd name="f61" fmla="val 115"/>
                <a:gd name="f62" fmla="val 95"/>
                <a:gd name="f63" fmla="val 77"/>
                <a:gd name="f64" fmla="val 59"/>
                <a:gd name="f65" fmla="val 39"/>
                <a:gd name="f66" fmla="val 103"/>
                <a:gd name="f67" fmla="val 25"/>
                <a:gd name="f68" fmla="val 11"/>
                <a:gd name="f69" fmla="val 3"/>
                <a:gd name="f70" fmla="val 66"/>
                <a:gd name="f71" fmla="val 15"/>
                <a:gd name="f72" fmla="val 29"/>
                <a:gd name="f73" fmla="val 43"/>
                <a:gd name="f74" fmla="val 90"/>
                <a:gd name="f75" fmla="val 6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9" h="111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8" y="f2"/>
                    <a:pt x="f29" y="f2"/>
                  </a:cubicBezTo>
                  <a:cubicBezTo>
                    <a:pt x="f30" y="f2"/>
                    <a:pt x="f31" y="f4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"/>
                    <a:pt x="f54" y="f55"/>
                  </a:cubicBezTo>
                  <a:cubicBezTo>
                    <a:pt x="f23" y="f4"/>
                    <a:pt x="f56" y="f57"/>
                    <a:pt x="f58" y="f35"/>
                  </a:cubicBezTo>
                  <a:cubicBezTo>
                    <a:pt x="f59" y="f57"/>
                    <a:pt x="f11" y="f4"/>
                    <a:pt x="f60" y="f55"/>
                  </a:cubicBezTo>
                  <a:cubicBezTo>
                    <a:pt x="f61" y="f5"/>
                    <a:pt x="f62" y="f52"/>
                    <a:pt x="f63" y="f50"/>
                  </a:cubicBezTo>
                  <a:cubicBezTo>
                    <a:pt x="f64" y="f50"/>
                    <a:pt x="f65" y="f66"/>
                    <a:pt x="f67" y="f4"/>
                  </a:cubicBezTo>
                  <a:cubicBezTo>
                    <a:pt x="f68" y="f43"/>
                    <a:pt x="f0" y="f37"/>
                    <a:pt x="f0" y="f39"/>
                  </a:cubicBezTo>
                  <a:cubicBezTo>
                    <a:pt x="f69" y="f70"/>
                    <a:pt x="f71" y="f63"/>
                    <a:pt x="f72" y="f33"/>
                  </a:cubicBezTo>
                  <a:cubicBezTo>
                    <a:pt x="f73" y="f74"/>
                    <a:pt x="f75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1BE16534-B682-43D2-BC78-A4E712182190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f0" fmla="val 0"/>
                <a:gd name="f1" fmla="val 63"/>
                <a:gd name="f2" fmla="val 74"/>
                <a:gd name="f3" fmla="val 106"/>
                <a:gd name="f4" fmla="val 118"/>
                <a:gd name="f5" fmla="val 9"/>
                <a:gd name="f6" fmla="val 126"/>
                <a:gd name="f7" fmla="val 15"/>
                <a:gd name="f8" fmla="val 120"/>
                <a:gd name="f9" fmla="val 30"/>
                <a:gd name="f10" fmla="val 100"/>
                <a:gd name="f11" fmla="val 44"/>
                <a:gd name="f12" fmla="val 86"/>
                <a:gd name="f13" fmla="val 54"/>
                <a:gd name="f14" fmla="val 55"/>
                <a:gd name="f15" fmla="val 64"/>
                <a:gd name="f16" fmla="val 41"/>
                <a:gd name="f17" fmla="val 52"/>
                <a:gd name="f18" fmla="val 29"/>
                <a:gd name="f19" fmla="val 4"/>
                <a:gd name="f20" fmla="val 8"/>
                <a:gd name="f2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56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4"/>
                  </a:cubicBezTo>
                  <a:cubicBezTo>
                    <a:pt x="f13" y="f14"/>
                    <a:pt x="f16" y="f17"/>
                    <a:pt x="f18" y="f11"/>
                  </a:cubicBezTo>
                  <a:cubicBezTo>
                    <a:pt x="f19" y="f9"/>
                    <a:pt x="f0" y="f7"/>
                    <a:pt x="f20" y="f5"/>
                  </a:cubicBezTo>
                  <a:cubicBezTo>
                    <a:pt x="f21" y="f0"/>
                    <a:pt x="f17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Szabadkézi sokszög: alakzat 50">
            <a:extLst>
              <a:ext uri="{FF2B5EF4-FFF2-40B4-BE49-F238E27FC236}">
                <a16:creationId xmlns:a16="http://schemas.microsoft.com/office/drawing/2014/main" id="{B25985CD-18B9-4785-8829-531E309A49AF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>
              <a:gd name="f0" fmla="val 360"/>
              <a:gd name="f1" fmla="val 0"/>
              <a:gd name="f2" fmla="val 240"/>
              <a:gd name="f3" fmla="val 560"/>
              <a:gd name="f4" fmla="val 456"/>
              <a:gd name="f5" fmla="val 432"/>
              <a:gd name="f6" fmla="val 329"/>
              <a:gd name="f7" fmla="val 420"/>
              <a:gd name="f8" fmla="val 159"/>
              <a:gd name="f9" fmla="val 415"/>
              <a:gd name="f10" fmla="val 92"/>
              <a:gd name="f11" fmla="val 390"/>
              <a:gd name="f12" fmla="val 48"/>
              <a:gd name="f13" fmla="val 21"/>
              <a:gd name="f14" fmla="val 337"/>
              <a:gd name="f15" fmla="val 196"/>
              <a:gd name="f16" fmla="val 201"/>
              <a:gd name="f17" fmla="val 198"/>
              <a:gd name="f18" fmla="val 490"/>
              <a:gd name="f19" fmla="val 65"/>
              <a:gd name="f20" fmla="val 500"/>
              <a:gd name="f21" fmla="val 650"/>
              <a:gd name="f22" fmla="val 69"/>
              <a:gd name="f23" fmla="val 661"/>
              <a:gd name="f24" fmla="val 152"/>
              <a:gd name="f25" fmla="val 63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3" h="662">
                <a:moveTo>
                  <a:pt x="f2" y="f3"/>
                </a:moveTo>
                <a:cubicBezTo>
                  <a:pt x="f0" y="f4"/>
                  <a:pt x="f5" y="f6"/>
                  <a:pt x="f7" y="f8"/>
                </a:cubicBezTo>
                <a:cubicBezTo>
                  <a:pt x="f9" y="f10"/>
                  <a:pt x="f11" y="f12"/>
                  <a:pt x="f0" y="f13"/>
                </a:cubicBezTo>
                <a:cubicBezTo>
                  <a:pt x="f14" y="f1"/>
                  <a:pt x="f15" y="f12"/>
                  <a:pt x="f15" y="f16"/>
                </a:cubicBezTo>
                <a:cubicBezTo>
                  <a:pt x="f17" y="f18"/>
                  <a:pt x="f19" y="f20"/>
                  <a:pt x="f1" y="f21"/>
                </a:cubicBezTo>
                <a:cubicBezTo>
                  <a:pt x="f22" y="f23"/>
                  <a:pt x="f24" y="f25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Szabadkézi sokszög: alakzat 51">
            <a:extLst>
              <a:ext uri="{FF2B5EF4-FFF2-40B4-BE49-F238E27FC236}">
                <a16:creationId xmlns:a16="http://schemas.microsoft.com/office/drawing/2014/main" id="{809D52D1-7593-4459-82D8-F55419ACC1F0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>
              <a:gd name="f0" fmla="val 0"/>
              <a:gd name="f1" fmla="val 399"/>
              <a:gd name="f2" fmla="val 79"/>
              <a:gd name="f3" fmla="val 323"/>
              <a:gd name="f4" fmla="val 187"/>
              <a:gd name="f5" fmla="val 132"/>
              <a:gd name="f6" fmla="val 252"/>
              <a:gd name="f7" fmla="val 542"/>
              <a:gd name="f8" fmla="val 67"/>
              <a:gd name="f9" fmla="val 568"/>
              <a:gd name="f10" fmla="val 698"/>
              <a:gd name="f11" fmla="val 12"/>
              <a:gd name="f12" fmla="val 701"/>
              <a:gd name="f13" fmla="val 11"/>
              <a:gd name="f14" fmla="val 705"/>
              <a:gd name="f15" fmla="val 37"/>
              <a:gd name="f16" fmla="val 122"/>
              <a:gd name="f17" fmla="val 637"/>
              <a:gd name="f18" fmla="val 249"/>
              <a:gd name="f19" fmla="val 508"/>
              <a:gd name="f20" fmla="val 286"/>
              <a:gd name="f21" fmla="val 148"/>
              <a:gd name="f22" fmla="val 318"/>
              <a:gd name="f23" fmla="val 9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00" h="706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8" y="f9"/>
                  <a:pt x="f0" y="f10"/>
                </a:cubicBezTo>
                <a:cubicBezTo>
                  <a:pt x="f11" y="f12"/>
                  <a:pt x="f13" y="f14"/>
                  <a:pt x="f15" y="f14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zabadkézi sokszög: alakzat 52">
            <a:extLst>
              <a:ext uri="{FF2B5EF4-FFF2-40B4-BE49-F238E27FC236}">
                <a16:creationId xmlns:a16="http://schemas.microsoft.com/office/drawing/2014/main" id="{EEF998B7-2681-4388-BFBB-66412CA27F67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>
              <a:gd name="f0" fmla="val 0"/>
              <a:gd name="f1" fmla="val 376"/>
              <a:gd name="f2" fmla="val 53"/>
              <a:gd name="f3" fmla="val 288"/>
              <a:gd name="f4" fmla="val 159"/>
              <a:gd name="f5" fmla="val 76"/>
              <a:gd name="f6" fmla="val 222"/>
              <a:gd name="f7" fmla="val 459"/>
              <a:gd name="f8" fmla="val 450"/>
              <a:gd name="f9" fmla="val 565"/>
              <a:gd name="f10" fmla="val 606"/>
              <a:gd name="f11" fmla="val 648"/>
              <a:gd name="f12" fmla="val 689"/>
              <a:gd name="f13" fmla="val 37"/>
              <a:gd name="f14" fmla="val 664"/>
              <a:gd name="f15" fmla="val 212"/>
              <a:gd name="f16" fmla="val 515"/>
              <a:gd name="f17" fmla="val 254"/>
              <a:gd name="f18" fmla="val 115"/>
              <a:gd name="f19" fmla="val 293"/>
              <a:gd name="f20" fmla="val 5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77" h="690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2" y="f8"/>
                  <a:pt x="f0" y="f9"/>
                </a:cubicBezTo>
                <a:cubicBezTo>
                  <a:pt x="f0" y="f10"/>
                  <a:pt x="f0" y="f11"/>
                  <a:pt x="f0" y="f12"/>
                </a:cubicBezTo>
                <a:cubicBezTo>
                  <a:pt x="f13" y="f14"/>
                  <a:pt x="f15" y="f16"/>
                  <a:pt x="f15" y="f17"/>
                </a:cubicBezTo>
                <a:cubicBezTo>
                  <a:pt x="f15" y="f18"/>
                  <a:pt x="f19" y="f20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zabadkézi sokszög: alakzat 53">
            <a:extLst>
              <a:ext uri="{FF2B5EF4-FFF2-40B4-BE49-F238E27FC236}">
                <a16:creationId xmlns:a16="http://schemas.microsoft.com/office/drawing/2014/main" id="{F74EE4A3-17A7-4313-86F6-C5D55656EDBD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f0" fmla="val 0"/>
              <a:gd name="f1" fmla="val 32"/>
              <a:gd name="f2" fmla="val 106"/>
              <a:gd name="f3" fmla="val 37"/>
              <a:gd name="f4" fmla="val 168"/>
              <a:gd name="f5" fmla="val 226"/>
              <a:gd name="f6" fmla="val 27"/>
              <a:gd name="f7" fmla="val 66"/>
              <a:gd name="f8" fmla="val 104"/>
              <a:gd name="f9" fmla="val 143"/>
              <a:gd name="f10" fmla="val 161"/>
              <a:gd name="f11" fmla="val 130"/>
              <a:gd name="f12" fmla="val 55"/>
              <a:gd name="f13" fmla="val 154"/>
              <a:gd name="f14" fmla="val 418"/>
              <a:gd name="f15" fmla="val 589"/>
              <a:gd name="f16" fmla="val 555"/>
              <a:gd name="f17" fmla="val 531"/>
              <a:gd name="f18" fmla="val 487"/>
              <a:gd name="f19" fmla="val 667"/>
              <a:gd name="f20" fmla="val 529"/>
              <a:gd name="f21" fmla="val 571"/>
              <a:gd name="f22" fmla="val 613"/>
              <a:gd name="f23" fmla="val 584"/>
              <a:gd name="f24" fmla="val 605"/>
              <a:gd name="f25" fmla="val 62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68" h="625">
                <a:moveTo>
                  <a:pt x="f1" y="f2"/>
                </a:moveTo>
                <a:cubicBezTo>
                  <a:pt x="f0" y="f3"/>
                  <a:pt x="f4" y="f0"/>
                  <a:pt x="f5" y="f6"/>
                </a:cubicBezTo>
                <a:cubicBezTo>
                  <a:pt x="f5" y="f7"/>
                  <a:pt x="f5" y="f8"/>
                  <a:pt x="f5" y="f9"/>
                </a:cubicBezTo>
                <a:cubicBezTo>
                  <a:pt x="f10" y="f11"/>
                  <a:pt x="f12" y="f13"/>
                  <a:pt x="f1" y="f2"/>
                </a:cubicBezTo>
                <a:moveTo>
                  <a:pt x="f14" y="f15"/>
                </a:moveTo>
                <a:cubicBezTo>
                  <a:pt x="f14" y="f16"/>
                  <a:pt x="f17" y="f18"/>
                  <a:pt x="f19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23" y="f24"/>
                  <a:pt x="f14" y="f25"/>
                  <a:pt x="f14" y="f15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5D146F59-4B04-4F67-A4BA-FAB7A536C409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f0" fmla="val 0"/>
              <a:gd name="f1" fmla="val 813"/>
              <a:gd name="f2" fmla="val 446"/>
              <a:gd name="f3" fmla="val 774"/>
              <a:gd name="f4" fmla="val 349"/>
              <a:gd name="f5" fmla="val 670"/>
              <a:gd name="f6" fmla="val 231"/>
              <a:gd name="f7" fmla="val 518"/>
              <a:gd name="f8" fmla="val 166"/>
              <a:gd name="f9" fmla="val 138"/>
              <a:gd name="f10" fmla="val 252"/>
              <a:gd name="f11" fmla="val 173"/>
              <a:gd name="f12" fmla="val 379"/>
              <a:gd name="f13" fmla="val 376"/>
              <a:gd name="f14" fmla="val 529"/>
              <a:gd name="f15" fmla="val 357"/>
              <a:gd name="f16" fmla="val 768"/>
              <a:gd name="f17" fmla="val 435"/>
              <a:gd name="f18" fmla="val 867"/>
              <a:gd name="f19" fmla="val 353"/>
              <a:gd name="f20" fmla="val 888"/>
              <a:gd name="f21" fmla="val 293"/>
              <a:gd name="f22" fmla="val 932"/>
              <a:gd name="f23" fmla="val 957"/>
              <a:gd name="f24" fmla="val 992"/>
              <a:gd name="f25" fmla="val 458"/>
              <a:gd name="f26" fmla="val 973"/>
              <a:gd name="f27" fmla="val 541"/>
              <a:gd name="f28" fmla="val 980"/>
              <a:gd name="f29" fmla="val 679"/>
              <a:gd name="f30" fmla="val 790"/>
              <a:gd name="f31" fmla="val 952"/>
              <a:gd name="f32" fmla="val 918"/>
              <a:gd name="f33" fmla="val 792"/>
              <a:gd name="f34" fmla="val 892"/>
              <a:gd name="f35" fmla="val 788"/>
              <a:gd name="f36" fmla="val 876"/>
              <a:gd name="f37" fmla="val 781"/>
              <a:gd name="f38" fmla="val 862"/>
              <a:gd name="f39" fmla="val 848"/>
              <a:gd name="f40" fmla="val 763"/>
              <a:gd name="f41" fmla="val 5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63" h="99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0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29" y="f28"/>
                  <a:pt x="f30" y="f31"/>
                  <a:pt x="f30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38" y="f4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AA08236-9B2B-47BA-89C3-122B360F6BD6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f0" fmla="val 0"/>
              <a:gd name="f1" fmla="val 378"/>
              <a:gd name="f2" fmla="val 258"/>
              <a:gd name="f3" fmla="val 10"/>
              <a:gd name="f4" fmla="val 150"/>
              <a:gd name="f5" fmla="val 120"/>
              <a:gd name="f6" fmla="val 257"/>
              <a:gd name="f7" fmla="val 152"/>
              <a:gd name="f8" fmla="val 379"/>
              <a:gd name="f9" fmla="val 228"/>
              <a:gd name="f10" fmla="val 441"/>
              <a:gd name="f11" fmla="val 203"/>
              <a:gd name="f12" fmla="val 450"/>
              <a:gd name="f13" fmla="val 522"/>
              <a:gd name="f14" fmla="val 230"/>
              <a:gd name="f15" fmla="val 469"/>
              <a:gd name="f16" fmla="val 391"/>
              <a:gd name="f17" fmla="val 510"/>
              <a:gd name="f18" fmla="val 442"/>
              <a:gd name="f19" fmla="val 524"/>
              <a:gd name="f20" fmla="val 283"/>
              <a:gd name="f21" fmla="val 347"/>
              <a:gd name="f22" fmla="val 206"/>
              <a:gd name="f23" fmla="val 320"/>
              <a:gd name="f24" fmla="val 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3" h="525">
                <a:moveTo>
                  <a:pt x="f1" y="f0"/>
                </a:moveTo>
                <a:cubicBezTo>
                  <a:pt x="f2" y="f3"/>
                  <a:pt x="f4" y="f5"/>
                  <a:pt x="f4" y="f6"/>
                </a:cubicBezTo>
                <a:cubicBezTo>
                  <a:pt x="f7" y="f8"/>
                  <a:pt x="f9" y="f10"/>
                  <a:pt x="f11" y="f12"/>
                </a:cubicBezTo>
                <a:cubicBezTo>
                  <a:pt x="f0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5"/>
                  <a:pt x="f23" y="f24"/>
                  <a:pt x="f1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BCF68DF8-9430-42A0-8D76-39E89F19B7E8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f0" fmla="val 0"/>
              <a:gd name="f1" fmla="val 138"/>
              <a:gd name="f2" fmla="val 34"/>
              <a:gd name="f3" fmla="val 87"/>
              <a:gd name="f4" fmla="val 18"/>
              <a:gd name="f5" fmla="val 41"/>
              <a:gd name="f6" fmla="val 7"/>
              <a:gd name="f7" fmla="val 4"/>
              <a:gd name="f8" fmla="val 39"/>
              <a:gd name="f9" fmla="val 9"/>
              <a:gd name="f10" fmla="val 57"/>
              <a:gd name="f11" fmla="val 293"/>
              <a:gd name="f12" fmla="val 129"/>
              <a:gd name="f13" fmla="val 567"/>
              <a:gd name="f14" fmla="val 417"/>
              <a:gd name="f15" fmla="val 399"/>
              <a:gd name="f16" fmla="val 783"/>
              <a:gd name="f17" fmla="val 480"/>
              <a:gd name="f18" fmla="val 669"/>
              <a:gd name="f19" fmla="val 500"/>
              <a:gd name="f20" fmla="val 572"/>
              <a:gd name="f21" fmla="val 424"/>
              <a:gd name="f22" fmla="val 265"/>
              <a:gd name="f23" fmla="val 279"/>
              <a:gd name="f24" fmla="val 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68" h="784">
                <a:moveTo>
                  <a:pt x="f1" y="f2"/>
                </a:moveTo>
                <a:cubicBezTo>
                  <a:pt x="f3" y="f4"/>
                  <a:pt x="f5" y="f6"/>
                  <a:pt x="f0" y="f0"/>
                </a:cubicBezTo>
                <a:cubicBezTo>
                  <a:pt x="f7" y="f4"/>
                  <a:pt x="f6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39583642-1623-4188-9841-485FBE7DD890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>
              <a:gd name="f0" fmla="val 0"/>
              <a:gd name="f1" fmla="val 10"/>
              <a:gd name="f2" fmla="val 14"/>
              <a:gd name="f3" fmla="val 32"/>
              <a:gd name="f4" fmla="val 17"/>
              <a:gd name="f5" fmla="val 51"/>
              <a:gd name="f6" fmla="val 259"/>
              <a:gd name="f7" fmla="val 118"/>
              <a:gd name="f8" fmla="val 490"/>
              <a:gd name="f9" fmla="val 272"/>
              <a:gd name="f10" fmla="val 547"/>
              <a:gd name="f11" fmla="val 609"/>
              <a:gd name="f12" fmla="val 453"/>
              <a:gd name="f13" fmla="val 748"/>
              <a:gd name="f14" fmla="val 407"/>
              <a:gd name="f15" fmla="val 807"/>
              <a:gd name="f16" fmla="val 497"/>
              <a:gd name="f17" fmla="val 743"/>
              <a:gd name="f18" fmla="val 591"/>
              <a:gd name="f19" fmla="val 445"/>
              <a:gd name="f20" fmla="val 550"/>
              <a:gd name="f21" fmla="val 215"/>
              <a:gd name="f22" fmla="val 377"/>
              <a:gd name="f23" fmla="val 78"/>
              <a:gd name="f24" fmla="val 171"/>
              <a:gd name="f25" fmla="val 23"/>
              <a:gd name="f26" fmla="val 109"/>
              <a:gd name="f27" fmla="val 7"/>
              <a:gd name="f28" fmla="val 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51" h="808">
                <a:moveTo>
                  <a:pt x="f0" y="f0"/>
                </a:moveTo>
                <a:cubicBezTo>
                  <a:pt x="f1" y="f2"/>
                  <a:pt x="f2" y="f3"/>
                  <a:pt x="f4" y="f5"/>
                </a:cubicBezTo>
                <a:cubicBezTo>
                  <a:pt x="f6" y="f7"/>
                  <a:pt x="f8" y="f9"/>
                  <a:pt x="f8" y="f10"/>
                </a:cubicBezTo>
                <a:cubicBezTo>
                  <a:pt x="f8" y="f11"/>
                  <a:pt x="f12" y="f13"/>
                  <a:pt x="f14" y="f15"/>
                </a:cubicBezTo>
                <a:cubicBezTo>
                  <a:pt x="f16" y="f17"/>
                  <a:pt x="f10" y="f18"/>
                  <a:pt x="f10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0"/>
                  <a:pt x="f0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Szabadkézi sokszög: alakzat 58">
            <a:extLst>
              <a:ext uri="{FF2B5EF4-FFF2-40B4-BE49-F238E27FC236}">
                <a16:creationId xmlns:a16="http://schemas.microsoft.com/office/drawing/2014/main" id="{8A91F8E5-0B9D-4148-8F29-FDCBF72B448D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f0" fmla="val 0"/>
              <a:gd name="f1" fmla="val 7"/>
              <a:gd name="f2" fmla="val 136"/>
              <a:gd name="f3" fmla="val 64"/>
              <a:gd name="f4" fmla="val 42"/>
              <a:gd name="f5" fmla="val 45"/>
              <a:gd name="f6" fmla="val 60"/>
              <a:gd name="f7" fmla="val 85"/>
              <a:gd name="f8" fmla="val 41"/>
              <a:gd name="f9" fmla="val 129"/>
              <a:gd name="f10" fmla="val 51"/>
              <a:gd name="f11" fmla="val 122"/>
              <a:gd name="f12" fmla="val 93"/>
              <a:gd name="f13" fmla="val 127"/>
              <a:gd name="f14" fmla="val 50"/>
              <a:gd name="f15" fmla="val 1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37">
                <a:moveTo>
                  <a:pt x="f1" y="f2"/>
                </a:moveTo>
                <a:cubicBezTo>
                  <a:pt x="f0" y="f3"/>
                  <a:pt x="f4" y="f5"/>
                  <a:pt x="f6" y="f0"/>
                </a:cubicBez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zabadkézi sokszög: alakzat 59">
            <a:extLst>
              <a:ext uri="{FF2B5EF4-FFF2-40B4-BE49-F238E27FC236}">
                <a16:creationId xmlns:a16="http://schemas.microsoft.com/office/drawing/2014/main" id="{E8618112-3BCC-4416-B522-E08F921AEAE2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f0" fmla="val 0"/>
              <a:gd name="f1" fmla="val 466"/>
              <a:gd name="f2" fmla="val 345"/>
              <a:gd name="f3" fmla="val 318"/>
              <a:gd name="f4" fmla="val 41"/>
              <a:gd name="f5" fmla="val 271"/>
              <a:gd name="f6" fmla="val 50"/>
              <a:gd name="f7" fmla="val 262"/>
              <a:gd name="f8" fmla="val 122"/>
              <a:gd name="f9" fmla="val 138"/>
              <a:gd name="f10" fmla="val 127"/>
              <a:gd name="f11" fmla="val 295"/>
              <a:gd name="f12" fmla="val 11"/>
              <a:gd name="f13" fmla="val 429"/>
              <a:gd name="f14" fmla="val 13"/>
              <a:gd name="f15" fmla="val 112"/>
              <a:gd name="f16" fmla="val 535"/>
              <a:gd name="f17" fmla="val 236"/>
              <a:gd name="f18" fmla="val 361"/>
              <a:gd name="f19" fmla="val 462"/>
              <a:gd name="f20" fmla="val 424"/>
              <a:gd name="f21" fmla="val 288"/>
              <a:gd name="f22" fmla="val 465"/>
              <a:gd name="f23" fmla="val 207"/>
              <a:gd name="f24" fmla="val 439"/>
              <a:gd name="f25" fmla="val 163"/>
              <a:gd name="f26" fmla="val 395"/>
              <a:gd name="f27" fmla="val 143"/>
              <a:gd name="f28" fmla="val 402"/>
              <a:gd name="f29" fmla="val 71"/>
              <a:gd name="f30" fmla="val 362"/>
              <a:gd name="f31" fmla="val 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66" h="536">
                <a:moveTo>
                  <a:pt x="f2" y="f0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0" y="f11"/>
                  <a:pt x="f12" y="f13"/>
                </a:cubicBezTo>
                <a:cubicBezTo>
                  <a:pt x="f14" y="f1"/>
                  <a:pt x="f15" y="f16"/>
                  <a:pt x="f17" y="f16"/>
                </a:cubicBezTo>
                <a:cubicBezTo>
                  <a:pt x="f18" y="f16"/>
                  <a:pt x="f19" y="f20"/>
                  <a:pt x="f19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2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Szabadkézi sokszög: alakzat 60">
            <a:extLst>
              <a:ext uri="{FF2B5EF4-FFF2-40B4-BE49-F238E27FC236}">
                <a16:creationId xmlns:a16="http://schemas.microsoft.com/office/drawing/2014/main" id="{25F17280-19BD-4D9F-856F-352888C5A330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>
              <a:gd name="f0" fmla="val 0"/>
              <a:gd name="f1" fmla="val 49"/>
              <a:gd name="f2" fmla="val 194"/>
              <a:gd name="f3" fmla="val 22"/>
              <a:gd name="f4" fmla="val 189"/>
              <a:gd name="f5" fmla="val 12"/>
              <a:gd name="f6" fmla="val 90"/>
              <a:gd name="f7" fmla="val 19"/>
              <a:gd name="f8" fmla="val 37"/>
              <a:gd name="f9" fmla="val 52"/>
              <a:gd name="f10" fmla="val 30"/>
              <a:gd name="f11" fmla="val 72"/>
              <a:gd name="f12" fmla="val 85"/>
              <a:gd name="f13" fmla="val 35"/>
              <a:gd name="f14" fmla="val 113"/>
              <a:gd name="f15" fmla="val 51"/>
              <a:gd name="f16" fmla="val 109"/>
              <a:gd name="f17" fmla="val 104"/>
              <a:gd name="f18" fmla="val 97"/>
              <a:gd name="f19" fmla="val 203"/>
              <a:gd name="f20" fmla="val 77"/>
              <a:gd name="f21" fmla="val 19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4" h="204">
                <a:moveTo>
                  <a:pt x="f1" y="f2"/>
                </a:moveTo>
                <a:cubicBezTo>
                  <a:pt x="f3" y="f4"/>
                  <a:pt x="f0" y="f4"/>
                  <a:pt x="f5" y="f6"/>
                </a:cubicBezTo>
                <a:cubicBezTo>
                  <a:pt x="f7" y="f8"/>
                  <a:pt x="f9" y="f10"/>
                  <a:pt x="f11" y="f0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B8A7B0B8-D404-4CF0-8BAD-E8F7C2EF475B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>
              <a:gd name="f0" fmla="val 0"/>
              <a:gd name="f1" fmla="val 60"/>
              <a:gd name="f2" fmla="val 125"/>
              <a:gd name="f3" fmla="val 18"/>
              <a:gd name="f4" fmla="val 20"/>
              <a:gd name="f5" fmla="val 96"/>
              <a:gd name="f6" fmla="val 81"/>
              <a:gd name="f7" fmla="val 54"/>
              <a:gd name="f8" fmla="val 101"/>
              <a:gd name="f9" fmla="val 111"/>
              <a:gd name="f10" fmla="val 13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26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A1D62BC0-F810-4983-BB8C-D48DF7AEF70A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>
              <a:gd name="f0" fmla="val 0"/>
              <a:gd name="f1" fmla="val 37"/>
              <a:gd name="f2" fmla="val 76"/>
              <a:gd name="f3" fmla="val 11"/>
              <a:gd name="f4" fmla="val 12"/>
              <a:gd name="f5" fmla="val 57"/>
              <a:gd name="f6" fmla="val 48"/>
              <a:gd name="f7" fmla="val 32"/>
              <a:gd name="f8" fmla="val 62"/>
              <a:gd name="f9" fmla="val 68"/>
              <a:gd name="f10" fmla="val 8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" h="77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03654A6F-1104-4F61-8113-E8116BCC43D8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f0" fmla="val 180"/>
              <a:gd name="f1" fmla="val 0"/>
              <a:gd name="f2" fmla="val 275"/>
              <a:gd name="f3" fmla="val 70"/>
              <a:gd name="f4" fmla="val 219"/>
              <a:gd name="f5" fmla="val 218"/>
              <a:gd name="f6" fmla="val 86"/>
              <a:gd name="f7" fmla="val 189"/>
              <a:gd name="f8" fmla="val 93"/>
              <a:gd name="f9" fmla="val 198"/>
              <a:gd name="f10" fmla="val 96"/>
              <a:gd name="f11" fmla="val 206"/>
              <a:gd name="f12" fmla="val 99"/>
              <a:gd name="f13" fmla="val 215"/>
              <a:gd name="f14" fmla="val 102"/>
              <a:gd name="f15" fmla="val 200"/>
              <a:gd name="f16" fmla="val 109"/>
              <a:gd name="f17" fmla="val 184"/>
              <a:gd name="f18" fmla="val 116"/>
              <a:gd name="f19" fmla="val 169"/>
              <a:gd name="f20" fmla="val 123"/>
              <a:gd name="f21" fmla="val 173"/>
              <a:gd name="f22" fmla="val 127"/>
              <a:gd name="f23" fmla="val 176"/>
              <a:gd name="f24" fmla="val 131"/>
              <a:gd name="f25" fmla="val 134"/>
              <a:gd name="f26" fmla="val 172"/>
              <a:gd name="f27" fmla="val 165"/>
              <a:gd name="f28" fmla="val 157"/>
              <a:gd name="f29" fmla="val 162"/>
              <a:gd name="f30" fmla="val 138"/>
              <a:gd name="f31" fmla="val 166"/>
              <a:gd name="f32" fmla="val 142"/>
              <a:gd name="f33" fmla="val 171"/>
              <a:gd name="f34" fmla="val 146"/>
              <a:gd name="f35" fmla="val 168"/>
              <a:gd name="f36" fmla="val 149"/>
              <a:gd name="f37" fmla="val 151"/>
              <a:gd name="f38" fmla="val 153"/>
              <a:gd name="f39" fmla="val 143"/>
              <a:gd name="f40" fmla="val 129"/>
              <a:gd name="f41" fmla="val 139"/>
              <a:gd name="f42" fmla="val 111"/>
              <a:gd name="f43" fmla="val 51"/>
              <a:gd name="f44" fmla="val 192"/>
              <a:gd name="f45" fmla="val 259"/>
              <a:gd name="f46" fmla="val 326"/>
              <a:gd name="f47" fmla="val 49"/>
              <a:gd name="f48" fmla="val 379"/>
              <a:gd name="f49" fmla="val 222"/>
              <a:gd name="f50" fmla="val 257"/>
              <a:gd name="f51" fmla="val 255"/>
              <a:gd name="f52" fmla="val 252"/>
              <a:gd name="f53" fmla="val 236"/>
              <a:gd name="f54" fmla="val 256"/>
              <a:gd name="f55" fmla="val 249"/>
              <a:gd name="f56" fmla="val 260"/>
              <a:gd name="f57" fmla="val 263"/>
              <a:gd name="f58" fmla="val 253"/>
              <a:gd name="f59" fmla="val 242"/>
              <a:gd name="f60" fmla="val 254"/>
              <a:gd name="f61" fmla="val 231"/>
              <a:gd name="f62" fmla="val 270"/>
              <a:gd name="f63" fmla="val 286"/>
              <a:gd name="f64" fmla="val 302"/>
              <a:gd name="f65" fmla="val 295"/>
              <a:gd name="f66" fmla="val 225"/>
              <a:gd name="f67" fmla="val 288"/>
              <a:gd name="f68" fmla="val 282"/>
              <a:gd name="f69" fmla="val 213"/>
              <a:gd name="f70" fmla="val 305"/>
              <a:gd name="f71" fmla="val 196"/>
              <a:gd name="f72" fmla="val 328"/>
              <a:gd name="f73" fmla="val 178"/>
              <a:gd name="f74" fmla="val 351"/>
              <a:gd name="f75" fmla="val 160"/>
              <a:gd name="f76" fmla="val 337"/>
              <a:gd name="f77" fmla="val 323"/>
              <a:gd name="f78" fmla="val 309"/>
              <a:gd name="f79" fmla="val 330"/>
              <a:gd name="f80" fmla="val 147"/>
              <a:gd name="f81" fmla="val 352"/>
              <a:gd name="f82" fmla="val 374"/>
              <a:gd name="f83" fmla="val 120"/>
              <a:gd name="f84" fmla="val 359"/>
              <a:gd name="f85" fmla="val 344"/>
              <a:gd name="f86" fmla="val 329"/>
              <a:gd name="f87" fmla="val 354"/>
              <a:gd name="f88" fmla="val 118"/>
              <a:gd name="f89" fmla="val 421"/>
              <a:gd name="f90" fmla="val 66"/>
              <a:gd name="f91" fmla="val 81"/>
              <a:gd name="f92" fmla="val 95"/>
              <a:gd name="f93" fmla="val 7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22" h="380">
                <a:moveTo>
                  <a:pt x="f2" y="f3"/>
                </a:moveTo>
                <a:cubicBezTo>
                  <a:pt x="f4" y="f1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0" y="f25"/>
                </a:cubicBezTo>
                <a:cubicBezTo>
                  <a:pt x="f26" y="f25"/>
                  <a:pt x="f27" y="f25"/>
                  <a:pt x="f28" y="f25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27" y="f37"/>
                  <a:pt x="f29" y="f38"/>
                </a:cubicBezTo>
                <a:cubicBezTo>
                  <a:pt x="f34" y="f39"/>
                  <a:pt x="f40" y="f41"/>
                  <a:pt x="f42" y="f41"/>
                </a:cubicBezTo>
                <a:cubicBezTo>
                  <a:pt x="f43" y="f41"/>
                  <a:pt x="f1" y="f44"/>
                  <a:pt x="f1" y="f45"/>
                </a:cubicBezTo>
                <a:cubicBezTo>
                  <a:pt x="f1" y="f46"/>
                  <a:pt x="f47" y="f48"/>
                  <a:pt x="f42" y="f48"/>
                </a:cubicBezTo>
                <a:cubicBezTo>
                  <a:pt x="f33" y="f48"/>
                  <a:pt x="f49" y="f46"/>
                  <a:pt x="f49" y="f45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53" y="f54"/>
                  <a:pt x="f55" y="f56"/>
                  <a:pt x="f57" y="f57"/>
                </a:cubicBezTo>
                <a:cubicBezTo>
                  <a:pt x="f56" y="f58"/>
                  <a:pt x="f50" y="f59"/>
                  <a:pt x="f60" y="f61"/>
                </a:cubicBezTo>
                <a:cubicBezTo>
                  <a:pt x="f62" y="f61"/>
                  <a:pt x="f63" y="f61"/>
                  <a:pt x="f64" y="f61"/>
                </a:cubicBezTo>
                <a:cubicBezTo>
                  <a:pt x="f65" y="f66"/>
                  <a:pt x="f67" y="f4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5"/>
                  <a:pt x="f78" y="f75"/>
                </a:cubicBezTo>
                <a:cubicBezTo>
                  <a:pt x="f79" y="f80"/>
                  <a:pt x="f81" y="f25"/>
                  <a:pt x="f82" y="f83"/>
                </a:cubicBezTo>
                <a:cubicBezTo>
                  <a:pt x="f84" y="f83"/>
                  <a:pt x="f85" y="f83"/>
                  <a:pt x="f86" y="f83"/>
                </a:cubicBezTo>
                <a:cubicBezTo>
                  <a:pt x="f87" y="f88"/>
                  <a:pt x="f89" y="f90"/>
                  <a:pt x="f48" y="f91"/>
                </a:cubicBezTo>
                <a:cubicBezTo>
                  <a:pt x="f76" y="f92"/>
                  <a:pt x="f78" y="f93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Szabadkézi sokszög: alakzat 64">
            <a:extLst>
              <a:ext uri="{FF2B5EF4-FFF2-40B4-BE49-F238E27FC236}">
                <a16:creationId xmlns:a16="http://schemas.microsoft.com/office/drawing/2014/main" id="{F78CAED3-88ED-4E7E-BA37-BD9CDF7515B0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f0" fmla="val 0"/>
              <a:gd name="f1" fmla="val 225"/>
              <a:gd name="f2" fmla="val 184"/>
              <a:gd name="f3" fmla="val 161"/>
              <a:gd name="f4" fmla="val 172"/>
              <a:gd name="f5" fmla="val 54"/>
              <a:gd name="f6" fmla="val 196"/>
              <a:gd name="f7" fmla="val 32"/>
              <a:gd name="f8" fmla="val 147"/>
              <a:gd name="f9" fmla="val 78"/>
              <a:gd name="f10" fmla="val 195"/>
              <a:gd name="f11" fmla="val 36"/>
              <a:gd name="f12" fmla="val 245"/>
              <a:gd name="f13" fmla="val 69"/>
              <a:gd name="f14" fmla="val 365"/>
              <a:gd name="f15" fmla="val 142"/>
              <a:gd name="f16" fmla="val 527"/>
              <a:gd name="f17" fmla="val 532"/>
              <a:gd name="f18" fmla="val 214"/>
              <a:gd name="f19" fmla="val 534"/>
              <a:gd name="f20" fmla="val 267"/>
              <a:gd name="f21" fmla="val 407"/>
              <a:gd name="f22" fmla="val 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35" h="42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0" y="f9"/>
                  <a:pt x="f10" y="f11"/>
                  <a:pt x="f12" y="f13"/>
                </a:cubicBezTo>
                <a:cubicBezTo>
                  <a:pt x="f14" y="f15"/>
                  <a:pt x="f16" y="f0"/>
                  <a:pt x="f17" y="f18"/>
                </a:cubicBezTo>
                <a:cubicBezTo>
                  <a:pt x="f19" y="f20"/>
                  <a:pt x="f21" y="f2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Szabadkézi sokszög: alakzat 65">
            <a:extLst>
              <a:ext uri="{FF2B5EF4-FFF2-40B4-BE49-F238E27FC236}">
                <a16:creationId xmlns:a16="http://schemas.microsoft.com/office/drawing/2014/main" id="{06398C29-EA63-4574-86F2-822D5360789E}"/>
              </a:ext>
            </a:extLst>
          </p:cNvPr>
          <p:cNvSpPr/>
          <p:nvPr/>
        </p:nvSpPr>
        <p:spPr>
          <a:xfrm>
            <a:off x="918000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Szabadkézi sokszög: alakzat 66">
            <a:extLst>
              <a:ext uri="{FF2B5EF4-FFF2-40B4-BE49-F238E27FC236}">
                <a16:creationId xmlns:a16="http://schemas.microsoft.com/office/drawing/2014/main" id="{E6BE319B-DA0D-4674-919D-7B8E97671BB5}"/>
              </a:ext>
            </a:extLst>
          </p:cNvPr>
          <p:cNvSpPr/>
          <p:nvPr/>
        </p:nvSpPr>
        <p:spPr>
          <a:xfrm>
            <a:off x="8820000" y="4500000"/>
            <a:ext cx="899639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2125"/>
              <a:gd name="f19" fmla="val 2126"/>
              <a:gd name="f20" fmla="val 2191"/>
              <a:gd name="f21" fmla="val 2256"/>
              <a:gd name="f22" fmla="val 2313"/>
              <a:gd name="f23" fmla="val 2370"/>
              <a:gd name="f24" fmla="val 2418"/>
              <a:gd name="f25" fmla="val 2451"/>
              <a:gd name="f26" fmla="val 2484"/>
              <a:gd name="f27" fmla="val 2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zabadkézi sokszög: alakzat 67">
            <a:extLst>
              <a:ext uri="{FF2B5EF4-FFF2-40B4-BE49-F238E27FC236}">
                <a16:creationId xmlns:a16="http://schemas.microsoft.com/office/drawing/2014/main" id="{B3B78B4C-384A-43EF-8359-C2D571B74070}"/>
              </a:ext>
            </a:extLst>
          </p:cNvPr>
          <p:cNvSpPr/>
          <p:nvPr/>
        </p:nvSpPr>
        <p:spPr>
          <a:xfrm>
            <a:off x="8910000" y="432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87B0A8A7-C75C-4292-9D7A-B4A30844A791}"/>
              </a:ext>
            </a:extLst>
          </p:cNvPr>
          <p:cNvSpPr/>
          <p:nvPr/>
        </p:nvSpPr>
        <p:spPr>
          <a:xfrm>
            <a:off x="9000360" y="414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81452E79-3161-4B7B-BBEE-BA7DC20DD734}"/>
              </a:ext>
            </a:extLst>
          </p:cNvPr>
          <p:cNvSpPr/>
          <p:nvPr/>
        </p:nvSpPr>
        <p:spPr>
          <a:xfrm>
            <a:off x="9090000" y="396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12FDF115-96A9-445E-A4C4-E848FC43ABE2}"/>
              </a:ext>
            </a:extLst>
          </p:cNvPr>
          <p:cNvSpPr/>
          <p:nvPr/>
        </p:nvSpPr>
        <p:spPr>
          <a:xfrm>
            <a:off x="819036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zabadkézi sokszög: alakzat 71">
            <a:extLst>
              <a:ext uri="{FF2B5EF4-FFF2-40B4-BE49-F238E27FC236}">
                <a16:creationId xmlns:a16="http://schemas.microsoft.com/office/drawing/2014/main" id="{5E16EC5D-6448-413E-89C9-5828E3AA3FDE}"/>
              </a:ext>
            </a:extLst>
          </p:cNvPr>
          <p:cNvSpPr/>
          <p:nvPr/>
        </p:nvSpPr>
        <p:spPr>
          <a:xfrm>
            <a:off x="7920000" y="441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zabadkézi sokszög: alakzat 72">
            <a:extLst>
              <a:ext uri="{FF2B5EF4-FFF2-40B4-BE49-F238E27FC236}">
                <a16:creationId xmlns:a16="http://schemas.microsoft.com/office/drawing/2014/main" id="{FF5CF5DF-14FE-4444-8755-560659141D65}"/>
              </a:ext>
            </a:extLst>
          </p:cNvPr>
          <p:cNvSpPr/>
          <p:nvPr/>
        </p:nvSpPr>
        <p:spPr>
          <a:xfrm>
            <a:off x="8010360" y="423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4" name="Szabadkézi sokszög: alakzat 73">
            <a:extLst>
              <a:ext uri="{FF2B5EF4-FFF2-40B4-BE49-F238E27FC236}">
                <a16:creationId xmlns:a16="http://schemas.microsoft.com/office/drawing/2014/main" id="{56256C03-BEBA-458B-A6A4-895DE6BC21B4}"/>
              </a:ext>
            </a:extLst>
          </p:cNvPr>
          <p:cNvSpPr/>
          <p:nvPr/>
        </p:nvSpPr>
        <p:spPr>
          <a:xfrm>
            <a:off x="8100000" y="405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83C03853-DE29-4893-BE03-73262EC407A7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9BED98CF-ABEF-4B02-B5C0-6936C79F9C35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40DCC2D8-3FF3-4793-A347-3AAE5A44ACC8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AA17D7CD-DE66-4D58-ADA3-7A83D5819E7D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17C09FD3-0592-425C-BAE3-F493B8CA1B02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Szabadkézi sokszög: alakzat 79">
              <a:extLst>
                <a:ext uri="{FF2B5EF4-FFF2-40B4-BE49-F238E27FC236}">
                  <a16:creationId xmlns:a16="http://schemas.microsoft.com/office/drawing/2014/main" id="{58A5389B-97FD-4D1E-8483-D4E8FC643C10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D5D81019-7316-49E7-BD17-D273A41B9B03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A0752809-03DC-489F-8000-204926B1CCBD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F8FBD0E5-82C8-48C3-A22F-DC3529E15AE9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CE767871-FBD3-414A-B7C4-9F08648ACBF6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8BD33A3C-F2E0-428B-BF98-20A36A984866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157B2BD1-F697-401A-B5D3-665692294E7B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57804B81-AD46-4415-9B78-240D2D7B9B19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951F7AF5-E7DE-466C-A6D9-38949825B3BE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Szabadkézi sokszög: alakzat 88">
              <a:extLst>
                <a:ext uri="{FF2B5EF4-FFF2-40B4-BE49-F238E27FC236}">
                  <a16:creationId xmlns:a16="http://schemas.microsoft.com/office/drawing/2014/main" id="{F0DC09BE-8CC7-41F8-82E0-540F8E18AFFE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Szabadkézi sokszög: alakzat 89">
              <a:extLst>
                <a:ext uri="{FF2B5EF4-FFF2-40B4-BE49-F238E27FC236}">
                  <a16:creationId xmlns:a16="http://schemas.microsoft.com/office/drawing/2014/main" id="{1520AB2F-1E2B-49A5-A4F9-FD91CB6491A4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Szabadkézi sokszög: alakzat 90">
              <a:extLst>
                <a:ext uri="{FF2B5EF4-FFF2-40B4-BE49-F238E27FC236}">
                  <a16:creationId xmlns:a16="http://schemas.microsoft.com/office/drawing/2014/main" id="{D98D3CCA-B740-4A19-B6A7-1CD5A8029F8C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Szabadkézi sokszög: alakzat 91">
              <a:extLst>
                <a:ext uri="{FF2B5EF4-FFF2-40B4-BE49-F238E27FC236}">
                  <a16:creationId xmlns:a16="http://schemas.microsoft.com/office/drawing/2014/main" id="{3709CFEA-8176-4D49-9813-FA19870389FC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3" name="PlaceHolder 1">
            <a:extLst>
              <a:ext uri="{FF2B5EF4-FFF2-40B4-BE49-F238E27FC236}">
                <a16:creationId xmlns:a16="http://schemas.microsoft.com/office/drawing/2014/main" id="{713BFEB5-78B0-4FDA-9C7F-08BE7844EE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94" name="PlaceHolder 2">
            <a:extLst>
              <a:ext uri="{FF2B5EF4-FFF2-40B4-BE49-F238E27FC236}">
                <a16:creationId xmlns:a16="http://schemas.microsoft.com/office/drawing/2014/main" id="{565799C7-FDE7-492F-864B-FC2A345408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hu-HU"/>
              <a:t>Vázlatszöveg formátumának szerkesztése</a:t>
            </a:r>
          </a:p>
          <a:p>
            <a:pPr lvl="1"/>
            <a:r>
              <a:rPr lang="hu-HU"/>
              <a:t>Második vázlatszint</a:t>
            </a:r>
          </a:p>
          <a:p>
            <a:pPr lvl="2"/>
            <a:r>
              <a:rPr lang="hu-HU"/>
              <a:t>Harmadik vázlatszint</a:t>
            </a:r>
          </a:p>
          <a:p>
            <a:pPr lvl="3"/>
            <a:r>
              <a:rPr lang="hu-HU"/>
              <a:t>Negyedik vázlatszint</a:t>
            </a:r>
          </a:p>
          <a:p>
            <a:pPr lvl="4"/>
            <a:r>
              <a:rPr lang="hu-HU"/>
              <a:t>Ötödik vázlatszint</a:t>
            </a:r>
          </a:p>
          <a:p>
            <a:pPr lvl="5"/>
            <a:r>
              <a:rPr lang="hu-HU"/>
              <a:t>Hatodik vázlatszint</a:t>
            </a:r>
          </a:p>
          <a:p>
            <a:pPr lvl="6"/>
            <a:r>
              <a:rPr lang="hu-HU"/>
              <a:t>Hetedik vázlatszint</a:t>
            </a:r>
          </a:p>
          <a:p>
            <a:pPr lvl="7"/>
            <a:r>
              <a:rPr lang="hu-HU"/>
              <a:t>Nyolcadik vázlatszint</a:t>
            </a:r>
          </a:p>
          <a:p>
            <a:pPr lvl="8"/>
            <a:r>
              <a:rPr lang="hu-HU"/>
              <a:t>Kilencedik vázlatszint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lvl="0" rtl="0" hangingPunct="0">
        <a:spcBef>
          <a:spcPts val="0"/>
        </a:spcBef>
        <a:spcAft>
          <a:spcPts val="1417"/>
        </a:spcAft>
        <a:buNone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  <a:lvl2pPr lvl="1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2pPr>
      <a:lvl3pPr lvl="2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3pPr>
      <a:lvl4pPr lvl="3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4pPr>
      <a:lvl5pPr lvl="4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5pPr>
      <a:lvl6pPr lvl="5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6pPr>
      <a:lvl7pPr lvl="6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7pPr>
      <a:lvl8pPr lvl="7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8pPr>
      <a:lvl9pPr lvl="8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52A44159-6C05-4BC7-8AFD-7AA0AD5B22EE}"/>
              </a:ext>
            </a:extLst>
          </p:cNvPr>
          <p:cNvSpPr/>
          <p:nvPr/>
        </p:nvSpPr>
        <p:spPr>
          <a:xfrm>
            <a:off x="1413000" y="3198960"/>
            <a:ext cx="7247880" cy="1146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>
                <a:tab pos="0" algn="l"/>
              </a:tabLst>
              <a:defRPr sz="1800"/>
            </a:pPr>
            <a:r>
              <a:rPr lang="hu-H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DejaVu Sans" pitchFamily="2"/>
                <a:cs typeface="DejaVu Sans" pitchFamily="2"/>
              </a:rPr>
              <a:t>Szoftvertechnológia kurzus</a:t>
            </a:r>
            <a:br>
              <a:rPr lang="hu-H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rPr>
            </a:br>
            <a:r>
              <a:rPr lang="hu-H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DejaVu Sans" pitchFamily="2"/>
                <a:cs typeface="DejaVu Sans" pitchFamily="2"/>
              </a:rPr>
              <a:t>KoviUbiSoft</a:t>
            </a:r>
            <a:br>
              <a:rPr lang="hu-H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rPr>
            </a:br>
            <a:br>
              <a:rPr lang="hu-H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rPr>
            </a:br>
            <a:r>
              <a:rPr lang="hu-H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DejaVu Sans" pitchFamily="2"/>
                <a:cs typeface="DejaVu Sans" pitchFamily="2"/>
              </a:rPr>
              <a:t>2021.11.10.</a:t>
            </a:r>
          </a:p>
        </p:txBody>
      </p:sp>
      <p:pic>
        <p:nvPicPr>
          <p:cNvPr id="3" name="Picture 4_1">
            <a:extLst>
              <a:ext uri="{FF2B5EF4-FFF2-40B4-BE49-F238E27FC236}">
                <a16:creationId xmlns:a16="http://schemas.microsoft.com/office/drawing/2014/main" id="{180E49D7-8C65-4B76-99EA-4961FEEC606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70600" y="766440"/>
            <a:ext cx="5332320" cy="206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9EA94D40-E3EC-46AA-8A89-80C9CA30B8FD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447E5A0E-F3DC-4C0B-BDA1-439D23C5EC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hu-HU" sz="440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Kezelőfelület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F74D1-D58D-49E2-9115-B24A005003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63999" y="1218600"/>
            <a:ext cx="3315240" cy="3742200"/>
          </a:xfrm>
        </p:spPr>
        <p:txBody>
          <a:bodyPr/>
          <a:lstStyle/>
          <a:p>
            <a:pPr lvl="0"/>
            <a:r>
              <a:rPr lang="hu-HU"/>
              <a:t>Egyszerű</a:t>
            </a:r>
          </a:p>
          <a:p>
            <a:pPr lvl="0"/>
            <a:r>
              <a:rPr lang="hu-HU"/>
              <a:t>Átlátható</a:t>
            </a:r>
          </a:p>
        </p:txBody>
      </p:sp>
      <p:pic>
        <p:nvPicPr>
          <p:cNvPr id="5" name="Picture 3_6">
            <a:extLst>
              <a:ext uri="{FF2B5EF4-FFF2-40B4-BE49-F238E27FC236}">
                <a16:creationId xmlns:a16="http://schemas.microsoft.com/office/drawing/2014/main" id="{4588B1EA-0BD3-4BE2-9396-88EEC15BD4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64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63D7975-58D5-44F7-B3FA-6CAB495661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4000" y="1224000"/>
            <a:ext cx="576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D53CDB2E-5354-4366-8F25-34398BDF8AE9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9591D4C-C72C-4CCC-A943-B2C9DDDCDE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hu-HU" sz="440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Kezelőfelület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9604D7-FB6E-4019-B772-BA8C170CFB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63999" y="1218600"/>
            <a:ext cx="3315240" cy="3742200"/>
          </a:xfrm>
        </p:spPr>
        <p:txBody>
          <a:bodyPr/>
          <a:lstStyle/>
          <a:p>
            <a:pPr lvl="0"/>
            <a:r>
              <a:rPr lang="hu-HU"/>
              <a:t>Legszűkségesebb elemek</a:t>
            </a:r>
          </a:p>
        </p:txBody>
      </p:sp>
      <p:pic>
        <p:nvPicPr>
          <p:cNvPr id="5" name="Picture 3_6">
            <a:extLst>
              <a:ext uri="{FF2B5EF4-FFF2-40B4-BE49-F238E27FC236}">
                <a16:creationId xmlns:a16="http://schemas.microsoft.com/office/drawing/2014/main" id="{B63FAE7D-54E3-4984-B6EA-96C2C773F8F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64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42EEA1C2-8354-4F2A-9170-77EAB1A9B41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39320" y="1187640"/>
            <a:ext cx="6124680" cy="344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B50A32BD-A70B-4700-AB35-3576D7A24469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1D28504D-6B81-499A-A324-1AD2B970AE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>
              <a:lnSpc>
                <a:spcPct val="90000"/>
              </a:lnSpc>
            </a:pPr>
            <a:r>
              <a:rPr lang="hu-HU" sz="440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Osztálydiagram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F407358-48F0-4E8E-900A-DBD3BA1DB99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47480" y="1326240"/>
            <a:ext cx="2739600" cy="3742200"/>
          </a:xfr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25B5679A-15DF-4166-85FA-6AC230845F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1960" y="2339280"/>
            <a:ext cx="4426920" cy="17179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hu-HU"/>
              <a:t>Component</a:t>
            </a:r>
          </a:p>
          <a:p>
            <a:pPr lvl="0">
              <a:buSzPct val="45000"/>
              <a:buFont typeface="StarSymbol"/>
              <a:buChar char="●"/>
            </a:pPr>
            <a:r>
              <a:rPr lang="hu-HU"/>
              <a:t>GameObject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hu-HU"/>
              <a:t>Scene</a:t>
            </a:r>
          </a:p>
        </p:txBody>
      </p:sp>
      <p:pic>
        <p:nvPicPr>
          <p:cNvPr id="6" name="Picture 3_6">
            <a:extLst>
              <a:ext uri="{FF2B5EF4-FFF2-40B4-BE49-F238E27FC236}">
                <a16:creationId xmlns:a16="http://schemas.microsoft.com/office/drawing/2014/main" id="{84FC574C-2129-40D6-8AB4-476872BECCB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0" y="5138280"/>
            <a:ext cx="1371240" cy="53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D53DD3BF-F848-46DE-8959-810E1FEA7790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9CDF9114-CD2D-4EE3-B84B-2A20E89B40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>
              <a:lnSpc>
                <a:spcPct val="90000"/>
              </a:lnSpc>
            </a:pPr>
            <a:r>
              <a:rPr lang="hu-HU" sz="440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Osztálydiagram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5866FC-401F-425D-920C-0594FB7CF8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1960" y="2339280"/>
            <a:ext cx="4426920" cy="1716119"/>
          </a:xfrm>
        </p:spPr>
        <p:txBody>
          <a:bodyPr/>
          <a:lstStyle/>
          <a:p>
            <a:pPr lvl="0"/>
            <a:r>
              <a:rPr lang="hu-HU"/>
              <a:t>Component</a:t>
            </a:r>
          </a:p>
          <a:p>
            <a:pPr lvl="0"/>
            <a:r>
              <a:rPr lang="hu-HU" sz="1100">
                <a:solidFill>
                  <a:srgbClr val="000000"/>
                </a:solidFill>
                <a:latin typeface="Times New Roman" pitchFamily="18"/>
              </a:rPr>
              <a:t>Absztrakt osztály, amely egy adott GameObjecthez tartozik, tartalmazza a komponensehez kapcsolódó alapvető függvényeket és adatokat.</a:t>
            </a:r>
          </a:p>
        </p:txBody>
      </p:sp>
      <p:pic>
        <p:nvPicPr>
          <p:cNvPr id="5" name="Picture 3_6">
            <a:extLst>
              <a:ext uri="{FF2B5EF4-FFF2-40B4-BE49-F238E27FC236}">
                <a16:creationId xmlns:a16="http://schemas.microsoft.com/office/drawing/2014/main" id="{CB2F4286-2693-4A30-B44A-5DB985ED6C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28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616E961D-1C88-49A8-AFED-142DE54FC9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36000" y="916920"/>
            <a:ext cx="3096000" cy="405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CEF71798-71E2-437F-8EDF-237957EBA06E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1F6AD6E2-986F-4599-B4F2-BC6F94619F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>
              <a:lnSpc>
                <a:spcPct val="90000"/>
              </a:lnSpc>
            </a:pPr>
            <a:r>
              <a:rPr lang="hu-HU" sz="440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Osztálydiagram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0F5CA0-53BF-4B63-BAEF-21221C147E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1960" y="2339280"/>
            <a:ext cx="4426920" cy="1716119"/>
          </a:xfrm>
        </p:spPr>
        <p:txBody>
          <a:bodyPr/>
          <a:lstStyle/>
          <a:p>
            <a:pPr lvl="0"/>
            <a:r>
              <a:rPr lang="hu-HU"/>
              <a:t>GameObject</a:t>
            </a:r>
          </a:p>
          <a:p>
            <a:pPr lvl="0"/>
            <a:r>
              <a:rPr lang="hu-HU" sz="1100">
                <a:solidFill>
                  <a:srgbClr val="000000"/>
                </a:solidFill>
                <a:latin typeface="Times New Roman" pitchFamily="18"/>
              </a:rPr>
              <a:t>Absztrakt osztály, amely a játékban található objektumokról fog információkat tárolni, mint pl.: név, komponensek listája, id</a:t>
            </a:r>
          </a:p>
        </p:txBody>
      </p:sp>
      <p:pic>
        <p:nvPicPr>
          <p:cNvPr id="5" name="Picture 3_6">
            <a:extLst>
              <a:ext uri="{FF2B5EF4-FFF2-40B4-BE49-F238E27FC236}">
                <a16:creationId xmlns:a16="http://schemas.microsoft.com/office/drawing/2014/main" id="{E1D56210-25E1-4106-BAF3-20F24C46AE2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28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FC95F60B-3EE2-4EBF-9026-4EB76920295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8640" y="2304000"/>
            <a:ext cx="4599360" cy="88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3CA22741-578C-4391-9DB0-4504F3AAEA49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C1AEBB66-AEB3-489C-B2BC-4AE3F0F91B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>
              <a:lnSpc>
                <a:spcPct val="90000"/>
              </a:lnSpc>
            </a:pPr>
            <a:r>
              <a:rPr lang="hu-HU" sz="440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Osztálydiagram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E7D963-B6F9-4AE6-A203-6D471C3A68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1960" y="2339280"/>
            <a:ext cx="4426920" cy="1716119"/>
          </a:xfrm>
        </p:spPr>
        <p:txBody>
          <a:bodyPr/>
          <a:lstStyle/>
          <a:p>
            <a:pPr lvl="0"/>
            <a:r>
              <a:rPr lang="hu-HU"/>
              <a:t>Scene</a:t>
            </a:r>
          </a:p>
          <a:p>
            <a:pPr lvl="0"/>
            <a:r>
              <a:rPr lang="hu-HU" sz="1100">
                <a:solidFill>
                  <a:srgbClr val="000000"/>
                </a:solidFill>
                <a:latin typeface="Times New Roman" pitchFamily="18"/>
              </a:rPr>
              <a:t>Absztrakt osztály, amely rendelkezik rendererrel, kirajzolja a háttér textúrát és a scenehez tartozó objektumokat.</a:t>
            </a:r>
          </a:p>
        </p:txBody>
      </p:sp>
      <p:pic>
        <p:nvPicPr>
          <p:cNvPr id="5" name="Picture 3_6">
            <a:extLst>
              <a:ext uri="{FF2B5EF4-FFF2-40B4-BE49-F238E27FC236}">
                <a16:creationId xmlns:a16="http://schemas.microsoft.com/office/drawing/2014/main" id="{F96EA945-094A-4723-BF46-20A05FB842B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28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A08A0921-2B79-4E6E-86DC-1E116723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05200" y="1512000"/>
            <a:ext cx="4762799" cy="271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_0">
            <a:extLst>
              <a:ext uri="{FF2B5EF4-FFF2-40B4-BE49-F238E27FC236}">
                <a16:creationId xmlns:a16="http://schemas.microsoft.com/office/drawing/2014/main" id="{6CCB5C23-75D5-4A2C-A1BA-3477CED331F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7964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F8D3E67-E59F-4698-A996-DACB459B604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901560" y="4343400"/>
            <a:ext cx="2927879" cy="1134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Shape 1_5">
            <a:extLst>
              <a:ext uri="{FF2B5EF4-FFF2-40B4-BE49-F238E27FC236}">
                <a16:creationId xmlns:a16="http://schemas.microsoft.com/office/drawing/2014/main" id="{A7F76E17-A03B-48DE-A9D0-5433D38FED4A}"/>
              </a:ext>
            </a:extLst>
          </p:cNvPr>
          <p:cNvSpPr/>
          <p:nvPr/>
        </p:nvSpPr>
        <p:spPr>
          <a:xfrm>
            <a:off x="968759" y="-212760"/>
            <a:ext cx="10918080" cy="135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hu-HU" sz="4400" b="1" i="1" u="none" strike="noStrike" kern="1200" spc="0">
                <a:ln>
                  <a:noFill/>
                </a:ln>
                <a:solidFill>
                  <a:srgbClr val="FF0000"/>
                </a:solidFill>
                <a:latin typeface="Calibri" pitchFamily="18"/>
                <a:ea typeface="DejaVu Sans" pitchFamily="2"/>
                <a:cs typeface="DejaVu Sans" pitchFamily="2"/>
              </a:rPr>
              <a:t>Köszönjük a figyelmet!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1BFF9AC8-D958-4824-BBA7-635267CBADA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33200">
            <a:off x="-532722" y="3762912"/>
            <a:ext cx="2866680" cy="319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apértelmezet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apértelmezet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lapértelmezet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lapértelmezett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lapértelmezett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lapértelmezett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Szélesvásznú</PresentationFormat>
  <Paragraphs>28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6</vt:i4>
      </vt:variant>
      <vt:variant>
        <vt:lpstr>Diacímek</vt:lpstr>
      </vt:variant>
      <vt:variant>
        <vt:i4>8</vt:i4>
      </vt:variant>
    </vt:vector>
  </HeadingPairs>
  <TitlesOfParts>
    <vt:vector size="18" baseType="lpstr">
      <vt:lpstr>Arial</vt:lpstr>
      <vt:lpstr>Calibri</vt:lpstr>
      <vt:lpstr>StarSymbol</vt:lpstr>
      <vt:lpstr>Times New Roman</vt:lpstr>
      <vt:lpstr>Alapértelmezett</vt:lpstr>
      <vt:lpstr>Alapértelmezett 1</vt:lpstr>
      <vt:lpstr>Alapértelmezett 2</vt:lpstr>
      <vt:lpstr>Alapértelmezett 3</vt:lpstr>
      <vt:lpstr>Alapértelmezett 4</vt:lpstr>
      <vt:lpstr>Alapértelmezett 5</vt:lpstr>
      <vt:lpstr>PowerPoint-bemutató</vt:lpstr>
      <vt:lpstr>Kezelőfelület</vt:lpstr>
      <vt:lpstr>Kezelőfelület</vt:lpstr>
      <vt:lpstr>Osztálydiagram</vt:lpstr>
      <vt:lpstr>Osztálydiagram</vt:lpstr>
      <vt:lpstr>Osztálydiagram</vt:lpstr>
      <vt:lpstr>Osztálydiagram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Gabe</dc:creator>
  <cp:lastModifiedBy>Gábor Hegedüs</cp:lastModifiedBy>
  <cp:revision>1</cp:revision>
  <dcterms:modified xsi:type="dcterms:W3CDTF">2021-11-09T13:14:53Z</dcterms:modified>
</cp:coreProperties>
</file>