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708" r:id="rId3"/>
  </p:sldMasterIdLst>
  <p:notesMasterIdLst>
    <p:notesMasterId r:id="rId11"/>
  </p:notesMasterIdLst>
  <p:handoutMasterIdLst>
    <p:handoutMasterId r:id="rId12"/>
  </p:handoutMasterIdLst>
  <p:sldIdLst>
    <p:sldId id="256" r:id="rId4"/>
    <p:sldId id="257" r:id="rId5"/>
    <p:sldId id="258" r:id="rId6"/>
    <p:sldId id="259" r:id="rId7"/>
    <p:sldId id="260" r:id="rId8"/>
    <p:sldId id="264" r:id="rId9"/>
    <p:sldId id="263" r:id="rId10"/>
  </p:sldIdLst>
  <p:sldSz cx="10080625" cy="5670550"/>
  <p:notesSz cx="7559675" cy="10691813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72" d="100"/>
          <a:sy n="172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>
            <a:extLst>
              <a:ext uri="{FF2B5EF4-FFF2-40B4-BE49-F238E27FC236}">
                <a16:creationId xmlns:a16="http://schemas.microsoft.com/office/drawing/2014/main" id="{C8670277-8050-4DB2-9CD3-4859E8C9AE40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hu-HU" sz="14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5026D6C2-1EBE-44D3-9102-45980ABA77D3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hu-HU" sz="14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CC9365D5-0763-4D84-AB18-85B7EC2FFEDA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hu-HU" sz="14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CF3198C4-BC7D-4ADD-806B-10B4AB922275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893E17BF-E3B4-4729-989F-8497C2B3730B}" type="slidenum">
              <a:t>‹#›</a:t>
            </a:fld>
            <a:endParaRPr lang="hu-HU" sz="14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546530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>
            <a:extLst>
              <a:ext uri="{FF2B5EF4-FFF2-40B4-BE49-F238E27FC236}">
                <a16:creationId xmlns:a16="http://schemas.microsoft.com/office/drawing/2014/main" id="{CDB30892-91DF-47B6-8029-18F87120730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Jegyzetek helye 2">
            <a:extLst>
              <a:ext uri="{FF2B5EF4-FFF2-40B4-BE49-F238E27FC236}">
                <a16:creationId xmlns:a16="http://schemas.microsoft.com/office/drawing/2014/main" id="{2C95588D-9D65-4FD6-9AE8-47ECF0D67387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hu-HU"/>
          </a:p>
        </p:txBody>
      </p:sp>
      <p:sp>
        <p:nvSpPr>
          <p:cNvPr id="4" name="Élőfej helye 3">
            <a:extLst>
              <a:ext uri="{FF2B5EF4-FFF2-40B4-BE49-F238E27FC236}">
                <a16:creationId xmlns:a16="http://schemas.microsoft.com/office/drawing/2014/main" id="{083EEAB1-9ADE-4273-B53D-16F11B227F72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rtl="0" hangingPunct="0">
              <a:buNone/>
              <a:tabLst/>
              <a:defRPr lang="hu-HU" sz="1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hu-HU"/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3B7F3B18-11D8-4681-8AB1-7C674D3C9049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rtl="0" hangingPunct="0">
              <a:buNone/>
              <a:tabLst/>
              <a:defRPr lang="hu-HU" sz="1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9B67CB96-C7CA-41C6-AFF5-EDEFC0E76770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rtl="0" hangingPunct="0">
              <a:buNone/>
              <a:tabLst/>
              <a:defRPr lang="hu-HU" sz="1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33C11784-AC0F-4CC6-A348-2509314FB1E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algn="r" rtl="0" hangingPunct="0">
              <a:buNone/>
              <a:tabLst/>
              <a:defRPr lang="hu-HU" sz="1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fld id="{416F17FF-41F5-410C-82BC-50CB6CE20DB1}" type="slidenum"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08270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hu-HU" sz="2000" b="0" i="0" u="none" strike="noStrike" kern="1200">
        <a:ln>
          <a:noFill/>
        </a:ln>
        <a:latin typeface="Arial" pitchFamily="18"/>
        <a:ea typeface="Microsoft YaHei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B222351E-A290-423C-8841-7E1E063CE6DC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AED07703-A950-4735-A24E-37A364B88DA9}" type="slidenum">
              <a:t>1</a:t>
            </a:fld>
            <a:endParaRPr lang="hu-HU"/>
          </a:p>
        </p:txBody>
      </p:sp>
      <p:sp>
        <p:nvSpPr>
          <p:cNvPr id="2" name="Diakép helye 1">
            <a:extLst>
              <a:ext uri="{FF2B5EF4-FFF2-40B4-BE49-F238E27FC236}">
                <a16:creationId xmlns:a16="http://schemas.microsoft.com/office/drawing/2014/main" id="{B7E5E062-9BAF-4E6B-BB88-D43B3A4EABC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Jegyzetek helye 2">
            <a:extLst>
              <a:ext uri="{FF2B5EF4-FFF2-40B4-BE49-F238E27FC236}">
                <a16:creationId xmlns:a16="http://schemas.microsoft.com/office/drawing/2014/main" id="{CEECCDAB-B2DC-48D4-A6DA-49E7E33D5F0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hu-H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4A0C1CD3-97D7-4406-8AB6-03B42C5898C4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C765D4DB-AC8B-4973-9284-EB7485B78791}" type="slidenum">
              <a:t>2</a:t>
            </a:fld>
            <a:endParaRPr lang="hu-HU"/>
          </a:p>
        </p:txBody>
      </p:sp>
      <p:sp>
        <p:nvSpPr>
          <p:cNvPr id="2" name="Diakép helye 1">
            <a:extLst>
              <a:ext uri="{FF2B5EF4-FFF2-40B4-BE49-F238E27FC236}">
                <a16:creationId xmlns:a16="http://schemas.microsoft.com/office/drawing/2014/main" id="{93C4AA20-FAA1-4CD7-9E59-66ED5815DEB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Jegyzetek helye 2">
            <a:extLst>
              <a:ext uri="{FF2B5EF4-FFF2-40B4-BE49-F238E27FC236}">
                <a16:creationId xmlns:a16="http://schemas.microsoft.com/office/drawing/2014/main" id="{8E4DCBDF-860C-4050-96B3-9FC1456B13F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hu-H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0023687A-A81D-4725-BFC7-2CBD9386B0FC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CEECFC66-ABD5-4A83-AF1F-915E7B8D4BBB}" type="slidenum">
              <a:t>3</a:t>
            </a:fld>
            <a:endParaRPr lang="hu-HU"/>
          </a:p>
        </p:txBody>
      </p:sp>
      <p:sp>
        <p:nvSpPr>
          <p:cNvPr id="2" name="Diakép helye 1">
            <a:extLst>
              <a:ext uri="{FF2B5EF4-FFF2-40B4-BE49-F238E27FC236}">
                <a16:creationId xmlns:a16="http://schemas.microsoft.com/office/drawing/2014/main" id="{EB65CEFA-FD06-47B1-8B87-3A091B29ACE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Jegyzetek helye 2">
            <a:extLst>
              <a:ext uri="{FF2B5EF4-FFF2-40B4-BE49-F238E27FC236}">
                <a16:creationId xmlns:a16="http://schemas.microsoft.com/office/drawing/2014/main" id="{D54D403C-B27E-4E00-9989-E76465D86B7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hu-H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62EF58E3-CC0E-4DA7-AC25-4F827293501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3B9C6473-6CBB-4608-97FB-C78AB7AC7CBC}" type="slidenum">
              <a:t>4</a:t>
            </a:fld>
            <a:endParaRPr lang="hu-HU"/>
          </a:p>
        </p:txBody>
      </p:sp>
      <p:sp>
        <p:nvSpPr>
          <p:cNvPr id="2" name="Diakép helye 1">
            <a:extLst>
              <a:ext uri="{FF2B5EF4-FFF2-40B4-BE49-F238E27FC236}">
                <a16:creationId xmlns:a16="http://schemas.microsoft.com/office/drawing/2014/main" id="{2C8A4F3C-3F3A-4195-B6F5-EE747B78042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Jegyzetek helye 2">
            <a:extLst>
              <a:ext uri="{FF2B5EF4-FFF2-40B4-BE49-F238E27FC236}">
                <a16:creationId xmlns:a16="http://schemas.microsoft.com/office/drawing/2014/main" id="{42D3412D-CBE6-4BB2-913A-40DA7F5CD7F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hu-H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4497281D-4AB4-403B-AEB8-70847D946E8C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DDEB9F9D-3A01-4B35-AF45-40AF35946DF9}" type="slidenum">
              <a:t>5</a:t>
            </a:fld>
            <a:endParaRPr lang="hu-HU"/>
          </a:p>
        </p:txBody>
      </p:sp>
      <p:sp>
        <p:nvSpPr>
          <p:cNvPr id="2" name="Diakép helye 1">
            <a:extLst>
              <a:ext uri="{FF2B5EF4-FFF2-40B4-BE49-F238E27FC236}">
                <a16:creationId xmlns:a16="http://schemas.microsoft.com/office/drawing/2014/main" id="{324AD9BB-C339-4E3F-8DF5-A5F069CF7464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Jegyzetek helye 2">
            <a:extLst>
              <a:ext uri="{FF2B5EF4-FFF2-40B4-BE49-F238E27FC236}">
                <a16:creationId xmlns:a16="http://schemas.microsoft.com/office/drawing/2014/main" id="{F571B0C6-707C-4364-9BD0-A7D84BD463A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hu-H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27D1208C-D74C-4A77-8CBE-AF2663516FF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50AAFBC6-EF9A-48FA-B906-E597C35DB049}" type="slidenum">
              <a:t>7</a:t>
            </a:fld>
            <a:endParaRPr lang="hu-HU"/>
          </a:p>
        </p:txBody>
      </p:sp>
      <p:sp>
        <p:nvSpPr>
          <p:cNvPr id="2" name="Diakép helye 1">
            <a:extLst>
              <a:ext uri="{FF2B5EF4-FFF2-40B4-BE49-F238E27FC236}">
                <a16:creationId xmlns:a16="http://schemas.microsoft.com/office/drawing/2014/main" id="{F21B6415-8D4B-4557-8BAD-F5096C19108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6360" y="812520"/>
            <a:ext cx="7126920" cy="4008959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Jegyzetek helye 2">
            <a:extLst>
              <a:ext uri="{FF2B5EF4-FFF2-40B4-BE49-F238E27FC236}">
                <a16:creationId xmlns:a16="http://schemas.microsoft.com/office/drawing/2014/main" id="{B289F562-B418-4FDC-8C7D-FF18059CCB1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hu-H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EA4EDCB-480F-47AD-B6D7-DAFAF52714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928688"/>
            <a:ext cx="7559675" cy="1973262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94D7FA93-CD89-43C3-9753-547CF8ADCD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2978150"/>
            <a:ext cx="7559675" cy="137001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</p:spTree>
    <p:extLst>
      <p:ext uri="{BB962C8B-B14F-4D97-AF65-F5344CB8AC3E}">
        <p14:creationId xmlns:p14="http://schemas.microsoft.com/office/powerpoint/2010/main" val="3045362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70D0D1F-44C3-4B11-A29A-FF7E64042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447620F3-E28F-40EA-807A-B7D4DF84F9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</p:spTree>
    <p:extLst>
      <p:ext uri="{BB962C8B-B14F-4D97-AF65-F5344CB8AC3E}">
        <p14:creationId xmlns:p14="http://schemas.microsoft.com/office/powerpoint/2010/main" val="1741902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41E3B524-67EA-4356-BD5D-77DAA08FFC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289800" y="179388"/>
            <a:ext cx="2249488" cy="4500562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66E2A3FA-5B3E-4897-B527-347E564703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39750" y="179388"/>
            <a:ext cx="6597650" cy="4500562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</p:spTree>
    <p:extLst>
      <p:ext uri="{BB962C8B-B14F-4D97-AF65-F5344CB8AC3E}">
        <p14:creationId xmlns:p14="http://schemas.microsoft.com/office/powerpoint/2010/main" val="11826124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F0E7745-55C5-403F-B410-CFA2E901AE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928688"/>
            <a:ext cx="7559675" cy="1973262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350CD713-A0A7-4AB8-8E1D-E81B027D2A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2978150"/>
            <a:ext cx="7559675" cy="137001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</p:spTree>
    <p:extLst>
      <p:ext uri="{BB962C8B-B14F-4D97-AF65-F5344CB8AC3E}">
        <p14:creationId xmlns:p14="http://schemas.microsoft.com/office/powerpoint/2010/main" val="24398966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527012F-96B7-47EC-A99B-35B8FAC6A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FDBB3F2-9E93-4C54-8E23-E06A2BEF80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</p:spTree>
    <p:extLst>
      <p:ext uri="{BB962C8B-B14F-4D97-AF65-F5344CB8AC3E}">
        <p14:creationId xmlns:p14="http://schemas.microsoft.com/office/powerpoint/2010/main" val="16925813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4EE70FA-490E-46AB-8A8A-23A0F817A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414463"/>
            <a:ext cx="8694737" cy="23574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23D16DA1-BE27-4F32-A795-08DCEE6621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3794125"/>
            <a:ext cx="8694737" cy="124142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</p:spTree>
    <p:extLst>
      <p:ext uri="{BB962C8B-B14F-4D97-AF65-F5344CB8AC3E}">
        <p14:creationId xmlns:p14="http://schemas.microsoft.com/office/powerpoint/2010/main" val="34384976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6E18F06-A209-4DCD-854A-C4B5BF914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B2750F5-11E8-4635-8CDE-A15FAFF0E2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3238" y="1327150"/>
            <a:ext cx="4459287" cy="37417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FC0F65A0-6420-4F48-9010-7823560151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4925" y="1327150"/>
            <a:ext cx="4460875" cy="37417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</p:spTree>
    <p:extLst>
      <p:ext uri="{BB962C8B-B14F-4D97-AF65-F5344CB8AC3E}">
        <p14:creationId xmlns:p14="http://schemas.microsoft.com/office/powerpoint/2010/main" val="22316074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DF956B3-0A41-43F0-8470-3EB11F20C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01625"/>
            <a:ext cx="8694737" cy="10969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D41F0F83-A532-4059-8588-A8B3760318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390650"/>
            <a:ext cx="426561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D5E58B42-4AEE-48ED-8583-78292B631D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071688"/>
            <a:ext cx="4265612" cy="3046412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EC95C219-5161-473E-8497-121F0C1C93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390650"/>
            <a:ext cx="428466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E68F6B9A-097A-4B87-8B21-E60843689F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071688"/>
            <a:ext cx="4284662" cy="3046412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</p:spTree>
    <p:extLst>
      <p:ext uri="{BB962C8B-B14F-4D97-AF65-F5344CB8AC3E}">
        <p14:creationId xmlns:p14="http://schemas.microsoft.com/office/powerpoint/2010/main" val="1712836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4471496-2C23-4361-AEF0-D7815C719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</p:spTree>
    <p:extLst>
      <p:ext uri="{BB962C8B-B14F-4D97-AF65-F5344CB8AC3E}">
        <p14:creationId xmlns:p14="http://schemas.microsoft.com/office/powerpoint/2010/main" val="373113237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5413080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FA1435C-9090-4FBF-BF8E-1B380E4BB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272FFAA-876D-4B96-A242-1E804DD485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16844A8F-EC92-4E91-8DDF-05D806044E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</p:spTree>
    <p:extLst>
      <p:ext uri="{BB962C8B-B14F-4D97-AF65-F5344CB8AC3E}">
        <p14:creationId xmlns:p14="http://schemas.microsoft.com/office/powerpoint/2010/main" val="1726249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9E2897D-3447-461B-87D6-613D3276F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F97DB07-CBFE-47E3-A0C7-CCEEE2E2A8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</p:spTree>
    <p:extLst>
      <p:ext uri="{BB962C8B-B14F-4D97-AF65-F5344CB8AC3E}">
        <p14:creationId xmlns:p14="http://schemas.microsoft.com/office/powerpoint/2010/main" val="24666067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17FB980-1568-41A3-A7BB-AC01A3520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F6EBEB0F-1529-48D6-8B80-8EA58EA9DA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493D89E7-3D60-49A0-A0A8-9D81556D0F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</p:spTree>
    <p:extLst>
      <p:ext uri="{BB962C8B-B14F-4D97-AF65-F5344CB8AC3E}">
        <p14:creationId xmlns:p14="http://schemas.microsoft.com/office/powerpoint/2010/main" val="7692050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26F0CFA-CBDD-46DB-AD7E-E7982B0B4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BF338F8E-71FE-425E-8232-35A2C8CB3F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</p:spTree>
    <p:extLst>
      <p:ext uri="{BB962C8B-B14F-4D97-AF65-F5344CB8AC3E}">
        <p14:creationId xmlns:p14="http://schemas.microsoft.com/office/powerpoint/2010/main" val="8954072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158E06DB-8E71-45AF-80F4-6EB075FACA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8850" y="179388"/>
            <a:ext cx="2266950" cy="4889500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4A9AE9E7-1BD6-444C-82D0-D52D325679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03238" y="179388"/>
            <a:ext cx="6653212" cy="4889500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</p:spTree>
    <p:extLst>
      <p:ext uri="{BB962C8B-B14F-4D97-AF65-F5344CB8AC3E}">
        <p14:creationId xmlns:p14="http://schemas.microsoft.com/office/powerpoint/2010/main" val="11803208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09F37A9-F775-413D-B88D-74B5F712EA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928688"/>
            <a:ext cx="7559675" cy="1973262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E55489DE-C431-4605-A5E9-E0411EF32A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2978150"/>
            <a:ext cx="7559675" cy="137001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</p:spTree>
    <p:extLst>
      <p:ext uri="{BB962C8B-B14F-4D97-AF65-F5344CB8AC3E}">
        <p14:creationId xmlns:p14="http://schemas.microsoft.com/office/powerpoint/2010/main" val="384645693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5DD4B9F-41C0-4444-925A-824451409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0F4246D-8A2B-46F5-B1DD-BABAC8760C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</p:spTree>
    <p:extLst>
      <p:ext uri="{BB962C8B-B14F-4D97-AF65-F5344CB8AC3E}">
        <p14:creationId xmlns:p14="http://schemas.microsoft.com/office/powerpoint/2010/main" val="159115911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0580930-48E7-4864-9452-BE53D159E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414463"/>
            <a:ext cx="8694737" cy="23574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BF964B41-59B0-4582-B293-5EF08D27FC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3794125"/>
            <a:ext cx="8694737" cy="124142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</p:spTree>
    <p:extLst>
      <p:ext uri="{BB962C8B-B14F-4D97-AF65-F5344CB8AC3E}">
        <p14:creationId xmlns:p14="http://schemas.microsoft.com/office/powerpoint/2010/main" val="389303283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7E3E14F-E582-4EC2-9407-9DD58019C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9A2803F-1517-4248-A9F8-526525CAC6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39750" y="1260475"/>
            <a:ext cx="4422775" cy="3419475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7866DA99-A000-418A-8830-EB74511447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4925" y="1260475"/>
            <a:ext cx="4424363" cy="3419475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</p:spTree>
    <p:extLst>
      <p:ext uri="{BB962C8B-B14F-4D97-AF65-F5344CB8AC3E}">
        <p14:creationId xmlns:p14="http://schemas.microsoft.com/office/powerpoint/2010/main" val="254401455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739F589-9B3F-4623-A48D-54F466A67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01625"/>
            <a:ext cx="8694737" cy="10969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F8E84AE3-2719-4AC3-96B2-89895BC369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390650"/>
            <a:ext cx="426561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B9EDE743-D397-4A1B-88F3-7AB32AA944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071688"/>
            <a:ext cx="4265612" cy="3046412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A6130912-0814-4A54-A867-85F8591D70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390650"/>
            <a:ext cx="428466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56DA4F07-5A0C-4E69-9B84-294DC4501F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071688"/>
            <a:ext cx="4284662" cy="3046412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</p:spTree>
    <p:extLst>
      <p:ext uri="{BB962C8B-B14F-4D97-AF65-F5344CB8AC3E}">
        <p14:creationId xmlns:p14="http://schemas.microsoft.com/office/powerpoint/2010/main" val="23447231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43363C5-F481-4000-8B10-F621C7997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</p:spTree>
    <p:extLst>
      <p:ext uri="{BB962C8B-B14F-4D97-AF65-F5344CB8AC3E}">
        <p14:creationId xmlns:p14="http://schemas.microsoft.com/office/powerpoint/2010/main" val="370734234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8379055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60697EE-9C02-432E-99E9-0D0364518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414463"/>
            <a:ext cx="8694737" cy="23574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8E6F6A67-506D-437C-9D4B-ED18884CE2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3794125"/>
            <a:ext cx="8694737" cy="124142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</p:spTree>
    <p:extLst>
      <p:ext uri="{BB962C8B-B14F-4D97-AF65-F5344CB8AC3E}">
        <p14:creationId xmlns:p14="http://schemas.microsoft.com/office/powerpoint/2010/main" val="162505330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4FA3585-B315-4B2B-8B9D-4C028199D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FFF611A-A01F-4625-A9A3-69FBABEB7A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20D7DC4C-AB1D-4F41-A5B7-9E0EEAB5E4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</p:spTree>
    <p:extLst>
      <p:ext uri="{BB962C8B-B14F-4D97-AF65-F5344CB8AC3E}">
        <p14:creationId xmlns:p14="http://schemas.microsoft.com/office/powerpoint/2010/main" val="297684735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C2A7211-35E0-46EA-9B1B-F42B0B629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C03EC421-4665-493F-BEE7-996015F5A9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E68BEE47-0EF1-4147-A36D-D6B17889E3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</p:spTree>
    <p:extLst>
      <p:ext uri="{BB962C8B-B14F-4D97-AF65-F5344CB8AC3E}">
        <p14:creationId xmlns:p14="http://schemas.microsoft.com/office/powerpoint/2010/main" val="12812080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F2D972D-7FF3-400D-B6BD-19A9DA74A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12D55E69-9DD1-4360-B4C4-A668AA67BC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</p:spTree>
    <p:extLst>
      <p:ext uri="{BB962C8B-B14F-4D97-AF65-F5344CB8AC3E}">
        <p14:creationId xmlns:p14="http://schemas.microsoft.com/office/powerpoint/2010/main" val="64633422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F30889B5-3654-44A3-9757-4E2159826A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289800" y="179388"/>
            <a:ext cx="2249488" cy="4500562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345A5E01-39C0-4587-8E9A-E5FD858583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39750" y="179388"/>
            <a:ext cx="6597650" cy="4500562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</p:spTree>
    <p:extLst>
      <p:ext uri="{BB962C8B-B14F-4D97-AF65-F5344CB8AC3E}">
        <p14:creationId xmlns:p14="http://schemas.microsoft.com/office/powerpoint/2010/main" val="4053090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5762795-EA09-4F9A-BA2E-B5F9B4AB4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8618E1E-85F0-4642-9114-7AFAB7CE0F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39750" y="1260475"/>
            <a:ext cx="4422775" cy="3419475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9F90EB13-9E33-4528-A97C-4443CA74CD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4925" y="1260475"/>
            <a:ext cx="4424363" cy="3419475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</p:spTree>
    <p:extLst>
      <p:ext uri="{BB962C8B-B14F-4D97-AF65-F5344CB8AC3E}">
        <p14:creationId xmlns:p14="http://schemas.microsoft.com/office/powerpoint/2010/main" val="1571036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DE562A4-DB35-4312-BEDC-230397776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01625"/>
            <a:ext cx="8694737" cy="10969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E5C868C8-CEC0-4AE4-A76F-86B22DD06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390650"/>
            <a:ext cx="426561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82E3C34B-BC72-4AE8-82C2-B26AF10D35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071688"/>
            <a:ext cx="4265612" cy="3046412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467C56A6-6C80-402C-9806-85FBFF174A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390650"/>
            <a:ext cx="428466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BA97FD36-7305-4178-91D0-8A55008A0A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071688"/>
            <a:ext cx="4284662" cy="3046412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</p:spTree>
    <p:extLst>
      <p:ext uri="{BB962C8B-B14F-4D97-AF65-F5344CB8AC3E}">
        <p14:creationId xmlns:p14="http://schemas.microsoft.com/office/powerpoint/2010/main" val="1100561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5F29C12-3F64-4599-8B1B-C2C1D3023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</p:spTree>
    <p:extLst>
      <p:ext uri="{BB962C8B-B14F-4D97-AF65-F5344CB8AC3E}">
        <p14:creationId xmlns:p14="http://schemas.microsoft.com/office/powerpoint/2010/main" val="3519174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72938945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3DBE4E9-88AF-40F2-8BB0-F1A48FECF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0CAFEA4-8AFA-422D-B45F-FC95ADE9EC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91DE37CB-DE81-47C2-A252-6E70783599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</p:spTree>
    <p:extLst>
      <p:ext uri="{BB962C8B-B14F-4D97-AF65-F5344CB8AC3E}">
        <p14:creationId xmlns:p14="http://schemas.microsoft.com/office/powerpoint/2010/main" val="632103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9E3CADC-AC1F-43FB-BBEA-899B6F7FE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421F89A1-E026-4670-BF3C-E3CFDB7F94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14DBC514-EDC7-4CD0-9AF1-AB99C93604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</p:spTree>
    <p:extLst>
      <p:ext uri="{BB962C8B-B14F-4D97-AF65-F5344CB8AC3E}">
        <p14:creationId xmlns:p14="http://schemas.microsoft.com/office/powerpoint/2010/main" val="57357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49E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>
            <a:extLst>
              <a:ext uri="{FF2B5EF4-FFF2-40B4-BE49-F238E27FC236}">
                <a16:creationId xmlns:a16="http://schemas.microsoft.com/office/drawing/2014/main" id="{0625C1F8-B68F-4B2C-B837-2FD58C2AC39E}"/>
              </a:ext>
            </a:extLst>
          </p:cNvPr>
          <p:cNvSpPr/>
          <p:nvPr/>
        </p:nvSpPr>
        <p:spPr>
          <a:xfrm>
            <a:off x="190440" y="201240"/>
            <a:ext cx="9692280" cy="527183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>
            <a:noFill/>
            <a:prstDash val="solid"/>
          </a:ln>
        </p:spPr>
        <p:txBody>
          <a:bodyPr vert="horz" wrap="squar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hu-H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3" name="CustomShape 2">
            <a:extLst>
              <a:ext uri="{FF2B5EF4-FFF2-40B4-BE49-F238E27FC236}">
                <a16:creationId xmlns:a16="http://schemas.microsoft.com/office/drawing/2014/main" id="{019FB49D-A9BF-41FE-B3AC-5CBF450A3A89}"/>
              </a:ext>
            </a:extLst>
          </p:cNvPr>
          <p:cNvSpPr/>
          <p:nvPr/>
        </p:nvSpPr>
        <p:spPr>
          <a:xfrm>
            <a:off x="190800" y="201240"/>
            <a:ext cx="9692280" cy="527183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549E39"/>
          </a:solidFill>
          <a:ln w="12600">
            <a:solidFill>
              <a:srgbClr val="FFFFFF"/>
            </a:solidFill>
            <a:prstDash val="solid"/>
            <a:round/>
          </a:ln>
        </p:spPr>
        <p:txBody>
          <a:bodyPr vert="horz" wrap="squar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hu-H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4" name="Line 7">
            <a:extLst>
              <a:ext uri="{FF2B5EF4-FFF2-40B4-BE49-F238E27FC236}">
                <a16:creationId xmlns:a16="http://schemas.microsoft.com/office/drawing/2014/main" id="{F7F2A8B3-9D6A-4F51-90AF-18D366AE603B}"/>
              </a:ext>
            </a:extLst>
          </p:cNvPr>
          <p:cNvSpPr/>
          <p:nvPr/>
        </p:nvSpPr>
        <p:spPr>
          <a:xfrm>
            <a:off x="1635480" y="3086640"/>
            <a:ext cx="6804000" cy="360"/>
          </a:xfrm>
          <a:prstGeom prst="line">
            <a:avLst/>
          </a:prstGeom>
          <a:noFill/>
          <a:ln w="9360">
            <a:solidFill>
              <a:srgbClr val="FFFFFF"/>
            </a:solidFill>
            <a:prstDash val="solid"/>
            <a:round/>
          </a:ln>
        </p:spPr>
        <p:txBody>
          <a:bodyPr vert="horz" wrap="square" lIns="90000" tIns="45000" rIns="90000" bIns="45000" anchor="ctr" anchorCtr="1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hu-H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5" name="PlaceHolder 1">
            <a:extLst>
              <a:ext uri="{FF2B5EF4-FFF2-40B4-BE49-F238E27FC236}">
                <a16:creationId xmlns:a16="http://schemas.microsoft.com/office/drawing/2014/main" id="{8DA4EB03-C9B8-4CDB-B54D-9AB90BA6684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40000" y="180000"/>
            <a:ext cx="8999640" cy="89963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>
            <a:noAutofit/>
          </a:bodyPr>
          <a:lstStyle/>
          <a:p>
            <a:pPr lvl="0"/>
            <a:r>
              <a:rPr lang="hu-HU"/>
              <a:t>Címszöveg formátumának szerkesztése</a:t>
            </a:r>
          </a:p>
        </p:txBody>
      </p:sp>
      <p:sp>
        <p:nvSpPr>
          <p:cNvPr id="6" name="PlaceHolder 2">
            <a:extLst>
              <a:ext uri="{FF2B5EF4-FFF2-40B4-BE49-F238E27FC236}">
                <a16:creationId xmlns:a16="http://schemas.microsoft.com/office/drawing/2014/main" id="{A94833B8-C5B5-4D0B-8CB4-E200C46BE6D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40000" y="1260000"/>
            <a:ext cx="8999640" cy="341964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noAutofit/>
          </a:bodyPr>
          <a:lstStyle/>
          <a:p>
            <a:pPr lvl="0"/>
            <a:r>
              <a:rPr lang="hu-HU"/>
              <a:t>Vázlatszöveg formátumának szerkesztése</a:t>
            </a:r>
          </a:p>
          <a:p>
            <a:pPr lvl="1"/>
            <a:r>
              <a:rPr lang="hu-HU"/>
              <a:t>Második vázlatszint</a:t>
            </a:r>
          </a:p>
          <a:p>
            <a:pPr lvl="2"/>
            <a:r>
              <a:rPr lang="hu-HU"/>
              <a:t>Harmadik vázlatszint</a:t>
            </a:r>
          </a:p>
          <a:p>
            <a:pPr lvl="3"/>
            <a:r>
              <a:rPr lang="hu-HU"/>
              <a:t>Negyedik vázlatszint</a:t>
            </a:r>
          </a:p>
          <a:p>
            <a:pPr lvl="4"/>
            <a:r>
              <a:rPr lang="hu-HU"/>
              <a:t>Ötödik vázlatszint</a:t>
            </a:r>
          </a:p>
          <a:p>
            <a:pPr lvl="5"/>
            <a:r>
              <a:rPr lang="hu-HU"/>
              <a:t>Hatodik vázlatszint</a:t>
            </a:r>
          </a:p>
          <a:p>
            <a:pPr lvl="6"/>
            <a:r>
              <a:rPr lang="hu-HU"/>
              <a:t>Hetedik vázlatszint</a:t>
            </a:r>
          </a:p>
          <a:p>
            <a:pPr lvl="7"/>
            <a:r>
              <a:rPr lang="hu-HU"/>
              <a:t>Nyolcadik vázlatszint</a:t>
            </a:r>
          </a:p>
          <a:p>
            <a:pPr lvl="8"/>
            <a:r>
              <a:rPr lang="hu-HU"/>
              <a:t>Kilencedik vázlatszint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lvl="0" algn="ctr" rtl="0" hangingPunct="0">
        <a:buNone/>
        <a:tabLst/>
        <a:defRPr lang="hu-HU" sz="3300" b="0" i="0" u="none" strike="noStrike" kern="1200" spc="0">
          <a:ln>
            <a:noFill/>
          </a:ln>
          <a:latin typeface="Arial" pitchFamily="18"/>
          <a:ea typeface="Microsoft YaHei" pitchFamily="2"/>
          <a:cs typeface="Lucida Sans" pitchFamily="2"/>
        </a:defRPr>
      </a:lvl1pPr>
    </p:titleStyle>
    <p:bodyStyle>
      <a:lvl1pPr lvl="0" rtl="0" hangingPunct="0">
        <a:spcBef>
          <a:spcPts val="0"/>
        </a:spcBef>
        <a:spcAft>
          <a:spcPts val="1417"/>
        </a:spcAft>
        <a:buNone/>
        <a:tabLst/>
        <a:defRPr lang="hu-HU" sz="2400" b="0" i="0" u="none" strike="noStrike" kern="1200" spc="0">
          <a:ln>
            <a:noFill/>
          </a:ln>
          <a:latin typeface="Arial" pitchFamily="18"/>
          <a:ea typeface="Microsoft YaHei" pitchFamily="2"/>
          <a:cs typeface="Lucida Sans" pitchFamily="2"/>
        </a:defRPr>
      </a:lvl1pPr>
      <a:lvl2pPr lvl="1" rtl="0" hangingPunct="0">
        <a:spcBef>
          <a:spcPts val="0"/>
        </a:spcBef>
        <a:spcAft>
          <a:spcPts val="1417"/>
        </a:spcAft>
        <a:buSzPct val="75000"/>
        <a:buFont typeface="StarSymbol"/>
        <a:buChar char="–"/>
        <a:tabLst/>
        <a:defRPr lang="hu-HU" sz="2400" b="0" i="0" u="none" strike="noStrike" kern="1200" spc="0">
          <a:ln>
            <a:noFill/>
          </a:ln>
          <a:latin typeface="Arial" pitchFamily="18"/>
          <a:ea typeface="Microsoft YaHei" pitchFamily="2"/>
          <a:cs typeface="Lucida Sans" pitchFamily="2"/>
        </a:defRPr>
      </a:lvl2pPr>
      <a:lvl3pPr lvl="2" rtl="0" hangingPunct="0">
        <a:spcBef>
          <a:spcPts val="0"/>
        </a:spcBef>
        <a:spcAft>
          <a:spcPts val="1417"/>
        </a:spcAft>
        <a:buSzPct val="45000"/>
        <a:buFont typeface="StarSymbol"/>
        <a:buChar char="●"/>
        <a:tabLst/>
        <a:defRPr lang="hu-HU" sz="2400" b="0" i="0" u="none" strike="noStrike" kern="1200" spc="0">
          <a:ln>
            <a:noFill/>
          </a:ln>
          <a:latin typeface="Arial" pitchFamily="18"/>
          <a:ea typeface="Microsoft YaHei" pitchFamily="2"/>
          <a:cs typeface="Lucida Sans" pitchFamily="2"/>
        </a:defRPr>
      </a:lvl3pPr>
      <a:lvl4pPr lvl="3" rtl="0" hangingPunct="0">
        <a:spcBef>
          <a:spcPts val="0"/>
        </a:spcBef>
        <a:spcAft>
          <a:spcPts val="1417"/>
        </a:spcAft>
        <a:buSzPct val="75000"/>
        <a:buFont typeface="StarSymbol"/>
        <a:buChar char="–"/>
        <a:tabLst/>
        <a:defRPr lang="hu-HU" sz="2400" b="0" i="0" u="none" strike="noStrike" kern="1200" spc="0">
          <a:ln>
            <a:noFill/>
          </a:ln>
          <a:latin typeface="Arial" pitchFamily="18"/>
          <a:ea typeface="Microsoft YaHei" pitchFamily="2"/>
          <a:cs typeface="Lucida Sans" pitchFamily="2"/>
        </a:defRPr>
      </a:lvl4pPr>
      <a:lvl5pPr lvl="4" rtl="0" hangingPunct="0">
        <a:spcBef>
          <a:spcPts val="0"/>
        </a:spcBef>
        <a:spcAft>
          <a:spcPts val="1417"/>
        </a:spcAft>
        <a:buSzPct val="45000"/>
        <a:buFont typeface="StarSymbol"/>
        <a:buChar char="●"/>
        <a:tabLst/>
        <a:defRPr lang="hu-HU" sz="2400" b="0" i="0" u="none" strike="noStrike" kern="1200" spc="0">
          <a:ln>
            <a:noFill/>
          </a:ln>
          <a:latin typeface="Arial" pitchFamily="18"/>
          <a:ea typeface="Microsoft YaHei" pitchFamily="2"/>
          <a:cs typeface="Lucida Sans" pitchFamily="2"/>
        </a:defRPr>
      </a:lvl5pPr>
      <a:lvl6pPr lvl="5" rtl="0" hangingPunct="0">
        <a:spcBef>
          <a:spcPts val="0"/>
        </a:spcBef>
        <a:spcAft>
          <a:spcPts val="1417"/>
        </a:spcAft>
        <a:buSzPct val="45000"/>
        <a:buFont typeface="StarSymbol"/>
        <a:buChar char="●"/>
        <a:tabLst/>
        <a:defRPr lang="hu-HU" sz="2400" b="0" i="0" u="none" strike="noStrike" kern="1200" spc="0">
          <a:ln>
            <a:noFill/>
          </a:ln>
          <a:latin typeface="Arial" pitchFamily="18"/>
          <a:ea typeface="Microsoft YaHei" pitchFamily="2"/>
          <a:cs typeface="Lucida Sans" pitchFamily="2"/>
        </a:defRPr>
      </a:lvl6pPr>
      <a:lvl7pPr lvl="6" rtl="0" hangingPunct="0">
        <a:spcBef>
          <a:spcPts val="0"/>
        </a:spcBef>
        <a:spcAft>
          <a:spcPts val="1417"/>
        </a:spcAft>
        <a:buSzPct val="45000"/>
        <a:buFont typeface="StarSymbol"/>
        <a:buChar char="●"/>
        <a:tabLst/>
        <a:defRPr lang="hu-HU" sz="2400" b="0" i="0" u="none" strike="noStrike" kern="1200" spc="0">
          <a:ln>
            <a:noFill/>
          </a:ln>
          <a:latin typeface="Arial" pitchFamily="18"/>
          <a:ea typeface="Microsoft YaHei" pitchFamily="2"/>
          <a:cs typeface="Lucida Sans" pitchFamily="2"/>
        </a:defRPr>
      </a:lvl7pPr>
      <a:lvl8pPr lvl="7" rtl="0" hangingPunct="0">
        <a:spcBef>
          <a:spcPts val="0"/>
        </a:spcBef>
        <a:spcAft>
          <a:spcPts val="1417"/>
        </a:spcAft>
        <a:buSzPct val="45000"/>
        <a:buFont typeface="StarSymbol"/>
        <a:buChar char="●"/>
        <a:tabLst/>
        <a:defRPr lang="hu-HU" sz="2400" b="0" i="0" u="none" strike="noStrike" kern="1200" spc="0">
          <a:ln>
            <a:noFill/>
          </a:ln>
          <a:latin typeface="Arial" pitchFamily="18"/>
          <a:ea typeface="Microsoft YaHei" pitchFamily="2"/>
          <a:cs typeface="Lucida Sans" pitchFamily="2"/>
        </a:defRPr>
      </a:lvl8pPr>
      <a:lvl9pPr lvl="8" rtl="0" hangingPunct="0">
        <a:spcBef>
          <a:spcPts val="0"/>
        </a:spcBef>
        <a:spcAft>
          <a:spcPts val="1417"/>
        </a:spcAft>
        <a:buSzPct val="45000"/>
        <a:buFont typeface="StarSymbol"/>
        <a:buChar char="●"/>
        <a:tabLst/>
        <a:defRPr lang="hu-HU" sz="2400" b="0" i="0" u="none" strike="noStrike" kern="1200" spc="0">
          <a:ln>
            <a:noFill/>
          </a:ln>
          <a:latin typeface="Arial" pitchFamily="18"/>
          <a:ea typeface="Microsoft YaHei" pitchFamily="2"/>
          <a:cs typeface="Lucida Sans" pitchFamily="2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abadkézi sokszög: alakzat 1">
            <a:extLst>
              <a:ext uri="{FF2B5EF4-FFF2-40B4-BE49-F238E27FC236}">
                <a16:creationId xmlns:a16="http://schemas.microsoft.com/office/drawing/2014/main" id="{7FC33E46-5EB9-4488-A19B-9922B9507728}"/>
              </a:ext>
            </a:extLst>
          </p:cNvPr>
          <p:cNvSpPr/>
          <p:nvPr/>
        </p:nvSpPr>
        <p:spPr>
          <a:xfrm>
            <a:off x="0" y="5040000"/>
            <a:ext cx="10079640" cy="6296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9ECF6C"/>
          </a:solidFill>
          <a:ln>
            <a:noFill/>
            <a:prstDash val="solid"/>
          </a:ln>
        </p:spPr>
        <p:txBody>
          <a:bodyPr vert="horz" wrap="squar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hu-H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grpSp>
        <p:nvGrpSpPr>
          <p:cNvPr id="3" name="Csoportba foglalás 2">
            <a:extLst>
              <a:ext uri="{FF2B5EF4-FFF2-40B4-BE49-F238E27FC236}">
                <a16:creationId xmlns:a16="http://schemas.microsoft.com/office/drawing/2014/main" id="{3C439FA6-986B-44B1-9B9C-FA41034DC1B2}"/>
              </a:ext>
            </a:extLst>
          </p:cNvPr>
          <p:cNvGrpSpPr/>
          <p:nvPr/>
        </p:nvGrpSpPr>
        <p:grpSpPr>
          <a:xfrm>
            <a:off x="2727360" y="4707720"/>
            <a:ext cx="506879" cy="663840"/>
            <a:chOff x="2727360" y="4707720"/>
            <a:chExt cx="506879" cy="663840"/>
          </a:xfrm>
        </p:grpSpPr>
        <p:sp>
          <p:nvSpPr>
            <p:cNvPr id="4" name="Szabadkézi sokszög: alakzat 3">
              <a:extLst>
                <a:ext uri="{FF2B5EF4-FFF2-40B4-BE49-F238E27FC236}">
                  <a16:creationId xmlns:a16="http://schemas.microsoft.com/office/drawing/2014/main" id="{D4F3DB30-CB31-4655-88B5-E3113DA52B2B}"/>
                </a:ext>
              </a:extLst>
            </p:cNvPr>
            <p:cNvSpPr/>
            <p:nvPr/>
          </p:nvSpPr>
          <p:spPr>
            <a:xfrm>
              <a:off x="3145679" y="5162760"/>
              <a:ext cx="88560" cy="96840"/>
            </a:xfrm>
            <a:custGeom>
              <a:avLst/>
              <a:gdLst>
                <a:gd name="f0" fmla="val 0"/>
                <a:gd name="f1" fmla="val 247"/>
                <a:gd name="f2" fmla="val 135"/>
                <a:gd name="f3" fmla="val 159"/>
                <a:gd name="f4" fmla="val 241"/>
                <a:gd name="f5" fmla="val 182"/>
                <a:gd name="f6" fmla="val 230"/>
                <a:gd name="f7" fmla="val 203"/>
                <a:gd name="f8" fmla="val 219"/>
                <a:gd name="f9" fmla="val 223"/>
                <a:gd name="f10" fmla="val 204"/>
                <a:gd name="f11" fmla="val 240"/>
                <a:gd name="f12" fmla="val 185"/>
                <a:gd name="f13" fmla="val 252"/>
                <a:gd name="f14" fmla="val 166"/>
                <a:gd name="f15" fmla="val 264"/>
                <a:gd name="f16" fmla="val 145"/>
                <a:gd name="f17" fmla="val 270"/>
                <a:gd name="f18" fmla="val 124"/>
                <a:gd name="f19" fmla="val 102"/>
                <a:gd name="f20" fmla="val 81"/>
                <a:gd name="f21" fmla="val 62"/>
                <a:gd name="f22" fmla="val 43"/>
                <a:gd name="f23" fmla="val 28"/>
                <a:gd name="f24" fmla="val 17"/>
                <a:gd name="f25" fmla="val 6"/>
                <a:gd name="f26" fmla="val 111"/>
                <a:gd name="f27" fmla="val 88"/>
                <a:gd name="f28" fmla="val 67"/>
                <a:gd name="f29" fmla="val 47"/>
                <a:gd name="f30" fmla="val 30"/>
                <a:gd name="f31" fmla="val 18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48" h="271">
                  <a:moveTo>
                    <a:pt x="f1" y="f2"/>
                  </a:moveTo>
                  <a:cubicBezTo>
                    <a:pt x="f1" y="f3"/>
                    <a:pt x="f4" y="f5"/>
                    <a:pt x="f6" y="f7"/>
                  </a:cubicBezTo>
                  <a:cubicBezTo>
                    <a:pt x="f8" y="f9"/>
                    <a:pt x="f10" y="f11"/>
                    <a:pt x="f12" y="f13"/>
                  </a:cubicBezTo>
                  <a:cubicBezTo>
                    <a:pt x="f14" y="f15"/>
                    <a:pt x="f16" y="f17"/>
                    <a:pt x="f18" y="f17"/>
                  </a:cubicBezTo>
                  <a:cubicBezTo>
                    <a:pt x="f19" y="f17"/>
                    <a:pt x="f20" y="f15"/>
                    <a:pt x="f21" y="f13"/>
                  </a:cubicBezTo>
                  <a:cubicBezTo>
                    <a:pt x="f22" y="f11"/>
                    <a:pt x="f23" y="f9"/>
                    <a:pt x="f24" y="f7"/>
                  </a:cubicBezTo>
                  <a:cubicBezTo>
                    <a:pt x="f25" y="f5"/>
                    <a:pt x="f0" y="f3"/>
                    <a:pt x="f0" y="f2"/>
                  </a:cubicBezTo>
                  <a:cubicBezTo>
                    <a:pt x="f0" y="f26"/>
                    <a:pt x="f25" y="f27"/>
                    <a:pt x="f24" y="f28"/>
                  </a:cubicBezTo>
                  <a:cubicBezTo>
                    <a:pt x="f23" y="f29"/>
                    <a:pt x="f22" y="f30"/>
                    <a:pt x="f21" y="f31"/>
                  </a:cubicBezTo>
                  <a:cubicBezTo>
                    <a:pt x="f20" y="f25"/>
                    <a:pt x="f19" y="f0"/>
                    <a:pt x="f18" y="f0"/>
                  </a:cubicBezTo>
                  <a:cubicBezTo>
                    <a:pt x="f16" y="f0"/>
                    <a:pt x="f14" y="f25"/>
                    <a:pt x="f12" y="f31"/>
                  </a:cubicBezTo>
                  <a:cubicBezTo>
                    <a:pt x="f10" y="f30"/>
                    <a:pt x="f8" y="f29"/>
                    <a:pt x="f6" y="f28"/>
                  </a:cubicBezTo>
                  <a:cubicBezTo>
                    <a:pt x="f4" y="f27"/>
                    <a:pt x="f1" y="f26"/>
                    <a:pt x="f1" y="f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5" name="Szabadkézi sokszög: alakzat 4">
              <a:extLst>
                <a:ext uri="{FF2B5EF4-FFF2-40B4-BE49-F238E27FC236}">
                  <a16:creationId xmlns:a16="http://schemas.microsoft.com/office/drawing/2014/main" id="{6FA447A6-76BC-43AF-83B2-8968907AD7E5}"/>
                </a:ext>
              </a:extLst>
            </p:cNvPr>
            <p:cNvSpPr/>
            <p:nvPr/>
          </p:nvSpPr>
          <p:spPr>
            <a:xfrm>
              <a:off x="3048480" y="5151600"/>
              <a:ext cx="153360" cy="193320"/>
            </a:xfrm>
            <a:custGeom>
              <a:avLst/>
              <a:gdLst>
                <a:gd name="f0" fmla="val 0"/>
                <a:gd name="f1" fmla="val 439"/>
                <a:gd name="f2" fmla="val 452"/>
                <a:gd name="f3" fmla="val 531"/>
                <a:gd name="f4" fmla="val 104"/>
                <a:gd name="f5" fmla="val 337"/>
                <a:gd name="f6" fmla="val 151"/>
                <a:gd name="f7" fmla="val 286"/>
                <a:gd name="f8" fmla="val 213"/>
                <a:gd name="f9" fmla="val 36"/>
                <a:gd name="f10" fmla="val 140"/>
                <a:gd name="f11" fmla="val 71"/>
                <a:gd name="f12" fmla="val 67"/>
                <a:gd name="f13" fmla="val 107"/>
                <a:gd name="f14" fmla="val 440"/>
                <a:gd name="f15" fmla="val 64"/>
                <a:gd name="f16" fmla="val 514"/>
                <a:gd name="f17" fmla="val 114"/>
                <a:gd name="f18" fmla="val 569"/>
                <a:gd name="f19" fmla="val 420"/>
                <a:gd name="f20" fmla="val 523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532" h="570">
                  <a:moveTo>
                    <a:pt x="f1" y="f2"/>
                  </a:moveTo>
                  <a:cubicBezTo>
                    <a:pt x="f3" y="f4"/>
                    <a:pt x="f5" y="f6"/>
                    <a:pt x="f7" y="f0"/>
                  </a:cubicBezTo>
                  <a:cubicBezTo>
                    <a:pt x="f8" y="f9"/>
                    <a:pt x="f10" y="f11"/>
                    <a:pt x="f12" y="f13"/>
                  </a:cubicBezTo>
                  <a:cubicBezTo>
                    <a:pt x="f12" y="f4"/>
                    <a:pt x="f0" y="f14"/>
                    <a:pt x="f15" y="f16"/>
                  </a:cubicBezTo>
                  <a:cubicBezTo>
                    <a:pt x="f17" y="f18"/>
                    <a:pt x="f19" y="f20"/>
                    <a:pt x="f1" y="f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6" name="Szabadkézi sokszög: alakzat 5">
              <a:extLst>
                <a:ext uri="{FF2B5EF4-FFF2-40B4-BE49-F238E27FC236}">
                  <a16:creationId xmlns:a16="http://schemas.microsoft.com/office/drawing/2014/main" id="{AB6126A6-8E10-4434-9F75-E813F41C9825}"/>
                </a:ext>
              </a:extLst>
            </p:cNvPr>
            <p:cNvSpPr/>
            <p:nvPr/>
          </p:nvSpPr>
          <p:spPr>
            <a:xfrm>
              <a:off x="3059279" y="5259600"/>
              <a:ext cx="90720" cy="46800"/>
            </a:xfrm>
            <a:custGeom>
              <a:avLst/>
              <a:gdLst>
                <a:gd name="f0" fmla="val 0"/>
                <a:gd name="f1" fmla="val 34"/>
                <a:gd name="f2" fmla="val 68"/>
                <a:gd name="f3" fmla="val 52"/>
                <a:gd name="f4" fmla="val 49"/>
                <a:gd name="f5" fmla="val 74"/>
                <a:gd name="f6" fmla="val 31"/>
                <a:gd name="f7" fmla="val 99"/>
                <a:gd name="f8" fmla="val 22"/>
                <a:gd name="f9" fmla="val 148"/>
                <a:gd name="f10" fmla="val 204"/>
                <a:gd name="f11" fmla="val 253"/>
                <a:gd name="f12" fmla="val 19"/>
                <a:gd name="f13" fmla="val 200"/>
                <a:gd name="f14" fmla="val 154"/>
                <a:gd name="f15" fmla="val 108"/>
                <a:gd name="f16" fmla="val 43"/>
                <a:gd name="f17" fmla="val 87"/>
                <a:gd name="f18" fmla="val 65"/>
                <a:gd name="f19" fmla="val 47"/>
                <a:gd name="f20" fmla="val 80"/>
                <a:gd name="f21" fmla="val 96"/>
                <a:gd name="f22" fmla="val 13"/>
                <a:gd name="f23" fmla="val 114"/>
                <a:gd name="f24" fmla="val 136"/>
                <a:gd name="f25" fmla="val 4"/>
                <a:gd name="f26" fmla="val 111"/>
                <a:gd name="f27" fmla="val 15"/>
                <a:gd name="f28" fmla="val 86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54" h="137">
                  <a:moveTo>
                    <a:pt x="f1" y="f2"/>
                  </a:moveTo>
                  <a:cubicBezTo>
                    <a:pt x="f3" y="f4"/>
                    <a:pt x="f5" y="f6"/>
                    <a:pt x="f7" y="f8"/>
                  </a:cubicBezTo>
                  <a:cubicBezTo>
                    <a:pt x="f9" y="f0"/>
                    <a:pt x="f10" y="f0"/>
                    <a:pt x="f11" y="f12"/>
                  </a:cubicBezTo>
                  <a:cubicBezTo>
                    <a:pt x="f13" y="f12"/>
                    <a:pt x="f14" y="f8"/>
                    <a:pt x="f15" y="f16"/>
                  </a:cubicBezTo>
                  <a:cubicBezTo>
                    <a:pt x="f17" y="f3"/>
                    <a:pt x="f18" y="f18"/>
                    <a:pt x="f19" y="f20"/>
                  </a:cubicBezTo>
                  <a:cubicBezTo>
                    <a:pt x="f6" y="f21"/>
                    <a:pt x="f22" y="f23"/>
                    <a:pt x="f0" y="f24"/>
                  </a:cubicBezTo>
                  <a:cubicBezTo>
                    <a:pt x="f25" y="f26"/>
                    <a:pt x="f27" y="f28"/>
                    <a:pt x="f1" y="f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7" name="Szabadkézi sokszög: alakzat 6">
              <a:extLst>
                <a:ext uri="{FF2B5EF4-FFF2-40B4-BE49-F238E27FC236}">
                  <a16:creationId xmlns:a16="http://schemas.microsoft.com/office/drawing/2014/main" id="{CCC8F591-7BAB-4B3D-A357-5A637F827F9C}"/>
                </a:ext>
              </a:extLst>
            </p:cNvPr>
            <p:cNvSpPr/>
            <p:nvPr/>
          </p:nvSpPr>
          <p:spPr>
            <a:xfrm>
              <a:off x="2947679" y="5136120"/>
              <a:ext cx="130680" cy="235440"/>
            </a:xfrm>
            <a:custGeom>
              <a:avLst/>
              <a:gdLst>
                <a:gd name="f0" fmla="val 0"/>
                <a:gd name="f1" fmla="val 329"/>
                <a:gd name="f2" fmla="val 615"/>
                <a:gd name="f3" fmla="val 403"/>
                <a:gd name="f4" fmla="val 538"/>
                <a:gd name="f5" fmla="val 400"/>
                <a:gd name="f6" fmla="val 197"/>
                <a:gd name="f7" fmla="val 27"/>
                <a:gd name="f8" fmla="val 298"/>
                <a:gd name="f9" fmla="val 18"/>
                <a:gd name="f10" fmla="val 193"/>
                <a:gd name="f11" fmla="val 9"/>
                <a:gd name="f12" fmla="val 89"/>
                <a:gd name="f13" fmla="val 86"/>
                <a:gd name="f14" fmla="val 541"/>
                <a:gd name="f15" fmla="val 61"/>
                <a:gd name="f16" fmla="val 107"/>
                <a:gd name="f17" fmla="val 670"/>
                <a:gd name="f18" fmla="val 277"/>
                <a:gd name="f19" fmla="val 66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404" h="671">
                  <a:moveTo>
                    <a:pt x="f1" y="f2"/>
                  </a:moveTo>
                  <a:cubicBezTo>
                    <a:pt x="f3" y="f4"/>
                    <a:pt x="f5" y="f6"/>
                    <a:pt x="f3" y="f7"/>
                  </a:cubicBezTo>
                  <a:cubicBezTo>
                    <a:pt x="f8" y="f9"/>
                    <a:pt x="f10" y="f11"/>
                    <a:pt x="f12" y="f0"/>
                  </a:cubicBezTo>
                  <a:cubicBezTo>
                    <a:pt x="f13" y="f0"/>
                    <a:pt x="f0" y="f14"/>
                    <a:pt x="f15" y="f2"/>
                  </a:cubicBezTo>
                  <a:cubicBezTo>
                    <a:pt x="f16" y="f17"/>
                    <a:pt x="f18" y="f19"/>
                    <a:pt x="f1" y="f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8" name="Szabadkézi sokszög: alakzat 7">
              <a:extLst>
                <a:ext uri="{FF2B5EF4-FFF2-40B4-BE49-F238E27FC236}">
                  <a16:creationId xmlns:a16="http://schemas.microsoft.com/office/drawing/2014/main" id="{5897B448-794F-4E0A-A30B-7034945B2AD2}"/>
                </a:ext>
              </a:extLst>
            </p:cNvPr>
            <p:cNvSpPr/>
            <p:nvPr/>
          </p:nvSpPr>
          <p:spPr>
            <a:xfrm>
              <a:off x="2832840" y="5136120"/>
              <a:ext cx="130680" cy="235440"/>
            </a:xfrm>
            <a:custGeom>
              <a:avLst/>
              <a:gdLst>
                <a:gd name="f0" fmla="val 0"/>
                <a:gd name="f1" fmla="val 74"/>
                <a:gd name="f2" fmla="val 615"/>
                <a:gd name="f3" fmla="val 538"/>
                <a:gd name="f4" fmla="val 3"/>
                <a:gd name="f5" fmla="val 197"/>
                <a:gd name="f6" fmla="val 27"/>
                <a:gd name="f7" fmla="val 105"/>
                <a:gd name="f8" fmla="val 18"/>
                <a:gd name="f9" fmla="val 209"/>
                <a:gd name="f10" fmla="val 9"/>
                <a:gd name="f11" fmla="val 314"/>
                <a:gd name="f12" fmla="val 323"/>
                <a:gd name="f13" fmla="val 205"/>
                <a:gd name="f14" fmla="val 403"/>
                <a:gd name="f15" fmla="val 541"/>
                <a:gd name="f16" fmla="val 341"/>
                <a:gd name="f17" fmla="val 295"/>
                <a:gd name="f18" fmla="val 670"/>
                <a:gd name="f19" fmla="val 126"/>
                <a:gd name="f20" fmla="val 66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404" h="671">
                  <a:moveTo>
                    <a:pt x="f1" y="f2"/>
                  </a:moveTo>
                  <a:cubicBezTo>
                    <a:pt x="f0" y="f3"/>
                    <a:pt x="f4" y="f5"/>
                    <a:pt x="f0" y="f6"/>
                  </a:cubicBezTo>
                  <a:cubicBezTo>
                    <a:pt x="f7" y="f8"/>
                    <a:pt x="f9" y="f10"/>
                    <a:pt x="f11" y="f0"/>
                  </a:cubicBezTo>
                  <a:cubicBezTo>
                    <a:pt x="f12" y="f13"/>
                    <a:pt x="f14" y="f15"/>
                    <a:pt x="f16" y="f2"/>
                  </a:cubicBezTo>
                  <a:cubicBezTo>
                    <a:pt x="f17" y="f18"/>
                    <a:pt x="f19" y="f20"/>
                    <a:pt x="f1" y="f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9" name="Szabadkézi sokszög: alakzat 8">
              <a:extLst>
                <a:ext uri="{FF2B5EF4-FFF2-40B4-BE49-F238E27FC236}">
                  <a16:creationId xmlns:a16="http://schemas.microsoft.com/office/drawing/2014/main" id="{1BEA2760-C838-4E46-8B39-5C39C4918478}"/>
                </a:ext>
              </a:extLst>
            </p:cNvPr>
            <p:cNvSpPr/>
            <p:nvPr/>
          </p:nvSpPr>
          <p:spPr>
            <a:xfrm>
              <a:off x="2951279" y="5262120"/>
              <a:ext cx="8640" cy="95040"/>
            </a:xfrm>
            <a:custGeom>
              <a:avLst/>
              <a:gdLst>
                <a:gd name="f0" fmla="val 0"/>
                <a:gd name="f1" fmla="val 133"/>
                <a:gd name="f2" fmla="val 90"/>
                <a:gd name="f3" fmla="val 3"/>
                <a:gd name="f4" fmla="val 44"/>
                <a:gd name="f5" fmla="val 12"/>
                <a:gd name="f6" fmla="val 21"/>
                <a:gd name="f7" fmla="val 25"/>
                <a:gd name="f8" fmla="val 179"/>
                <a:gd name="f9" fmla="val 222"/>
                <a:gd name="f10" fmla="val 265"/>
                <a:gd name="f11" fmla="val 176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6" h="266">
                  <a:moveTo>
                    <a:pt x="f0" y="f1"/>
                  </a:moveTo>
                  <a:cubicBezTo>
                    <a:pt x="f0" y="f2"/>
                    <a:pt x="f3" y="f4"/>
                    <a:pt x="f5" y="f0"/>
                  </a:cubicBezTo>
                  <a:cubicBezTo>
                    <a:pt x="f6" y="f4"/>
                    <a:pt x="f7" y="f2"/>
                    <a:pt x="f7" y="f1"/>
                  </a:cubicBezTo>
                  <a:cubicBezTo>
                    <a:pt x="f6" y="f8"/>
                    <a:pt x="f6" y="f9"/>
                    <a:pt x="f5" y="f10"/>
                  </a:cubicBezTo>
                  <a:cubicBezTo>
                    <a:pt x="f3" y="f9"/>
                    <a:pt x="f0" y="f11"/>
                    <a:pt x="f0" y="f1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0" name="Szabadkézi sokszög: alakzat 9">
              <a:extLst>
                <a:ext uri="{FF2B5EF4-FFF2-40B4-BE49-F238E27FC236}">
                  <a16:creationId xmlns:a16="http://schemas.microsoft.com/office/drawing/2014/main" id="{F9E86C3C-DB1C-407B-8A8D-FFDECBF8452B}"/>
                </a:ext>
              </a:extLst>
            </p:cNvPr>
            <p:cNvSpPr/>
            <p:nvPr/>
          </p:nvSpPr>
          <p:spPr>
            <a:xfrm>
              <a:off x="2855880" y="5127120"/>
              <a:ext cx="199080" cy="192240"/>
            </a:xfrm>
            <a:custGeom>
              <a:avLst/>
              <a:gdLst>
                <a:gd name="f0" fmla="val 0"/>
                <a:gd name="f1" fmla="val 277"/>
                <a:gd name="f2" fmla="val 535"/>
                <a:gd name="f3" fmla="val 185"/>
                <a:gd name="f4" fmla="val 440"/>
                <a:gd name="f5" fmla="val 390"/>
                <a:gd name="f6" fmla="val 252"/>
                <a:gd name="f7" fmla="val 113"/>
                <a:gd name="f8" fmla="val 123"/>
                <a:gd name="f9" fmla="val 431"/>
                <a:gd name="f10" fmla="val 554"/>
                <a:gd name="f11" fmla="val 369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555" h="536">
                  <a:moveTo>
                    <a:pt x="f1" y="f2"/>
                  </a:moveTo>
                  <a:cubicBezTo>
                    <a:pt x="f3" y="f4"/>
                    <a:pt x="f0" y="f5"/>
                    <a:pt x="f0" y="f6"/>
                  </a:cubicBezTo>
                  <a:cubicBezTo>
                    <a:pt x="f0" y="f7"/>
                    <a:pt x="f8" y="f0"/>
                    <a:pt x="f1" y="f0"/>
                  </a:cubicBezTo>
                  <a:cubicBezTo>
                    <a:pt x="f9" y="f0"/>
                    <a:pt x="f10" y="f7"/>
                    <a:pt x="f10" y="f6"/>
                  </a:cubicBezTo>
                  <a:cubicBezTo>
                    <a:pt x="f10" y="f5"/>
                    <a:pt x="f11" y="f4"/>
                    <a:pt x="f1" y="f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1" name="Szabadkézi sokszög: alakzat 10">
              <a:extLst>
                <a:ext uri="{FF2B5EF4-FFF2-40B4-BE49-F238E27FC236}">
                  <a16:creationId xmlns:a16="http://schemas.microsoft.com/office/drawing/2014/main" id="{CD9F9D79-E711-4630-9987-A333C52E839C}"/>
                </a:ext>
              </a:extLst>
            </p:cNvPr>
            <p:cNvSpPr/>
            <p:nvPr/>
          </p:nvSpPr>
          <p:spPr>
            <a:xfrm>
              <a:off x="3033000" y="4707720"/>
              <a:ext cx="149760" cy="290880"/>
            </a:xfrm>
            <a:custGeom>
              <a:avLst/>
              <a:gdLst>
                <a:gd name="f0" fmla="val 0"/>
                <a:gd name="f1" fmla="val 37"/>
                <a:gd name="f2" fmla="val 363"/>
                <a:gd name="f3" fmla="val 21"/>
                <a:gd name="f4" fmla="val 686"/>
                <a:gd name="f5" fmla="val 12"/>
                <a:gd name="f6" fmla="val 638"/>
                <a:gd name="f7" fmla="val 775"/>
                <a:gd name="f8" fmla="val 57"/>
                <a:gd name="f9" fmla="val 789"/>
                <a:gd name="f10" fmla="val 115"/>
                <a:gd name="f11" fmla="val 804"/>
                <a:gd name="f12" fmla="val 172"/>
                <a:gd name="f13" fmla="val 818"/>
                <a:gd name="f14" fmla="val 243"/>
                <a:gd name="f15" fmla="val 695"/>
                <a:gd name="f16" fmla="val 163"/>
                <a:gd name="f17" fmla="val 787"/>
                <a:gd name="f18" fmla="val 384"/>
                <a:gd name="f19" fmla="val 449"/>
                <a:gd name="f20" fmla="val 464"/>
                <a:gd name="f21" fmla="val 323"/>
                <a:gd name="f22" fmla="val 378"/>
                <a:gd name="f23" fmla="val 27"/>
                <a:gd name="f24" fmla="val 329"/>
                <a:gd name="f25" fmla="val 9"/>
                <a:gd name="f26" fmla="val 298"/>
                <a:gd name="f27" fmla="val 43"/>
                <a:gd name="f28" fmla="val 19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465" h="819">
                  <a:moveTo>
                    <a:pt x="f1" y="f2"/>
                  </a:moveTo>
                  <a:cubicBezTo>
                    <a:pt x="f3" y="f4"/>
                    <a:pt x="f5" y="f6"/>
                    <a:pt x="f0" y="f7"/>
                  </a:cubicBezTo>
                  <a:cubicBezTo>
                    <a:pt x="f8" y="f9"/>
                    <a:pt x="f10" y="f11"/>
                    <a:pt x="f12" y="f13"/>
                  </a:cubicBezTo>
                  <a:cubicBezTo>
                    <a:pt x="f14" y="f15"/>
                    <a:pt x="f16" y="f17"/>
                    <a:pt x="f18" y="f19"/>
                  </a:cubicBezTo>
                  <a:cubicBezTo>
                    <a:pt x="f20" y="f21"/>
                    <a:pt x="f22" y="f23"/>
                    <a:pt x="f24" y="f25"/>
                  </a:cubicBezTo>
                  <a:cubicBezTo>
                    <a:pt x="f26" y="f0"/>
                    <a:pt x="f27" y="f28"/>
                    <a:pt x="f1" y="f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2" name="Szabadkézi sokszög: alakzat 11">
              <a:extLst>
                <a:ext uri="{FF2B5EF4-FFF2-40B4-BE49-F238E27FC236}">
                  <a16:creationId xmlns:a16="http://schemas.microsoft.com/office/drawing/2014/main" id="{69AAF012-24A5-4D42-888F-2151EA4F4D7F}"/>
                </a:ext>
              </a:extLst>
            </p:cNvPr>
            <p:cNvSpPr/>
            <p:nvPr/>
          </p:nvSpPr>
          <p:spPr>
            <a:xfrm>
              <a:off x="3044880" y="4766040"/>
              <a:ext cx="108720" cy="230040"/>
            </a:xfrm>
            <a:custGeom>
              <a:avLst/>
              <a:gdLst>
                <a:gd name="f0" fmla="val 0"/>
                <a:gd name="f1" fmla="val 77"/>
                <a:gd name="f2" fmla="val 218"/>
                <a:gd name="f3" fmla="val 19"/>
                <a:gd name="f4" fmla="val 531"/>
                <a:gd name="f5" fmla="val 26"/>
                <a:gd name="f6" fmla="val 486"/>
                <a:gd name="f7" fmla="val 620"/>
                <a:gd name="f8" fmla="val 38"/>
                <a:gd name="f9" fmla="val 630"/>
                <a:gd name="f10" fmla="val 76"/>
                <a:gd name="f11" fmla="val 639"/>
                <a:gd name="f12" fmla="val 114"/>
                <a:gd name="f13" fmla="val 648"/>
                <a:gd name="f14" fmla="val 169"/>
                <a:gd name="f15" fmla="val 521"/>
                <a:gd name="f16" fmla="val 626"/>
                <a:gd name="f17" fmla="val 280"/>
                <a:gd name="f18" fmla="val 266"/>
                <a:gd name="f19" fmla="val 324"/>
                <a:gd name="f20" fmla="val 175"/>
                <a:gd name="f21" fmla="val 299"/>
                <a:gd name="f22" fmla="val 24"/>
                <a:gd name="f23" fmla="val 253"/>
                <a:gd name="f24" fmla="val 9"/>
                <a:gd name="f25" fmla="val 222"/>
                <a:gd name="f26" fmla="val 102"/>
                <a:gd name="f27" fmla="val 89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325" h="649">
                  <a:moveTo>
                    <a:pt x="f1" y="f2"/>
                  </a:moveTo>
                  <a:cubicBezTo>
                    <a:pt x="f3" y="f4"/>
                    <a:pt x="f5" y="f6"/>
                    <a:pt x="f0" y="f7"/>
                  </a:cubicBezTo>
                  <a:cubicBezTo>
                    <a:pt x="f8" y="f9"/>
                    <a:pt x="f10" y="f11"/>
                    <a:pt x="f12" y="f13"/>
                  </a:cubicBezTo>
                  <a:cubicBezTo>
                    <a:pt x="f14" y="f15"/>
                    <a:pt x="f12" y="f16"/>
                    <a:pt x="f17" y="f18"/>
                  </a:cubicBezTo>
                  <a:cubicBezTo>
                    <a:pt x="f19" y="f20"/>
                    <a:pt x="f21" y="f22"/>
                    <a:pt x="f23" y="f24"/>
                  </a:cubicBezTo>
                  <a:cubicBezTo>
                    <a:pt x="f25" y="f0"/>
                    <a:pt x="f26" y="f27"/>
                    <a:pt x="f1" y="f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3" name="Szabadkézi sokszög: alakzat 12">
              <a:extLst>
                <a:ext uri="{FF2B5EF4-FFF2-40B4-BE49-F238E27FC236}">
                  <a16:creationId xmlns:a16="http://schemas.microsoft.com/office/drawing/2014/main" id="{D8D7A2CB-2F44-44E4-ABFC-6C43892D9E50}"/>
                </a:ext>
              </a:extLst>
            </p:cNvPr>
            <p:cNvSpPr/>
            <p:nvPr/>
          </p:nvSpPr>
          <p:spPr>
            <a:xfrm>
              <a:off x="2727360" y="4707720"/>
              <a:ext cx="150480" cy="290880"/>
            </a:xfrm>
            <a:custGeom>
              <a:avLst/>
              <a:gdLst>
                <a:gd name="f0" fmla="val 0"/>
                <a:gd name="f1" fmla="val 431"/>
                <a:gd name="f2" fmla="val 363"/>
                <a:gd name="f3" fmla="val 446"/>
                <a:gd name="f4" fmla="val 686"/>
                <a:gd name="f5" fmla="val 455"/>
                <a:gd name="f6" fmla="val 638"/>
                <a:gd name="f7" fmla="val 468"/>
                <a:gd name="f8" fmla="val 775"/>
                <a:gd name="f9" fmla="val 410"/>
                <a:gd name="f10" fmla="val 789"/>
                <a:gd name="f11" fmla="val 353"/>
                <a:gd name="f12" fmla="val 804"/>
                <a:gd name="f13" fmla="val 296"/>
                <a:gd name="f14" fmla="val 818"/>
                <a:gd name="f15" fmla="val 225"/>
                <a:gd name="f16" fmla="val 695"/>
                <a:gd name="f17" fmla="val 305"/>
                <a:gd name="f18" fmla="val 787"/>
                <a:gd name="f19" fmla="val 83"/>
                <a:gd name="f20" fmla="val 449"/>
                <a:gd name="f21" fmla="val 323"/>
                <a:gd name="f22" fmla="val 89"/>
                <a:gd name="f23" fmla="val 27"/>
                <a:gd name="f24" fmla="val 139"/>
                <a:gd name="f25" fmla="val 9"/>
                <a:gd name="f26" fmla="val 169"/>
                <a:gd name="f27" fmla="val 425"/>
                <a:gd name="f28" fmla="val 19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469" h="819">
                  <a:moveTo>
                    <a:pt x="f1" y="f2"/>
                  </a:moveTo>
                  <a:cubicBezTo>
                    <a:pt x="f3" y="f4"/>
                    <a:pt x="f5" y="f6"/>
                    <a:pt x="f7" y="f8"/>
                  </a:cubicBezTo>
                  <a:cubicBezTo>
                    <a:pt x="f9" y="f10"/>
                    <a:pt x="f11" y="f12"/>
                    <a:pt x="f13" y="f14"/>
                  </a:cubicBezTo>
                  <a:cubicBezTo>
                    <a:pt x="f15" y="f16"/>
                    <a:pt x="f17" y="f18"/>
                    <a:pt x="f19" y="f20"/>
                  </a:cubicBezTo>
                  <a:cubicBezTo>
                    <a:pt x="f0" y="f21"/>
                    <a:pt x="f22" y="f23"/>
                    <a:pt x="f24" y="f25"/>
                  </a:cubicBezTo>
                  <a:cubicBezTo>
                    <a:pt x="f26" y="f0"/>
                    <a:pt x="f27" y="f28"/>
                    <a:pt x="f1" y="f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4" name="Szabadkézi sokszög: alakzat 13">
              <a:extLst>
                <a:ext uri="{FF2B5EF4-FFF2-40B4-BE49-F238E27FC236}">
                  <a16:creationId xmlns:a16="http://schemas.microsoft.com/office/drawing/2014/main" id="{B717FC36-EF55-4B22-9E1D-ADC8E0961583}"/>
                </a:ext>
              </a:extLst>
            </p:cNvPr>
            <p:cNvSpPr/>
            <p:nvPr/>
          </p:nvSpPr>
          <p:spPr>
            <a:xfrm>
              <a:off x="2756880" y="4766040"/>
              <a:ext cx="108720" cy="231120"/>
            </a:xfrm>
            <a:custGeom>
              <a:avLst/>
              <a:gdLst>
                <a:gd name="f0" fmla="val 0"/>
                <a:gd name="f1" fmla="val 246"/>
                <a:gd name="f2" fmla="val 218"/>
                <a:gd name="f3" fmla="val 305"/>
                <a:gd name="f4" fmla="val 531"/>
                <a:gd name="f5" fmla="val 297"/>
                <a:gd name="f6" fmla="val 486"/>
                <a:gd name="f7" fmla="val 323"/>
                <a:gd name="f8" fmla="val 620"/>
                <a:gd name="f9" fmla="val 286"/>
                <a:gd name="f10" fmla="val 631"/>
                <a:gd name="f11" fmla="val 249"/>
                <a:gd name="f12" fmla="val 641"/>
                <a:gd name="f13" fmla="val 212"/>
                <a:gd name="f14" fmla="val 651"/>
                <a:gd name="f15" fmla="val 156"/>
                <a:gd name="f16" fmla="val 524"/>
                <a:gd name="f17" fmla="val 630"/>
                <a:gd name="f18" fmla="val 43"/>
                <a:gd name="f19" fmla="val 270"/>
                <a:gd name="f20" fmla="val 175"/>
                <a:gd name="f21" fmla="val 21"/>
                <a:gd name="f22" fmla="val 24"/>
                <a:gd name="f23" fmla="val 71"/>
                <a:gd name="f24" fmla="val 9"/>
                <a:gd name="f25" fmla="val 101"/>
                <a:gd name="f26" fmla="val 221"/>
                <a:gd name="f27" fmla="val 89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324" h="652">
                  <a:moveTo>
                    <a:pt x="f1" y="f2"/>
                  </a:moveTo>
                  <a:cubicBezTo>
                    <a:pt x="f3" y="f4"/>
                    <a:pt x="f5" y="f6"/>
                    <a:pt x="f7" y="f8"/>
                  </a:cubicBezTo>
                  <a:cubicBezTo>
                    <a:pt x="f9" y="f10"/>
                    <a:pt x="f11" y="f12"/>
                    <a:pt x="f13" y="f14"/>
                  </a:cubicBezTo>
                  <a:cubicBezTo>
                    <a:pt x="f15" y="f16"/>
                    <a:pt x="f13" y="f17"/>
                    <a:pt x="f18" y="f19"/>
                  </a:cubicBezTo>
                  <a:cubicBezTo>
                    <a:pt x="f0" y="f20"/>
                    <a:pt x="f21" y="f22"/>
                    <a:pt x="f23" y="f24"/>
                  </a:cubicBezTo>
                  <a:cubicBezTo>
                    <a:pt x="f25" y="f0"/>
                    <a:pt x="f26" y="f27"/>
                    <a:pt x="f1" y="f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5" name="Szabadkézi sokszög: alakzat 14">
              <a:extLst>
                <a:ext uri="{FF2B5EF4-FFF2-40B4-BE49-F238E27FC236}">
                  <a16:creationId xmlns:a16="http://schemas.microsoft.com/office/drawing/2014/main" id="{1DEB0579-3817-4AB7-9878-25AF6C22925F}"/>
                </a:ext>
              </a:extLst>
            </p:cNvPr>
            <p:cNvSpPr/>
            <p:nvPr/>
          </p:nvSpPr>
          <p:spPr>
            <a:xfrm>
              <a:off x="2752560" y="4884840"/>
              <a:ext cx="405360" cy="355320"/>
            </a:xfrm>
            <a:custGeom>
              <a:avLst/>
              <a:gdLst>
                <a:gd name="f0" fmla="val 0"/>
                <a:gd name="f1" fmla="val 686"/>
                <a:gd name="f2" fmla="val 996"/>
                <a:gd name="f3" fmla="val 1138"/>
                <a:gd name="f4" fmla="val 133"/>
                <a:gd name="f5" fmla="val 317"/>
                <a:gd name="f6" fmla="val 471"/>
                <a:gd name="f7" fmla="val 1371"/>
                <a:gd name="f8" fmla="val 699"/>
                <a:gd name="f9" fmla="val 1162"/>
                <a:gd name="f10" fmla="val 849"/>
                <a:gd name="f11" fmla="val 1061"/>
                <a:gd name="f12" fmla="val 923"/>
                <a:gd name="f13" fmla="val 888"/>
                <a:gd name="f14" fmla="val 988"/>
                <a:gd name="f15" fmla="val 483"/>
                <a:gd name="f16" fmla="val 311"/>
                <a:gd name="f17" fmla="val 209"/>
                <a:gd name="f18" fmla="val 696"/>
                <a:gd name="f19" fmla="val 234"/>
                <a:gd name="f20" fmla="val 372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1372" h="989">
                  <a:moveTo>
                    <a:pt x="f1" y="f0"/>
                  </a:moveTo>
                  <a:cubicBezTo>
                    <a:pt x="f2" y="f0"/>
                    <a:pt x="f3" y="f4"/>
                    <a:pt x="f3" y="f5"/>
                  </a:cubicBezTo>
                  <a:cubicBezTo>
                    <a:pt x="f3" y="f6"/>
                    <a:pt x="f7" y="f8"/>
                    <a:pt x="f9" y="f10"/>
                  </a:cubicBezTo>
                  <a:cubicBezTo>
                    <a:pt x="f11" y="f12"/>
                    <a:pt x="f13" y="f14"/>
                    <a:pt x="f1" y="f14"/>
                  </a:cubicBezTo>
                  <a:cubicBezTo>
                    <a:pt x="f15" y="f14"/>
                    <a:pt x="f16" y="f12"/>
                    <a:pt x="f17" y="f10"/>
                  </a:cubicBezTo>
                  <a:cubicBezTo>
                    <a:pt x="f0" y="f18"/>
                    <a:pt x="f19" y="f6"/>
                    <a:pt x="f19" y="f5"/>
                  </a:cubicBezTo>
                  <a:cubicBezTo>
                    <a:pt x="f19" y="f4"/>
                    <a:pt x="f20" y="f0"/>
                    <a:pt x="f1" y="f0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6" name="Szabadkézi sokszög: alakzat 15">
              <a:extLst>
                <a:ext uri="{FF2B5EF4-FFF2-40B4-BE49-F238E27FC236}">
                  <a16:creationId xmlns:a16="http://schemas.microsoft.com/office/drawing/2014/main" id="{5FC96781-CFC8-4B9D-9D3A-4DEC0CF2BC0A}"/>
                </a:ext>
              </a:extLst>
            </p:cNvPr>
            <p:cNvSpPr/>
            <p:nvPr/>
          </p:nvSpPr>
          <p:spPr>
            <a:xfrm>
              <a:off x="2777040" y="4933440"/>
              <a:ext cx="354240" cy="294120"/>
            </a:xfrm>
            <a:custGeom>
              <a:avLst/>
              <a:gdLst>
                <a:gd name="f0" fmla="val 0"/>
                <a:gd name="f1" fmla="val 581"/>
                <a:gd name="f2" fmla="val 37"/>
                <a:gd name="f3" fmla="val 554"/>
                <a:gd name="f4" fmla="val 529"/>
                <a:gd name="f5" fmla="val 501"/>
                <a:gd name="f6" fmla="val 437"/>
                <a:gd name="f7" fmla="val 120"/>
                <a:gd name="f8" fmla="val 335"/>
                <a:gd name="f9" fmla="val 299"/>
                <a:gd name="f10" fmla="val 329"/>
                <a:gd name="f11" fmla="val 447"/>
                <a:gd name="f12" fmla="val 212"/>
                <a:gd name="f13" fmla="val 431"/>
                <a:gd name="f14" fmla="val 80"/>
                <a:gd name="f15" fmla="val 52"/>
                <a:gd name="f16" fmla="val 499"/>
                <a:gd name="f17" fmla="val 621"/>
                <a:gd name="f18" fmla="val 246"/>
                <a:gd name="f19" fmla="val 827"/>
                <a:gd name="f20" fmla="val 538"/>
                <a:gd name="f21" fmla="val 834"/>
                <a:gd name="f22" fmla="val 1076"/>
                <a:gd name="f23" fmla="val 1023"/>
                <a:gd name="f24" fmla="val 1003"/>
                <a:gd name="f25" fmla="val 867"/>
                <a:gd name="f26" fmla="val 754"/>
                <a:gd name="f27" fmla="val 747"/>
                <a:gd name="f28" fmla="val 646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1077" h="828">
                  <a:moveTo>
                    <a:pt x="f1" y="f2"/>
                  </a:moveTo>
                  <a:cubicBezTo>
                    <a:pt x="f3" y="f0"/>
                    <a:pt x="f4" y="f0"/>
                    <a:pt x="f5" y="f2"/>
                  </a:cubicBezTo>
                  <a:cubicBezTo>
                    <a:pt x="f6" y="f7"/>
                    <a:pt x="f8" y="f9"/>
                    <a:pt x="f10" y="f11"/>
                  </a:cubicBezTo>
                  <a:cubicBezTo>
                    <a:pt x="f12" y="f13"/>
                    <a:pt x="f14" y="f6"/>
                    <a:pt x="f15" y="f16"/>
                  </a:cubicBezTo>
                  <a:cubicBezTo>
                    <a:pt x="f0" y="f17"/>
                    <a:pt x="f18" y="f19"/>
                    <a:pt x="f20" y="f19"/>
                  </a:cubicBezTo>
                  <a:cubicBezTo>
                    <a:pt x="f21" y="f19"/>
                    <a:pt x="f22" y="f17"/>
                    <a:pt x="f23" y="f16"/>
                  </a:cubicBezTo>
                  <a:cubicBezTo>
                    <a:pt x="f24" y="f6"/>
                    <a:pt x="f25" y="f13"/>
                    <a:pt x="f26" y="f11"/>
                  </a:cubicBezTo>
                  <a:cubicBezTo>
                    <a:pt x="f27" y="f9"/>
                    <a:pt x="f28" y="f7"/>
                    <a:pt x="f1" y="f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7" name="Szabadkézi sokszög: alakzat 16">
              <a:extLst>
                <a:ext uri="{FF2B5EF4-FFF2-40B4-BE49-F238E27FC236}">
                  <a16:creationId xmlns:a16="http://schemas.microsoft.com/office/drawing/2014/main" id="{6DBF302A-B470-45D7-B76C-EBC121B84E62}"/>
                </a:ext>
              </a:extLst>
            </p:cNvPr>
            <p:cNvSpPr/>
            <p:nvPr/>
          </p:nvSpPr>
          <p:spPr>
            <a:xfrm>
              <a:off x="2871720" y="5143679"/>
              <a:ext cx="167400" cy="60480"/>
            </a:xfrm>
            <a:custGeom>
              <a:avLst/>
              <a:gdLst>
                <a:gd name="f0" fmla="val 0"/>
                <a:gd name="f1" fmla="val 385"/>
                <a:gd name="f2" fmla="val 62"/>
                <a:gd name="f3" fmla="val 351"/>
                <a:gd name="f4" fmla="val 65"/>
                <a:gd name="f5" fmla="val 314"/>
                <a:gd name="f6" fmla="val 56"/>
                <a:gd name="f7" fmla="val 286"/>
                <a:gd name="f8" fmla="val 37"/>
                <a:gd name="f9" fmla="val 271"/>
                <a:gd name="f10" fmla="val 28"/>
                <a:gd name="f11" fmla="val 259"/>
                <a:gd name="f12" fmla="val 16"/>
                <a:gd name="f13" fmla="val 246"/>
                <a:gd name="f14" fmla="val 237"/>
                <a:gd name="f15" fmla="val 222"/>
                <a:gd name="f16" fmla="val 206"/>
                <a:gd name="f17" fmla="val 175"/>
                <a:gd name="f18" fmla="val 142"/>
                <a:gd name="f19" fmla="val 108"/>
                <a:gd name="f20" fmla="val 74"/>
                <a:gd name="f21" fmla="val 40"/>
                <a:gd name="f22" fmla="val 49"/>
                <a:gd name="f23" fmla="val 15"/>
                <a:gd name="f24" fmla="val 80"/>
                <a:gd name="f25" fmla="val 169"/>
                <a:gd name="f26" fmla="val 412"/>
                <a:gd name="f27" fmla="val 492"/>
                <a:gd name="f28" fmla="val 477"/>
                <a:gd name="f29" fmla="val 452"/>
                <a:gd name="f30" fmla="val 46"/>
                <a:gd name="f31" fmla="val 419"/>
                <a:gd name="f32" fmla="val 59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493" h="170">
                  <a:moveTo>
                    <a:pt x="f1" y="f2"/>
                  </a:moveTo>
                  <a:cubicBezTo>
                    <a:pt x="f3" y="f4"/>
                    <a:pt x="f5" y="f6"/>
                    <a:pt x="f7" y="f8"/>
                  </a:cubicBezTo>
                  <a:cubicBezTo>
                    <a:pt x="f9" y="f10"/>
                    <a:pt x="f11" y="f12"/>
                    <a:pt x="f13" y="f0"/>
                  </a:cubicBezTo>
                  <a:cubicBezTo>
                    <a:pt x="f14" y="f12"/>
                    <a:pt x="f15" y="f10"/>
                    <a:pt x="f16" y="f8"/>
                  </a:cubicBezTo>
                  <a:cubicBezTo>
                    <a:pt x="f17" y="f6"/>
                    <a:pt x="f18" y="f4"/>
                    <a:pt x="f19" y="f2"/>
                  </a:cubicBezTo>
                  <a:cubicBezTo>
                    <a:pt x="f20" y="f2"/>
                    <a:pt x="f21" y="f22"/>
                    <a:pt x="f23" y="f10"/>
                  </a:cubicBezTo>
                  <a:cubicBezTo>
                    <a:pt x="f0" y="f12"/>
                    <a:pt x="f24" y="f25"/>
                    <a:pt x="f13" y="f25"/>
                  </a:cubicBezTo>
                  <a:cubicBezTo>
                    <a:pt x="f26" y="f25"/>
                    <a:pt x="f27" y="f12"/>
                    <a:pt x="f28" y="f10"/>
                  </a:cubicBezTo>
                  <a:cubicBezTo>
                    <a:pt x="f29" y="f30"/>
                    <a:pt x="f31" y="f32"/>
                    <a:pt x="f1" y="f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8" name="Szabadkézi sokszög: alakzat 17">
              <a:extLst>
                <a:ext uri="{FF2B5EF4-FFF2-40B4-BE49-F238E27FC236}">
                  <a16:creationId xmlns:a16="http://schemas.microsoft.com/office/drawing/2014/main" id="{6B095F16-E6EB-43AB-8AA8-34B6240EEDD7}"/>
                </a:ext>
              </a:extLst>
            </p:cNvPr>
            <p:cNvSpPr/>
            <p:nvPr/>
          </p:nvSpPr>
          <p:spPr>
            <a:xfrm>
              <a:off x="3000240" y="4977000"/>
              <a:ext cx="97920" cy="116640"/>
            </a:xfrm>
            <a:custGeom>
              <a:avLst/>
              <a:gdLst>
                <a:gd name="f0" fmla="val 0"/>
                <a:gd name="f1" fmla="val 108"/>
                <a:gd name="f2" fmla="val 37"/>
                <a:gd name="f3" fmla="val 200"/>
                <a:gd name="f4" fmla="val 262"/>
                <a:gd name="f5" fmla="val 89"/>
                <a:gd name="f6" fmla="val 277"/>
                <a:gd name="f7" fmla="val 138"/>
                <a:gd name="f8" fmla="val 302"/>
                <a:gd name="f9" fmla="val 212"/>
                <a:gd name="f10" fmla="val 271"/>
                <a:gd name="f11" fmla="val 295"/>
                <a:gd name="f12" fmla="val 314"/>
                <a:gd name="f13" fmla="val 255"/>
                <a:gd name="f14" fmla="val 326"/>
                <a:gd name="f15" fmla="val 188"/>
                <a:gd name="f16" fmla="val 385"/>
                <a:gd name="f17" fmla="val 329"/>
                <a:gd name="f18" fmla="val 40"/>
                <a:gd name="f19" fmla="val 246"/>
                <a:gd name="f20" fmla="val 18"/>
                <a:gd name="f21" fmla="val 169"/>
                <a:gd name="f22" fmla="val 48"/>
                <a:gd name="f23" fmla="val 125"/>
                <a:gd name="f24" fmla="val 28"/>
                <a:gd name="f25" fmla="val 68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303" h="386">
                  <a:moveTo>
                    <a:pt x="f1" y="f2"/>
                  </a:moveTo>
                  <a:cubicBezTo>
                    <a:pt x="f3" y="f0"/>
                    <a:pt x="f4" y="f5"/>
                    <a:pt x="f6" y="f7"/>
                  </a:cubicBezTo>
                  <a:cubicBezTo>
                    <a:pt x="f8" y="f9"/>
                    <a:pt x="f10" y="f11"/>
                    <a:pt x="f4" y="f12"/>
                  </a:cubicBezTo>
                  <a:cubicBezTo>
                    <a:pt x="f13" y="f14"/>
                    <a:pt x="f15" y="f16"/>
                    <a:pt x="f2" y="f17"/>
                  </a:cubicBezTo>
                  <a:cubicBezTo>
                    <a:pt x="f18" y="f17"/>
                    <a:pt x="f0" y="f19"/>
                    <a:pt x="f20" y="f21"/>
                  </a:cubicBezTo>
                  <a:cubicBezTo>
                    <a:pt x="f22" y="f23"/>
                    <a:pt x="f24" y="f25"/>
                    <a:pt x="f1" y="f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9" name="Szabadkézi sokszög: alakzat 18">
              <a:extLst>
                <a:ext uri="{FF2B5EF4-FFF2-40B4-BE49-F238E27FC236}">
                  <a16:creationId xmlns:a16="http://schemas.microsoft.com/office/drawing/2014/main" id="{B912654E-9E22-4E78-94BD-0E1E60F4FF50}"/>
                </a:ext>
              </a:extLst>
            </p:cNvPr>
            <p:cNvSpPr/>
            <p:nvPr/>
          </p:nvSpPr>
          <p:spPr>
            <a:xfrm>
              <a:off x="3001679" y="4970520"/>
              <a:ext cx="102600" cy="126000"/>
            </a:xfrm>
            <a:custGeom>
              <a:avLst/>
              <a:gdLst>
                <a:gd name="f0" fmla="val 0"/>
                <a:gd name="f1" fmla="val 34"/>
                <a:gd name="f2" fmla="val 62"/>
                <a:gd name="f3" fmla="val 47"/>
                <a:gd name="f4" fmla="val 46"/>
                <a:gd name="f5" fmla="val 59"/>
                <a:gd name="f6" fmla="val 74"/>
                <a:gd name="f7" fmla="val 25"/>
                <a:gd name="f8" fmla="val 80"/>
                <a:gd name="f9" fmla="val 19"/>
                <a:gd name="f10" fmla="val 90"/>
                <a:gd name="f11" fmla="val 15"/>
                <a:gd name="f12" fmla="val 99"/>
                <a:gd name="f13" fmla="val 12"/>
                <a:gd name="f14" fmla="val 108"/>
                <a:gd name="f15" fmla="val 9"/>
                <a:gd name="f16" fmla="val 117"/>
                <a:gd name="f17" fmla="val 6"/>
                <a:gd name="f18" fmla="val 127"/>
                <a:gd name="f19" fmla="val 164"/>
                <a:gd name="f20" fmla="val 200"/>
                <a:gd name="f21" fmla="val 225"/>
                <a:gd name="f22" fmla="val 43"/>
                <a:gd name="f23" fmla="val 250"/>
                <a:gd name="f24" fmla="val 68"/>
                <a:gd name="f25" fmla="val 270"/>
                <a:gd name="f26" fmla="val 103"/>
                <a:gd name="f27" fmla="val 280"/>
                <a:gd name="f28" fmla="val 139"/>
                <a:gd name="f29" fmla="val 289"/>
                <a:gd name="f30" fmla="val 176"/>
                <a:gd name="f31" fmla="val 287"/>
                <a:gd name="f32" fmla="val 215"/>
                <a:gd name="f33" fmla="val 277"/>
                <a:gd name="f34" fmla="val 252"/>
                <a:gd name="f35" fmla="val 274"/>
                <a:gd name="f36" fmla="val 271"/>
                <a:gd name="f37" fmla="val 268"/>
                <a:gd name="f38" fmla="val 259"/>
                <a:gd name="f39" fmla="val 305"/>
                <a:gd name="f40" fmla="val 258"/>
                <a:gd name="f41" fmla="val 307"/>
                <a:gd name="f42" fmla="val 257"/>
                <a:gd name="f43" fmla="val 309"/>
                <a:gd name="f44" fmla="val 256"/>
                <a:gd name="f45" fmla="val 311"/>
                <a:gd name="f46" fmla="val 314"/>
                <a:gd name="f47" fmla="val 317"/>
                <a:gd name="f48" fmla="val 320"/>
                <a:gd name="f49" fmla="val 255"/>
                <a:gd name="f50" fmla="val 321"/>
                <a:gd name="f51" fmla="val 254"/>
                <a:gd name="f52" fmla="val 322"/>
                <a:gd name="f53" fmla="val 253"/>
                <a:gd name="f54" fmla="val 323"/>
                <a:gd name="f55" fmla="val 326"/>
                <a:gd name="f56" fmla="val 247"/>
                <a:gd name="f57" fmla="val 329"/>
                <a:gd name="f58" fmla="val 240"/>
                <a:gd name="f59" fmla="val 332"/>
                <a:gd name="f60" fmla="val 231"/>
                <a:gd name="f61" fmla="val 339"/>
                <a:gd name="f62" fmla="val 342"/>
                <a:gd name="f63" fmla="val 216"/>
                <a:gd name="f64" fmla="val 345"/>
                <a:gd name="f65" fmla="val 182"/>
                <a:gd name="f66" fmla="val 357"/>
                <a:gd name="f67" fmla="val 148"/>
                <a:gd name="f68" fmla="val 114"/>
                <a:gd name="f69" fmla="val 354"/>
                <a:gd name="f70" fmla="val 348"/>
                <a:gd name="f71" fmla="val 50"/>
                <a:gd name="f72" fmla="val 83"/>
                <a:gd name="f73" fmla="val 144"/>
                <a:gd name="f74" fmla="val 179"/>
                <a:gd name="f75" fmla="val 335"/>
                <a:gd name="f76" fmla="val 207"/>
                <a:gd name="f77" fmla="val 213"/>
                <a:gd name="f78" fmla="val 219"/>
                <a:gd name="f79" fmla="val 228"/>
                <a:gd name="f80" fmla="val 308"/>
                <a:gd name="f81" fmla="val 232"/>
                <a:gd name="f82" fmla="val 303"/>
                <a:gd name="f83" fmla="val 233"/>
                <a:gd name="f84" fmla="val 301"/>
                <a:gd name="f85" fmla="val 234"/>
                <a:gd name="f86" fmla="val 299"/>
                <a:gd name="f87" fmla="val 283"/>
                <a:gd name="f88" fmla="val 244"/>
                <a:gd name="f89" fmla="val 185"/>
                <a:gd name="f90" fmla="val 154"/>
                <a:gd name="f91" fmla="val 123"/>
                <a:gd name="f92" fmla="val 95"/>
                <a:gd name="f93" fmla="val 204"/>
                <a:gd name="f94" fmla="val 52"/>
                <a:gd name="f95" fmla="val 37"/>
                <a:gd name="f96" fmla="val 40"/>
                <a:gd name="f97" fmla="val 120"/>
                <a:gd name="f98" fmla="val 111"/>
                <a:gd name="f99" fmla="val 105"/>
                <a:gd name="f100" fmla="val 84"/>
                <a:gd name="f101" fmla="val 49"/>
                <a:gd name="f102" fmla="val 55"/>
                <a:gd name="f103" fmla="val 56"/>
                <a:gd name="f104" fmla="val 65"/>
                <a:gd name="f105" fmla="val 77"/>
                <a:gd name="f106" fmla="val 10"/>
                <a:gd name="f107" fmla="val 126"/>
                <a:gd name="f108" fmla="val 163"/>
                <a:gd name="f109" fmla="val 13"/>
                <a:gd name="f110" fmla="val 92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90" h="358">
                  <a:moveTo>
                    <a:pt x="f1" y="f2"/>
                  </a:moveTo>
                  <a:cubicBezTo>
                    <a:pt x="f3" y="f4"/>
                    <a:pt x="f5" y="f1"/>
                    <a:pt x="f6" y="f7"/>
                  </a:cubicBezTo>
                  <a:cubicBezTo>
                    <a:pt x="f8" y="f9"/>
                    <a:pt x="f10" y="f11"/>
                    <a:pt x="f12" y="f13"/>
                  </a:cubicBezTo>
                  <a:cubicBezTo>
                    <a:pt x="f14" y="f15"/>
                    <a:pt x="f16" y="f17"/>
                    <a:pt x="f18" y="f17"/>
                  </a:cubicBezTo>
                  <a:cubicBezTo>
                    <a:pt x="f19" y="f0"/>
                    <a:pt x="f20" y="f9"/>
                    <a:pt x="f21" y="f22"/>
                  </a:cubicBezTo>
                  <a:cubicBezTo>
                    <a:pt x="f23" y="f24"/>
                    <a:pt x="f25" y="f26"/>
                    <a:pt x="f27" y="f28"/>
                  </a:cubicBezTo>
                  <a:cubicBezTo>
                    <a:pt x="f29" y="f30"/>
                    <a:pt x="f31" y="f32"/>
                    <a:pt x="f33" y="f34"/>
                  </a:cubicBezTo>
                  <a:cubicBezTo>
                    <a:pt x="f35" y="f36"/>
                    <a:pt x="f37" y="f29"/>
                    <a:pt x="f38" y="f39"/>
                  </a:cubicBezTo>
                  <a:cubicBezTo>
                    <a:pt x="f40" y="f41"/>
                    <a:pt x="f42" y="f43"/>
                    <a:pt x="f44" y="f45"/>
                  </a:cubicBezTo>
                  <a:cubicBezTo>
                    <a:pt x="f44" y="f46"/>
                    <a:pt x="f44" y="f47"/>
                    <a:pt x="f44" y="f48"/>
                  </a:cubicBezTo>
                  <a:cubicBezTo>
                    <a:pt x="f49" y="f50"/>
                    <a:pt x="f51" y="f52"/>
                    <a:pt x="f53" y="f54"/>
                  </a:cubicBezTo>
                  <a:cubicBezTo>
                    <a:pt x="f23" y="f55"/>
                    <a:pt x="f56" y="f57"/>
                    <a:pt x="f58" y="f59"/>
                  </a:cubicBezTo>
                  <a:cubicBezTo>
                    <a:pt x="f60" y="f61"/>
                    <a:pt x="f21" y="f62"/>
                    <a:pt x="f63" y="f64"/>
                  </a:cubicBezTo>
                  <a:cubicBezTo>
                    <a:pt x="f65" y="f66"/>
                    <a:pt x="f67" y="f66"/>
                    <a:pt x="f68" y="f69"/>
                  </a:cubicBezTo>
                  <a:cubicBezTo>
                    <a:pt x="f8" y="f70"/>
                    <a:pt x="f71" y="f61"/>
                    <a:pt x="f9" y="f54"/>
                  </a:cubicBezTo>
                  <a:cubicBezTo>
                    <a:pt x="f71" y="f57"/>
                    <a:pt x="f72" y="f61"/>
                    <a:pt x="f68" y="f61"/>
                  </a:cubicBezTo>
                  <a:cubicBezTo>
                    <a:pt x="f73" y="f61"/>
                    <a:pt x="f74" y="f75"/>
                    <a:pt x="f76" y="f54"/>
                  </a:cubicBezTo>
                  <a:cubicBezTo>
                    <a:pt x="f77" y="f48"/>
                    <a:pt x="f78" y="f47"/>
                    <a:pt x="f21" y="f45"/>
                  </a:cubicBezTo>
                  <a:cubicBezTo>
                    <a:pt x="f79" y="f80"/>
                    <a:pt x="f60" y="f80"/>
                    <a:pt x="f60" y="f39"/>
                  </a:cubicBezTo>
                  <a:cubicBezTo>
                    <a:pt x="f81" y="f82"/>
                    <a:pt x="f83" y="f84"/>
                    <a:pt x="f85" y="f86"/>
                  </a:cubicBezTo>
                  <a:cubicBezTo>
                    <a:pt x="f58" y="f87"/>
                    <a:pt x="f88" y="f37"/>
                    <a:pt x="f23" y="f34"/>
                  </a:cubicBezTo>
                  <a:cubicBezTo>
                    <a:pt x="f44" y="f78"/>
                    <a:pt x="f38" y="f89"/>
                    <a:pt x="f23" y="f90"/>
                  </a:cubicBezTo>
                  <a:cubicBezTo>
                    <a:pt x="f88" y="f91"/>
                    <a:pt x="f21" y="f92"/>
                    <a:pt x="f93" y="f6"/>
                  </a:cubicBezTo>
                  <a:cubicBezTo>
                    <a:pt x="f65" y="f94"/>
                    <a:pt x="f90" y="f95"/>
                    <a:pt x="f18" y="f96"/>
                  </a:cubicBezTo>
                  <a:cubicBezTo>
                    <a:pt x="f97" y="f96"/>
                    <a:pt x="f98" y="f96"/>
                    <a:pt x="f99" y="f22"/>
                  </a:cubicBezTo>
                  <a:cubicBezTo>
                    <a:pt x="f12" y="f4"/>
                    <a:pt x="f10" y="f4"/>
                    <a:pt x="f100" y="f101"/>
                  </a:cubicBezTo>
                  <a:cubicBezTo>
                    <a:pt x="f24" y="f102"/>
                    <a:pt x="f103" y="f104"/>
                    <a:pt x="f3" y="f105"/>
                  </a:cubicBezTo>
                  <a:cubicBezTo>
                    <a:pt x="f7" y="f92"/>
                    <a:pt x="f106" y="f107"/>
                    <a:pt x="f0" y="f108"/>
                  </a:cubicBezTo>
                  <a:cubicBezTo>
                    <a:pt x="f0" y="f107"/>
                    <a:pt x="f109" y="f110"/>
                    <a:pt x="f1" y="f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0" name="Szabadkézi sokszög: alakzat 19">
              <a:extLst>
                <a:ext uri="{FF2B5EF4-FFF2-40B4-BE49-F238E27FC236}">
                  <a16:creationId xmlns:a16="http://schemas.microsoft.com/office/drawing/2014/main" id="{A8908C0D-B76B-450D-88FB-A688653C3F9E}"/>
                </a:ext>
              </a:extLst>
            </p:cNvPr>
            <p:cNvSpPr/>
            <p:nvPr/>
          </p:nvSpPr>
          <p:spPr>
            <a:xfrm>
              <a:off x="3015000" y="5004720"/>
              <a:ext cx="57240" cy="70200"/>
            </a:xfrm>
            <a:custGeom>
              <a:avLst/>
              <a:gdLst>
                <a:gd name="f0" fmla="val 0"/>
                <a:gd name="f1" fmla="val 160"/>
                <a:gd name="f2" fmla="val 98"/>
                <a:gd name="f3" fmla="val 115"/>
                <a:gd name="f4" fmla="val 157"/>
                <a:gd name="f5" fmla="val 132"/>
                <a:gd name="f6" fmla="val 150"/>
                <a:gd name="f7" fmla="val 147"/>
                <a:gd name="f8" fmla="val 143"/>
                <a:gd name="f9" fmla="val 162"/>
                <a:gd name="f10" fmla="val 174"/>
                <a:gd name="f11" fmla="val 120"/>
                <a:gd name="f12" fmla="val 183"/>
                <a:gd name="f13" fmla="val 107"/>
                <a:gd name="f14" fmla="val 191"/>
                <a:gd name="f15" fmla="val 94"/>
                <a:gd name="f16" fmla="val 196"/>
                <a:gd name="f17" fmla="val 80"/>
                <a:gd name="f18" fmla="val 66"/>
                <a:gd name="f19" fmla="val 52"/>
                <a:gd name="f20" fmla="val 40"/>
                <a:gd name="f21" fmla="val 27"/>
                <a:gd name="f22" fmla="val 18"/>
                <a:gd name="f23" fmla="val 11"/>
                <a:gd name="f24" fmla="val 4"/>
                <a:gd name="f25" fmla="val 81"/>
                <a:gd name="f26" fmla="val 64"/>
                <a:gd name="f27" fmla="val 49"/>
                <a:gd name="f28" fmla="val 34"/>
                <a:gd name="f29" fmla="val 21"/>
                <a:gd name="f30" fmla="val 13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161" h="197">
                  <a:moveTo>
                    <a:pt x="f1" y="f2"/>
                  </a:moveTo>
                  <a:cubicBezTo>
                    <a:pt x="f1" y="f3"/>
                    <a:pt x="f4" y="f5"/>
                    <a:pt x="f6" y="f7"/>
                  </a:cubicBezTo>
                  <a:cubicBezTo>
                    <a:pt x="f8" y="f9"/>
                    <a:pt x="f5" y="f10"/>
                    <a:pt x="f11" y="f12"/>
                  </a:cubicBezTo>
                  <a:cubicBezTo>
                    <a:pt x="f13" y="f14"/>
                    <a:pt x="f15" y="f16"/>
                    <a:pt x="f17" y="f16"/>
                  </a:cubicBezTo>
                  <a:cubicBezTo>
                    <a:pt x="f18" y="f16"/>
                    <a:pt x="f19" y="f14"/>
                    <a:pt x="f20" y="f12"/>
                  </a:cubicBezTo>
                  <a:cubicBezTo>
                    <a:pt x="f21" y="f10"/>
                    <a:pt x="f22" y="f9"/>
                    <a:pt x="f23" y="f7"/>
                  </a:cubicBezTo>
                  <a:cubicBezTo>
                    <a:pt x="f24" y="f5"/>
                    <a:pt x="f0" y="f3"/>
                    <a:pt x="f0" y="f2"/>
                  </a:cubicBezTo>
                  <a:cubicBezTo>
                    <a:pt x="f0" y="f25"/>
                    <a:pt x="f24" y="f26"/>
                    <a:pt x="f23" y="f27"/>
                  </a:cubicBezTo>
                  <a:cubicBezTo>
                    <a:pt x="f22" y="f28"/>
                    <a:pt x="f21" y="f29"/>
                    <a:pt x="f20" y="f30"/>
                  </a:cubicBezTo>
                  <a:cubicBezTo>
                    <a:pt x="f19" y="f24"/>
                    <a:pt x="f18" y="f0"/>
                    <a:pt x="f17" y="f0"/>
                  </a:cubicBezTo>
                  <a:cubicBezTo>
                    <a:pt x="f15" y="f0"/>
                    <a:pt x="f13" y="f24"/>
                    <a:pt x="f11" y="f30"/>
                  </a:cubicBezTo>
                  <a:cubicBezTo>
                    <a:pt x="f5" y="f29"/>
                    <a:pt x="f8" y="f28"/>
                    <a:pt x="f6" y="f27"/>
                  </a:cubicBezTo>
                  <a:cubicBezTo>
                    <a:pt x="f4" y="f26"/>
                    <a:pt x="f1" y="f25"/>
                    <a:pt x="f1" y="f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1" name="Szabadkézi sokszög: alakzat 20">
              <a:extLst>
                <a:ext uri="{FF2B5EF4-FFF2-40B4-BE49-F238E27FC236}">
                  <a16:creationId xmlns:a16="http://schemas.microsoft.com/office/drawing/2014/main" id="{9385D864-2289-45C0-A773-C98EB3FE753F}"/>
                </a:ext>
              </a:extLst>
            </p:cNvPr>
            <p:cNvSpPr/>
            <p:nvPr/>
          </p:nvSpPr>
          <p:spPr>
            <a:xfrm>
              <a:off x="2812680" y="4977000"/>
              <a:ext cx="96840" cy="116640"/>
            </a:xfrm>
            <a:custGeom>
              <a:avLst/>
              <a:gdLst>
                <a:gd name="f0" fmla="val 0"/>
                <a:gd name="f1" fmla="val 193"/>
                <a:gd name="f2" fmla="val 37"/>
                <a:gd name="f3" fmla="val 101"/>
                <a:gd name="f4" fmla="val 40"/>
                <a:gd name="f5" fmla="val 89"/>
                <a:gd name="f6" fmla="val 25"/>
                <a:gd name="f7" fmla="val 138"/>
                <a:gd name="f8" fmla="val 212"/>
                <a:gd name="f9" fmla="val 30"/>
                <a:gd name="f10" fmla="val 295"/>
                <a:gd name="f11" fmla="val 314"/>
                <a:gd name="f12" fmla="val 45"/>
                <a:gd name="f13" fmla="val 326"/>
                <a:gd name="f14" fmla="val 114"/>
                <a:gd name="f15" fmla="val 385"/>
                <a:gd name="f16" fmla="val 264"/>
                <a:gd name="f17" fmla="val 329"/>
                <a:gd name="f18" fmla="val 260"/>
                <a:gd name="f19" fmla="val 297"/>
                <a:gd name="f20" fmla="val 246"/>
                <a:gd name="f21" fmla="val 282"/>
                <a:gd name="f22" fmla="val 169"/>
                <a:gd name="f23" fmla="val 253"/>
                <a:gd name="f24" fmla="val 125"/>
                <a:gd name="f25" fmla="val 273"/>
                <a:gd name="f26" fmla="val 68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98" h="386">
                  <a:moveTo>
                    <a:pt x="f1" y="f2"/>
                  </a:moveTo>
                  <a:cubicBezTo>
                    <a:pt x="f3" y="f0"/>
                    <a:pt x="f4" y="f5"/>
                    <a:pt x="f6" y="f7"/>
                  </a:cubicBezTo>
                  <a:cubicBezTo>
                    <a:pt x="f0" y="f8"/>
                    <a:pt x="f9" y="f10"/>
                    <a:pt x="f4" y="f11"/>
                  </a:cubicBezTo>
                  <a:cubicBezTo>
                    <a:pt x="f12" y="f13"/>
                    <a:pt x="f14" y="f15"/>
                    <a:pt x="f16" y="f17"/>
                  </a:cubicBezTo>
                  <a:cubicBezTo>
                    <a:pt x="f18" y="f17"/>
                    <a:pt x="f19" y="f20"/>
                    <a:pt x="f21" y="f22"/>
                  </a:cubicBezTo>
                  <a:cubicBezTo>
                    <a:pt x="f23" y="f24"/>
                    <a:pt x="f25" y="f26"/>
                    <a:pt x="f1" y="f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2" name="Szabadkézi sokszög: alakzat 21">
              <a:extLst>
                <a:ext uri="{FF2B5EF4-FFF2-40B4-BE49-F238E27FC236}">
                  <a16:creationId xmlns:a16="http://schemas.microsoft.com/office/drawing/2014/main" id="{9EBA39FB-F1EE-479A-95A1-364FE6CAB533}"/>
                </a:ext>
              </a:extLst>
            </p:cNvPr>
            <p:cNvSpPr/>
            <p:nvPr/>
          </p:nvSpPr>
          <p:spPr>
            <a:xfrm>
              <a:off x="2805840" y="4971600"/>
              <a:ext cx="102960" cy="124200"/>
            </a:xfrm>
            <a:custGeom>
              <a:avLst/>
              <a:gdLst>
                <a:gd name="f0" fmla="val 0"/>
                <a:gd name="f1" fmla="val 243"/>
                <a:gd name="f2" fmla="val 71"/>
                <a:gd name="f3" fmla="val 231"/>
                <a:gd name="f4" fmla="val 59"/>
                <a:gd name="f5" fmla="val 218"/>
                <a:gd name="f6" fmla="val 49"/>
                <a:gd name="f7" fmla="val 206"/>
                <a:gd name="f8" fmla="val 43"/>
                <a:gd name="f9" fmla="val 200"/>
                <a:gd name="f10" fmla="val 40"/>
                <a:gd name="f11" fmla="val 191"/>
                <a:gd name="f12" fmla="val 37"/>
                <a:gd name="f13" fmla="val 184"/>
                <a:gd name="f14" fmla="val 178"/>
                <a:gd name="f15" fmla="val 34"/>
                <a:gd name="f16" fmla="val 169"/>
                <a:gd name="f17" fmla="val 163"/>
                <a:gd name="f18" fmla="val 135"/>
                <a:gd name="f19" fmla="val 104"/>
                <a:gd name="f20" fmla="val 46"/>
                <a:gd name="f21" fmla="val 86"/>
                <a:gd name="f22" fmla="val 68"/>
                <a:gd name="f23" fmla="val 64"/>
                <a:gd name="f24" fmla="val 89"/>
                <a:gd name="f25" fmla="val 120"/>
                <a:gd name="f26" fmla="val 148"/>
                <a:gd name="f27" fmla="val 179"/>
                <a:gd name="f28" fmla="val 212"/>
                <a:gd name="f29" fmla="val 246"/>
                <a:gd name="f30" fmla="val 262"/>
                <a:gd name="f31" fmla="val 280"/>
                <a:gd name="f32" fmla="val 55"/>
                <a:gd name="f33" fmla="val 292"/>
                <a:gd name="f34" fmla="val 56"/>
                <a:gd name="f35" fmla="val 294"/>
                <a:gd name="f36" fmla="val 57"/>
                <a:gd name="f37" fmla="val 297"/>
                <a:gd name="f38" fmla="val 58"/>
                <a:gd name="f39" fmla="val 299"/>
                <a:gd name="f40" fmla="val 61"/>
                <a:gd name="f41" fmla="val 302"/>
                <a:gd name="f42" fmla="val 305"/>
                <a:gd name="f43" fmla="val 308"/>
                <a:gd name="f44" fmla="val 77"/>
                <a:gd name="f45" fmla="val 314"/>
                <a:gd name="f46" fmla="val 83"/>
                <a:gd name="f47" fmla="val 317"/>
                <a:gd name="f48" fmla="val 111"/>
                <a:gd name="f49" fmla="val 329"/>
                <a:gd name="f50" fmla="val 141"/>
                <a:gd name="f51" fmla="val 336"/>
                <a:gd name="f52" fmla="val 175"/>
                <a:gd name="f53" fmla="val 332"/>
                <a:gd name="f54" fmla="val 240"/>
                <a:gd name="f55" fmla="val 326"/>
                <a:gd name="f56" fmla="val 271"/>
                <a:gd name="f57" fmla="val 209"/>
                <a:gd name="f58" fmla="val 342"/>
                <a:gd name="f59" fmla="val 348"/>
                <a:gd name="f60" fmla="val 354"/>
                <a:gd name="f61" fmla="val 107"/>
                <a:gd name="f62" fmla="val 351"/>
                <a:gd name="f63" fmla="val 74"/>
                <a:gd name="f64" fmla="val 339"/>
                <a:gd name="f65" fmla="val 323"/>
                <a:gd name="f66" fmla="val 320"/>
                <a:gd name="f67" fmla="val 36"/>
                <a:gd name="f68" fmla="val 316"/>
                <a:gd name="f69" fmla="val 35"/>
                <a:gd name="f70" fmla="val 315"/>
                <a:gd name="f71" fmla="val 33"/>
                <a:gd name="f72" fmla="val 313"/>
                <a:gd name="f73" fmla="val 32"/>
                <a:gd name="f74" fmla="val 312"/>
                <a:gd name="f75" fmla="val 31"/>
                <a:gd name="f76" fmla="val 311"/>
                <a:gd name="f77" fmla="val 310"/>
                <a:gd name="f78" fmla="val 309"/>
                <a:gd name="f79" fmla="val 30"/>
                <a:gd name="f80" fmla="val 307"/>
                <a:gd name="f81" fmla="val 29"/>
                <a:gd name="f82" fmla="val 306"/>
                <a:gd name="f83" fmla="val 27"/>
                <a:gd name="f84" fmla="val 21"/>
                <a:gd name="f85" fmla="val 286"/>
                <a:gd name="f86" fmla="val 15"/>
                <a:gd name="f87" fmla="val 9"/>
                <a:gd name="f88" fmla="val 252"/>
                <a:gd name="f89" fmla="val 216"/>
                <a:gd name="f90" fmla="val 6"/>
                <a:gd name="f91" fmla="val 139"/>
                <a:gd name="f92" fmla="val 102"/>
                <a:gd name="f93" fmla="val 19"/>
                <a:gd name="f94" fmla="val 123"/>
                <a:gd name="f95" fmla="val 160"/>
                <a:gd name="f96" fmla="val 187"/>
                <a:gd name="f97" fmla="val 12"/>
                <a:gd name="f98" fmla="val 197"/>
                <a:gd name="f99" fmla="val 16"/>
                <a:gd name="f100" fmla="val 203"/>
                <a:gd name="f101" fmla="val 25"/>
                <a:gd name="f102" fmla="val 227"/>
                <a:gd name="f103" fmla="val 62"/>
                <a:gd name="f104" fmla="val 274"/>
                <a:gd name="f105" fmla="val 289"/>
                <a:gd name="f106" fmla="val 126"/>
                <a:gd name="f107" fmla="val 267"/>
                <a:gd name="f108" fmla="val 92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90" h="355">
                  <a:moveTo>
                    <a:pt x="f1" y="f2"/>
                  </a:moveTo>
                  <a:cubicBezTo>
                    <a:pt x="f3" y="f4"/>
                    <a:pt x="f5" y="f6"/>
                    <a:pt x="f7" y="f8"/>
                  </a:cubicBezTo>
                  <a:cubicBezTo>
                    <a:pt x="f9" y="f10"/>
                    <a:pt x="f11" y="f12"/>
                    <a:pt x="f13" y="f12"/>
                  </a:cubicBezTo>
                  <a:cubicBezTo>
                    <a:pt x="f14" y="f15"/>
                    <a:pt x="f16" y="f15"/>
                    <a:pt x="f17" y="f15"/>
                  </a:cubicBezTo>
                  <a:cubicBezTo>
                    <a:pt x="f18" y="f15"/>
                    <a:pt x="f19" y="f20"/>
                    <a:pt x="f21" y="f22"/>
                  </a:cubicBezTo>
                  <a:cubicBezTo>
                    <a:pt x="f23" y="f24"/>
                    <a:pt x="f20" y="f25"/>
                    <a:pt x="f10" y="f26"/>
                  </a:cubicBezTo>
                  <a:cubicBezTo>
                    <a:pt x="f15" y="f27"/>
                    <a:pt x="f15" y="f28"/>
                    <a:pt x="f10" y="f29"/>
                  </a:cubicBezTo>
                  <a:cubicBezTo>
                    <a:pt x="f8" y="f30"/>
                    <a:pt x="f6" y="f31"/>
                    <a:pt x="f32" y="f33"/>
                  </a:cubicBezTo>
                  <a:cubicBezTo>
                    <a:pt x="f34" y="f35"/>
                    <a:pt x="f36" y="f37"/>
                    <a:pt x="f38" y="f39"/>
                  </a:cubicBezTo>
                  <a:cubicBezTo>
                    <a:pt x="f40" y="f41"/>
                    <a:pt x="f23" y="f41"/>
                    <a:pt x="f23" y="f42"/>
                  </a:cubicBezTo>
                  <a:cubicBezTo>
                    <a:pt x="f2" y="f43"/>
                    <a:pt x="f44" y="f45"/>
                    <a:pt x="f46" y="f47"/>
                  </a:cubicBezTo>
                  <a:cubicBezTo>
                    <a:pt x="f48" y="f49"/>
                    <a:pt x="f50" y="f51"/>
                    <a:pt x="f52" y="f53"/>
                  </a:cubicBezTo>
                  <a:cubicBezTo>
                    <a:pt x="f7" y="f53"/>
                    <a:pt x="f54" y="f55"/>
                    <a:pt x="f56" y="f47"/>
                  </a:cubicBezTo>
                  <a:cubicBezTo>
                    <a:pt x="f54" y="f53"/>
                    <a:pt x="f57" y="f58"/>
                    <a:pt x="f52" y="f59"/>
                  </a:cubicBezTo>
                  <a:cubicBezTo>
                    <a:pt x="f50" y="f60"/>
                    <a:pt x="f61" y="f62"/>
                    <a:pt x="f63" y="f64"/>
                  </a:cubicBezTo>
                  <a:cubicBezTo>
                    <a:pt x="f23" y="f51"/>
                    <a:pt x="f38" y="f53"/>
                    <a:pt x="f6" y="f55"/>
                  </a:cubicBezTo>
                  <a:cubicBezTo>
                    <a:pt x="f20" y="f65"/>
                    <a:pt x="f10" y="f66"/>
                    <a:pt x="f12" y="f47"/>
                  </a:cubicBezTo>
                  <a:cubicBezTo>
                    <a:pt x="f67" y="f68"/>
                    <a:pt x="f69" y="f70"/>
                    <a:pt x="f15" y="f45"/>
                  </a:cubicBezTo>
                  <a:cubicBezTo>
                    <a:pt x="f71" y="f72"/>
                    <a:pt x="f73" y="f74"/>
                    <a:pt x="f75" y="f76"/>
                  </a:cubicBezTo>
                  <a:cubicBezTo>
                    <a:pt x="f75" y="f77"/>
                    <a:pt x="f75" y="f78"/>
                    <a:pt x="f75" y="f43"/>
                  </a:cubicBezTo>
                  <a:cubicBezTo>
                    <a:pt x="f79" y="f80"/>
                    <a:pt x="f81" y="f82"/>
                    <a:pt x="f83" y="f42"/>
                  </a:cubicBezTo>
                  <a:cubicBezTo>
                    <a:pt x="f84" y="f85"/>
                    <a:pt x="f86" y="f56"/>
                    <a:pt x="f87" y="f88"/>
                  </a:cubicBezTo>
                  <a:cubicBezTo>
                    <a:pt x="f0" y="f89"/>
                    <a:pt x="f0" y="f27"/>
                    <a:pt x="f90" y="f91"/>
                  </a:cubicBezTo>
                  <a:cubicBezTo>
                    <a:pt x="f86" y="f92"/>
                    <a:pt x="f12" y="f22"/>
                    <a:pt x="f40" y="f8"/>
                  </a:cubicBezTo>
                  <a:cubicBezTo>
                    <a:pt x="f24" y="f93"/>
                    <a:pt x="f94" y="f0"/>
                    <a:pt x="f95" y="f90"/>
                  </a:cubicBezTo>
                  <a:cubicBezTo>
                    <a:pt x="f16" y="f90"/>
                    <a:pt x="f14" y="f87"/>
                    <a:pt x="f96" y="f97"/>
                  </a:cubicBezTo>
                  <a:cubicBezTo>
                    <a:pt x="f98" y="f99"/>
                    <a:pt x="f100" y="f93"/>
                    <a:pt x="f28" y="f101"/>
                  </a:cubicBezTo>
                  <a:cubicBezTo>
                    <a:pt x="f102" y="f15"/>
                    <a:pt x="f54" y="f20"/>
                    <a:pt x="f88" y="f103"/>
                  </a:cubicBezTo>
                  <a:cubicBezTo>
                    <a:pt x="f104" y="f21"/>
                    <a:pt x="f85" y="f94"/>
                    <a:pt x="f105" y="f95"/>
                  </a:cubicBezTo>
                  <a:cubicBezTo>
                    <a:pt x="f31" y="f106"/>
                    <a:pt x="f107" y="f108"/>
                    <a:pt x="f1" y="f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3" name="Szabadkézi sokszög: alakzat 22">
              <a:extLst>
                <a:ext uri="{FF2B5EF4-FFF2-40B4-BE49-F238E27FC236}">
                  <a16:creationId xmlns:a16="http://schemas.microsoft.com/office/drawing/2014/main" id="{E75F0829-19D0-4F72-BD9A-A5DA822769EF}"/>
                </a:ext>
              </a:extLst>
            </p:cNvPr>
            <p:cNvSpPr/>
            <p:nvPr/>
          </p:nvSpPr>
          <p:spPr>
            <a:xfrm>
              <a:off x="2837160" y="5004720"/>
              <a:ext cx="57240" cy="70200"/>
            </a:xfrm>
            <a:custGeom>
              <a:avLst/>
              <a:gdLst>
                <a:gd name="f0" fmla="val 0"/>
                <a:gd name="f1" fmla="val 160"/>
                <a:gd name="f2" fmla="val 98"/>
                <a:gd name="f3" fmla="val 115"/>
                <a:gd name="f4" fmla="val 156"/>
                <a:gd name="f5" fmla="val 132"/>
                <a:gd name="f6" fmla="val 149"/>
                <a:gd name="f7" fmla="val 147"/>
                <a:gd name="f8" fmla="val 142"/>
                <a:gd name="f9" fmla="val 162"/>
                <a:gd name="f10" fmla="val 174"/>
                <a:gd name="f11" fmla="val 120"/>
                <a:gd name="f12" fmla="val 183"/>
                <a:gd name="f13" fmla="val 108"/>
                <a:gd name="f14" fmla="val 191"/>
                <a:gd name="f15" fmla="val 94"/>
                <a:gd name="f16" fmla="val 196"/>
                <a:gd name="f17" fmla="val 80"/>
                <a:gd name="f18" fmla="val 66"/>
                <a:gd name="f19" fmla="val 52"/>
                <a:gd name="f20" fmla="val 40"/>
                <a:gd name="f21" fmla="val 28"/>
                <a:gd name="f22" fmla="val 18"/>
                <a:gd name="f23" fmla="val 11"/>
                <a:gd name="f24" fmla="val 4"/>
                <a:gd name="f25" fmla="val 81"/>
                <a:gd name="f26" fmla="val 64"/>
                <a:gd name="f27" fmla="val 49"/>
                <a:gd name="f28" fmla="val 34"/>
                <a:gd name="f29" fmla="val 21"/>
                <a:gd name="f30" fmla="val 13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161" h="197">
                  <a:moveTo>
                    <a:pt x="f1" y="f2"/>
                  </a:moveTo>
                  <a:cubicBezTo>
                    <a:pt x="f1" y="f3"/>
                    <a:pt x="f4" y="f5"/>
                    <a:pt x="f6" y="f7"/>
                  </a:cubicBezTo>
                  <a:cubicBezTo>
                    <a:pt x="f8" y="f9"/>
                    <a:pt x="f5" y="f10"/>
                    <a:pt x="f11" y="f12"/>
                  </a:cubicBezTo>
                  <a:cubicBezTo>
                    <a:pt x="f13" y="f14"/>
                    <a:pt x="f15" y="f16"/>
                    <a:pt x="f17" y="f16"/>
                  </a:cubicBezTo>
                  <a:cubicBezTo>
                    <a:pt x="f18" y="f16"/>
                    <a:pt x="f19" y="f14"/>
                    <a:pt x="f20" y="f12"/>
                  </a:cubicBezTo>
                  <a:cubicBezTo>
                    <a:pt x="f21" y="f10"/>
                    <a:pt x="f22" y="f9"/>
                    <a:pt x="f23" y="f7"/>
                  </a:cubicBezTo>
                  <a:cubicBezTo>
                    <a:pt x="f24" y="f5"/>
                    <a:pt x="f0" y="f3"/>
                    <a:pt x="f0" y="f2"/>
                  </a:cubicBezTo>
                  <a:cubicBezTo>
                    <a:pt x="f0" y="f25"/>
                    <a:pt x="f24" y="f26"/>
                    <a:pt x="f23" y="f27"/>
                  </a:cubicBezTo>
                  <a:cubicBezTo>
                    <a:pt x="f22" y="f28"/>
                    <a:pt x="f21" y="f29"/>
                    <a:pt x="f20" y="f30"/>
                  </a:cubicBezTo>
                  <a:cubicBezTo>
                    <a:pt x="f19" y="f24"/>
                    <a:pt x="f18" y="f0"/>
                    <a:pt x="f17" y="f0"/>
                  </a:cubicBezTo>
                  <a:cubicBezTo>
                    <a:pt x="f15" y="f0"/>
                    <a:pt x="f13" y="f24"/>
                    <a:pt x="f11" y="f30"/>
                  </a:cubicBezTo>
                  <a:cubicBezTo>
                    <a:pt x="f5" y="f29"/>
                    <a:pt x="f8" y="f28"/>
                    <a:pt x="f6" y="f27"/>
                  </a:cubicBezTo>
                  <a:cubicBezTo>
                    <a:pt x="f4" y="f26"/>
                    <a:pt x="f1" y="f25"/>
                    <a:pt x="f1" y="f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4" name="Szabadkézi sokszög: alakzat 23">
              <a:extLst>
                <a:ext uri="{FF2B5EF4-FFF2-40B4-BE49-F238E27FC236}">
                  <a16:creationId xmlns:a16="http://schemas.microsoft.com/office/drawing/2014/main" id="{CE105D13-3C3C-4F2E-A6EF-B7C92ABB8591}"/>
                </a:ext>
              </a:extLst>
            </p:cNvPr>
            <p:cNvSpPr/>
            <p:nvPr/>
          </p:nvSpPr>
          <p:spPr>
            <a:xfrm>
              <a:off x="2925719" y="5129279"/>
              <a:ext cx="58320" cy="48600"/>
            </a:xfrm>
            <a:custGeom>
              <a:avLst/>
              <a:gdLst>
                <a:gd name="f0" fmla="val 0"/>
                <a:gd name="f1" fmla="val 54"/>
                <a:gd name="f2" fmla="val 109"/>
                <a:gd name="f3" fmla="val 163"/>
                <a:gd name="f4" fmla="val 45"/>
                <a:gd name="f5" fmla="val 91"/>
                <a:gd name="f6" fmla="val 136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164" h="137">
                  <a:moveTo>
                    <a:pt x="f0" y="f0"/>
                  </a:moveTo>
                  <a:cubicBezTo>
                    <a:pt x="f1" y="f0"/>
                    <a:pt x="f2" y="f0"/>
                    <a:pt x="f3" y="f0"/>
                  </a:cubicBezTo>
                  <a:cubicBezTo>
                    <a:pt x="f3" y="f4"/>
                    <a:pt x="f3" y="f5"/>
                    <a:pt x="f3" y="f6"/>
                  </a:cubicBezTo>
                  <a:cubicBezTo>
                    <a:pt x="f2" y="f6"/>
                    <a:pt x="f1" y="f6"/>
                    <a:pt x="f0" y="f6"/>
                  </a:cubicBezTo>
                  <a:cubicBezTo>
                    <a:pt x="f0" y="f5"/>
                    <a:pt x="f0" y="f4"/>
                    <a:pt x="f0" y="f0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5" name="Szabadkézi sokszög: alakzat 24">
              <a:extLst>
                <a:ext uri="{FF2B5EF4-FFF2-40B4-BE49-F238E27FC236}">
                  <a16:creationId xmlns:a16="http://schemas.microsoft.com/office/drawing/2014/main" id="{D8E42A19-8072-405A-9F1C-5A5F5A9E971F}"/>
                </a:ext>
              </a:extLst>
            </p:cNvPr>
            <p:cNvSpPr/>
            <p:nvPr/>
          </p:nvSpPr>
          <p:spPr>
            <a:xfrm>
              <a:off x="2843640" y="5088239"/>
              <a:ext cx="221400" cy="78840"/>
            </a:xfrm>
            <a:custGeom>
              <a:avLst/>
              <a:gdLst>
                <a:gd name="f0" fmla="val 0"/>
                <a:gd name="f1" fmla="val 465"/>
                <a:gd name="f2" fmla="val 188"/>
                <a:gd name="f3" fmla="val 434"/>
                <a:gd name="f4" fmla="val 185"/>
                <a:gd name="f5" fmla="val 404"/>
                <a:gd name="f6" fmla="val 178"/>
                <a:gd name="f7" fmla="val 379"/>
                <a:gd name="f8" fmla="val 163"/>
                <a:gd name="f9" fmla="val 354"/>
                <a:gd name="f10" fmla="val 147"/>
                <a:gd name="f11" fmla="val 336"/>
                <a:gd name="f12" fmla="val 127"/>
                <a:gd name="f13" fmla="val 333"/>
                <a:gd name="f14" fmla="val 105"/>
                <a:gd name="f15" fmla="val 326"/>
                <a:gd name="f16" fmla="val 70"/>
                <a:gd name="f17" fmla="val 318"/>
                <a:gd name="f18" fmla="val 35"/>
                <a:gd name="f19" fmla="val 311"/>
                <a:gd name="f20" fmla="val 304"/>
                <a:gd name="f21" fmla="val 297"/>
                <a:gd name="f22" fmla="val 290"/>
                <a:gd name="f23" fmla="val 284"/>
                <a:gd name="f24" fmla="val 130"/>
                <a:gd name="f25" fmla="val 268"/>
                <a:gd name="f26" fmla="val 244"/>
                <a:gd name="f27" fmla="val 219"/>
                <a:gd name="f28" fmla="val 157"/>
                <a:gd name="f29" fmla="val 124"/>
                <a:gd name="f30" fmla="val 93"/>
                <a:gd name="f31" fmla="val 65"/>
                <a:gd name="f32" fmla="val 170"/>
                <a:gd name="f33" fmla="val 37"/>
                <a:gd name="f34" fmla="val 13"/>
                <a:gd name="f35" fmla="val 136"/>
                <a:gd name="f36" fmla="val 108"/>
                <a:gd name="f37" fmla="val 4"/>
                <a:gd name="f38" fmla="val 139"/>
                <a:gd name="f39" fmla="val 22"/>
                <a:gd name="f40" fmla="val 167"/>
                <a:gd name="f41" fmla="val 50"/>
                <a:gd name="f42" fmla="val 77"/>
                <a:gd name="f43" fmla="val 203"/>
                <a:gd name="f44" fmla="val 117"/>
                <a:gd name="f45" fmla="val 216"/>
                <a:gd name="f46" fmla="val 154"/>
                <a:gd name="f47" fmla="val 194"/>
                <a:gd name="f48" fmla="val 222"/>
                <a:gd name="f49" fmla="val 231"/>
                <a:gd name="f50" fmla="val 213"/>
                <a:gd name="f51" fmla="val 265"/>
                <a:gd name="f52" fmla="val 296"/>
                <a:gd name="f53" fmla="val 173"/>
                <a:gd name="f54" fmla="val 308"/>
                <a:gd name="f55" fmla="val 320"/>
                <a:gd name="f56" fmla="val 351"/>
                <a:gd name="f57" fmla="val 385"/>
                <a:gd name="f58" fmla="val 425"/>
                <a:gd name="f59" fmla="val 462"/>
                <a:gd name="f60" fmla="val 499"/>
                <a:gd name="f61" fmla="val 539"/>
                <a:gd name="f62" fmla="val 207"/>
                <a:gd name="f63" fmla="val 567"/>
                <a:gd name="f64" fmla="val 594"/>
                <a:gd name="f65" fmla="val 616"/>
                <a:gd name="f66" fmla="val 610"/>
                <a:gd name="f67" fmla="val 133"/>
                <a:gd name="f68" fmla="val 585"/>
                <a:gd name="f69" fmla="val 557"/>
                <a:gd name="f70" fmla="val 530"/>
                <a:gd name="f71" fmla="val 182"/>
                <a:gd name="f72" fmla="val 496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617" h="223">
                  <a:moveTo>
                    <a:pt x="f1" y="f2"/>
                  </a:moveTo>
                  <a:cubicBezTo>
                    <a:pt x="f3" y="f4"/>
                    <a:pt x="f5" y="f6"/>
                    <a:pt x="f7" y="f8"/>
                  </a:cubicBezTo>
                  <a:cubicBezTo>
                    <a:pt x="f9" y="f10"/>
                    <a:pt x="f11" y="f12"/>
                    <a:pt x="f13" y="f14"/>
                  </a:cubicBezTo>
                  <a:cubicBezTo>
                    <a:pt x="f15" y="f16"/>
                    <a:pt x="f17" y="f18"/>
                    <a:pt x="f19" y="f0"/>
                  </a:cubicBezTo>
                  <a:cubicBezTo>
                    <a:pt x="f20" y="f18"/>
                    <a:pt x="f21" y="f16"/>
                    <a:pt x="f22" y="f14"/>
                  </a:cubicBezTo>
                  <a:cubicBezTo>
                    <a:pt x="f23" y="f24"/>
                    <a:pt x="f25" y="f10"/>
                    <a:pt x="f26" y="f8"/>
                  </a:cubicBezTo>
                  <a:cubicBezTo>
                    <a:pt x="f27" y="f6"/>
                    <a:pt x="f2" y="f2"/>
                    <a:pt x="f28" y="f2"/>
                  </a:cubicBezTo>
                  <a:cubicBezTo>
                    <a:pt x="f29" y="f2"/>
                    <a:pt x="f30" y="f4"/>
                    <a:pt x="f31" y="f32"/>
                  </a:cubicBezTo>
                  <a:cubicBezTo>
                    <a:pt x="f33" y="f28"/>
                    <a:pt x="f34" y="f35"/>
                    <a:pt x="f0" y="f36"/>
                  </a:cubicBezTo>
                  <a:cubicBezTo>
                    <a:pt x="f37" y="f38"/>
                    <a:pt x="f39" y="f40"/>
                    <a:pt x="f41" y="f4"/>
                  </a:cubicBezTo>
                  <a:cubicBezTo>
                    <a:pt x="f42" y="f43"/>
                    <a:pt x="f44" y="f45"/>
                    <a:pt x="f46" y="f27"/>
                  </a:cubicBezTo>
                  <a:cubicBezTo>
                    <a:pt x="f47" y="f48"/>
                    <a:pt x="f49" y="f50"/>
                    <a:pt x="f51" y="f47"/>
                  </a:cubicBezTo>
                  <a:cubicBezTo>
                    <a:pt x="f23" y="f4"/>
                    <a:pt x="f52" y="f53"/>
                    <a:pt x="f54" y="f28"/>
                  </a:cubicBezTo>
                  <a:cubicBezTo>
                    <a:pt x="f55" y="f53"/>
                    <a:pt x="f11" y="f4"/>
                    <a:pt x="f56" y="f47"/>
                  </a:cubicBezTo>
                  <a:cubicBezTo>
                    <a:pt x="f57" y="f50"/>
                    <a:pt x="f58" y="f48"/>
                    <a:pt x="f59" y="f27"/>
                  </a:cubicBezTo>
                  <a:cubicBezTo>
                    <a:pt x="f60" y="f27"/>
                    <a:pt x="f61" y="f62"/>
                    <a:pt x="f63" y="f4"/>
                  </a:cubicBezTo>
                  <a:cubicBezTo>
                    <a:pt x="f64" y="f40"/>
                    <a:pt x="f65" y="f35"/>
                    <a:pt x="f65" y="f36"/>
                  </a:cubicBezTo>
                  <a:cubicBezTo>
                    <a:pt x="f66" y="f67"/>
                    <a:pt x="f68" y="f46"/>
                    <a:pt x="f69" y="f32"/>
                  </a:cubicBezTo>
                  <a:cubicBezTo>
                    <a:pt x="f70" y="f71"/>
                    <a:pt x="f72" y="f2"/>
                    <a:pt x="f1" y="f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6" name="Szabadkézi sokszög: alakzat 25">
              <a:extLst>
                <a:ext uri="{FF2B5EF4-FFF2-40B4-BE49-F238E27FC236}">
                  <a16:creationId xmlns:a16="http://schemas.microsoft.com/office/drawing/2014/main" id="{E3CE8BC6-39B0-4AD0-99EC-018A54106414}"/>
                </a:ext>
              </a:extLst>
            </p:cNvPr>
            <p:cNvSpPr/>
            <p:nvPr/>
          </p:nvSpPr>
          <p:spPr>
            <a:xfrm>
              <a:off x="2912040" y="5073840"/>
              <a:ext cx="84240" cy="39600"/>
            </a:xfrm>
            <a:custGeom>
              <a:avLst/>
              <a:gdLst>
                <a:gd name="f0" fmla="val 0"/>
                <a:gd name="f1" fmla="val 126"/>
                <a:gd name="f2" fmla="val 105"/>
                <a:gd name="f3" fmla="val 40"/>
                <a:gd name="f4" fmla="val 15"/>
                <a:gd name="f5" fmla="val 19"/>
                <a:gd name="f6" fmla="val 31"/>
                <a:gd name="f7" fmla="val 12"/>
                <a:gd name="f8" fmla="val 62"/>
                <a:gd name="f9" fmla="val 52"/>
                <a:gd name="f10" fmla="val 90"/>
                <a:gd name="f11" fmla="val 80"/>
                <a:gd name="f12" fmla="val 108"/>
                <a:gd name="f13" fmla="val 111"/>
                <a:gd name="f14" fmla="val 123"/>
                <a:gd name="f15" fmla="val 145"/>
                <a:gd name="f16" fmla="val 169"/>
                <a:gd name="f17" fmla="val 194"/>
                <a:gd name="f18" fmla="val 243"/>
                <a:gd name="f19" fmla="val 252"/>
                <a:gd name="f20" fmla="val 237"/>
                <a:gd name="f21" fmla="val 215"/>
                <a:gd name="f22" fmla="val 148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53" h="112">
                  <a:moveTo>
                    <a:pt x="f1" y="f0"/>
                  </a:moveTo>
                  <a:cubicBezTo>
                    <a:pt x="f2" y="f0"/>
                    <a:pt x="f3" y="f0"/>
                    <a:pt x="f4" y="f5"/>
                  </a:cubicBezTo>
                  <a:cubicBezTo>
                    <a:pt x="f0" y="f6"/>
                    <a:pt x="f7" y="f8"/>
                    <a:pt x="f9" y="f10"/>
                  </a:cubicBezTo>
                  <a:cubicBezTo>
                    <a:pt x="f11" y="f12"/>
                    <a:pt x="f2" y="f13"/>
                    <a:pt x="f14" y="f13"/>
                  </a:cubicBezTo>
                  <a:cubicBezTo>
                    <a:pt x="f15" y="f13"/>
                    <a:pt x="f16" y="f2"/>
                    <a:pt x="f17" y="f10"/>
                  </a:cubicBezTo>
                  <a:cubicBezTo>
                    <a:pt x="f18" y="f8"/>
                    <a:pt x="f19" y="f6"/>
                    <a:pt x="f20" y="f5"/>
                  </a:cubicBezTo>
                  <a:cubicBezTo>
                    <a:pt x="f21" y="f0"/>
                    <a:pt x="f22" y="f0"/>
                    <a:pt x="f1" y="f0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</p:grpSp>
      <p:grpSp>
        <p:nvGrpSpPr>
          <p:cNvPr id="27" name="Csoportba foglalás 26">
            <a:extLst>
              <a:ext uri="{FF2B5EF4-FFF2-40B4-BE49-F238E27FC236}">
                <a16:creationId xmlns:a16="http://schemas.microsoft.com/office/drawing/2014/main" id="{8C628E63-E609-48E4-AAB0-6F02601A31F8}"/>
              </a:ext>
            </a:extLst>
          </p:cNvPr>
          <p:cNvGrpSpPr/>
          <p:nvPr/>
        </p:nvGrpSpPr>
        <p:grpSpPr>
          <a:xfrm>
            <a:off x="1313280" y="4818960"/>
            <a:ext cx="252719" cy="331920"/>
            <a:chOff x="1313280" y="4818960"/>
            <a:chExt cx="252719" cy="331920"/>
          </a:xfrm>
        </p:grpSpPr>
        <p:sp>
          <p:nvSpPr>
            <p:cNvPr id="28" name="Szabadkézi sokszög: alakzat 27">
              <a:extLst>
                <a:ext uri="{FF2B5EF4-FFF2-40B4-BE49-F238E27FC236}">
                  <a16:creationId xmlns:a16="http://schemas.microsoft.com/office/drawing/2014/main" id="{F05A1A82-17B2-41FB-9AFB-66050B29B280}"/>
                </a:ext>
              </a:extLst>
            </p:cNvPr>
            <p:cNvSpPr/>
            <p:nvPr/>
          </p:nvSpPr>
          <p:spPr>
            <a:xfrm>
              <a:off x="1313280" y="5046480"/>
              <a:ext cx="43920" cy="48240"/>
            </a:xfrm>
            <a:custGeom>
              <a:avLst/>
              <a:gdLst>
                <a:gd name="f0" fmla="val 0"/>
                <a:gd name="f1" fmla="val 67"/>
                <a:gd name="f2" fmla="val 79"/>
                <a:gd name="f3" fmla="val 3"/>
                <a:gd name="f4" fmla="val 90"/>
                <a:gd name="f5" fmla="val 8"/>
                <a:gd name="f6" fmla="val 101"/>
                <a:gd name="f7" fmla="val 13"/>
                <a:gd name="f8" fmla="val 111"/>
                <a:gd name="f9" fmla="val 20"/>
                <a:gd name="f10" fmla="val 120"/>
                <a:gd name="f11" fmla="val 30"/>
                <a:gd name="f12" fmla="val 126"/>
                <a:gd name="f13" fmla="val 39"/>
                <a:gd name="f14" fmla="val 132"/>
                <a:gd name="f15" fmla="val 50"/>
                <a:gd name="f16" fmla="val 135"/>
                <a:gd name="f17" fmla="val 61"/>
                <a:gd name="f18" fmla="val 72"/>
                <a:gd name="f19" fmla="val 83"/>
                <a:gd name="f20" fmla="val 92"/>
                <a:gd name="f21" fmla="val 109"/>
                <a:gd name="f22" fmla="val 115"/>
                <a:gd name="f23" fmla="val 123"/>
                <a:gd name="f24" fmla="val 56"/>
                <a:gd name="f25" fmla="val 44"/>
                <a:gd name="f26" fmla="val 34"/>
                <a:gd name="f27" fmla="val 23"/>
                <a:gd name="f28" fmla="val 15"/>
                <a:gd name="f29" fmla="val 9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124" h="136">
                  <a:moveTo>
                    <a:pt x="f0" y="f1"/>
                  </a:moveTo>
                  <a:cubicBezTo>
                    <a:pt x="f0" y="f2"/>
                    <a:pt x="f3" y="f4"/>
                    <a:pt x="f5" y="f6"/>
                  </a:cubicBezTo>
                  <a:cubicBezTo>
                    <a:pt x="f7" y="f8"/>
                    <a:pt x="f9" y="f10"/>
                    <a:pt x="f11" y="f12"/>
                  </a:cubicBezTo>
                  <a:cubicBezTo>
                    <a:pt x="f13" y="f14"/>
                    <a:pt x="f15" y="f16"/>
                    <a:pt x="f17" y="f16"/>
                  </a:cubicBezTo>
                  <a:cubicBezTo>
                    <a:pt x="f18" y="f16"/>
                    <a:pt x="f19" y="f14"/>
                    <a:pt x="f20" y="f12"/>
                  </a:cubicBezTo>
                  <a:cubicBezTo>
                    <a:pt x="f6" y="f10"/>
                    <a:pt x="f21" y="f8"/>
                    <a:pt x="f22" y="f6"/>
                  </a:cubicBezTo>
                  <a:cubicBezTo>
                    <a:pt x="f10" y="f4"/>
                    <a:pt x="f23" y="f2"/>
                    <a:pt x="f23" y="f1"/>
                  </a:cubicBezTo>
                  <a:cubicBezTo>
                    <a:pt x="f23" y="f24"/>
                    <a:pt x="f10" y="f25"/>
                    <a:pt x="f22" y="f26"/>
                  </a:cubicBezTo>
                  <a:cubicBezTo>
                    <a:pt x="f21" y="f27"/>
                    <a:pt x="f6" y="f28"/>
                    <a:pt x="f20" y="f29"/>
                  </a:cubicBezTo>
                  <a:cubicBezTo>
                    <a:pt x="f19" y="f3"/>
                    <a:pt x="f18" y="f0"/>
                    <a:pt x="f17" y="f0"/>
                  </a:cubicBezTo>
                  <a:cubicBezTo>
                    <a:pt x="f15" y="f0"/>
                    <a:pt x="f13" y="f3"/>
                    <a:pt x="f11" y="f29"/>
                  </a:cubicBezTo>
                  <a:cubicBezTo>
                    <a:pt x="f9" y="f28"/>
                    <a:pt x="f7" y="f27"/>
                    <a:pt x="f5" y="f26"/>
                  </a:cubicBezTo>
                  <a:cubicBezTo>
                    <a:pt x="f3" y="f25"/>
                    <a:pt x="f0" y="f24"/>
                    <a:pt x="f0" y="f1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9" name="Szabadkézi sokszög: alakzat 28">
              <a:extLst>
                <a:ext uri="{FF2B5EF4-FFF2-40B4-BE49-F238E27FC236}">
                  <a16:creationId xmlns:a16="http://schemas.microsoft.com/office/drawing/2014/main" id="{C79D56A0-D503-4361-AD32-79D141710AF2}"/>
                </a:ext>
              </a:extLst>
            </p:cNvPr>
            <p:cNvSpPr/>
            <p:nvPr/>
          </p:nvSpPr>
          <p:spPr>
            <a:xfrm>
              <a:off x="1329120" y="5040720"/>
              <a:ext cx="76320" cy="96480"/>
            </a:xfrm>
            <a:custGeom>
              <a:avLst/>
              <a:gdLst>
                <a:gd name="f0" fmla="val 0"/>
                <a:gd name="f1" fmla="val 47"/>
                <a:gd name="f2" fmla="val 227"/>
                <a:gd name="f3" fmla="val 53"/>
                <a:gd name="f4" fmla="val 98"/>
                <a:gd name="f5" fmla="val 76"/>
                <a:gd name="f6" fmla="val 123"/>
                <a:gd name="f7" fmla="val 160"/>
                <a:gd name="f8" fmla="val 18"/>
                <a:gd name="f9" fmla="val 196"/>
                <a:gd name="f10" fmla="val 36"/>
                <a:gd name="f11" fmla="val 232"/>
                <a:gd name="f12" fmla="val 54"/>
                <a:gd name="f13" fmla="val 266"/>
                <a:gd name="f14" fmla="val 220"/>
                <a:gd name="f15" fmla="val 233"/>
                <a:gd name="f16" fmla="val 257"/>
                <a:gd name="f17" fmla="val 209"/>
                <a:gd name="f18" fmla="val 285"/>
                <a:gd name="f19" fmla="val 56"/>
                <a:gd name="f20" fmla="val 262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67" h="286">
                  <a:moveTo>
                    <a:pt x="f1" y="f2"/>
                  </a:moveTo>
                  <a:cubicBezTo>
                    <a:pt x="f0" y="f3"/>
                    <a:pt x="f4" y="f5"/>
                    <a:pt x="f6" y="f0"/>
                  </a:cubicBezTo>
                  <a:cubicBezTo>
                    <a:pt x="f7" y="f8"/>
                    <a:pt x="f9" y="f10"/>
                    <a:pt x="f11" y="f12"/>
                  </a:cubicBezTo>
                  <a:cubicBezTo>
                    <a:pt x="f11" y="f3"/>
                    <a:pt x="f13" y="f14"/>
                    <a:pt x="f15" y="f16"/>
                  </a:cubicBezTo>
                  <a:cubicBezTo>
                    <a:pt x="f17" y="f18"/>
                    <a:pt x="f19" y="f20"/>
                    <a:pt x="f1" y="f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30" name="Szabadkézi sokszög: alakzat 29">
              <a:extLst>
                <a:ext uri="{FF2B5EF4-FFF2-40B4-BE49-F238E27FC236}">
                  <a16:creationId xmlns:a16="http://schemas.microsoft.com/office/drawing/2014/main" id="{22017114-A854-4C7D-8555-17497D93325E}"/>
                </a:ext>
              </a:extLst>
            </p:cNvPr>
            <p:cNvSpPr/>
            <p:nvPr/>
          </p:nvSpPr>
          <p:spPr>
            <a:xfrm>
              <a:off x="1355400" y="5095080"/>
              <a:ext cx="45000" cy="23040"/>
            </a:xfrm>
            <a:custGeom>
              <a:avLst/>
              <a:gdLst>
                <a:gd name="f0" fmla="val 0"/>
                <a:gd name="f1" fmla="val 109"/>
                <a:gd name="f2" fmla="val 33"/>
                <a:gd name="f3" fmla="val 100"/>
                <a:gd name="f4" fmla="val 24"/>
                <a:gd name="f5" fmla="val 89"/>
                <a:gd name="f6" fmla="val 15"/>
                <a:gd name="f7" fmla="val 77"/>
                <a:gd name="f8" fmla="val 11"/>
                <a:gd name="f9" fmla="val 52"/>
                <a:gd name="f10" fmla="val 9"/>
                <a:gd name="f11" fmla="val 26"/>
                <a:gd name="f12" fmla="val 49"/>
                <a:gd name="f13" fmla="val 72"/>
                <a:gd name="f14" fmla="val 21"/>
                <a:gd name="f15" fmla="val 83"/>
                <a:gd name="f16" fmla="val 25"/>
                <a:gd name="f17" fmla="val 93"/>
                <a:gd name="f18" fmla="val 31"/>
                <a:gd name="f19" fmla="val 103"/>
                <a:gd name="f20" fmla="val 39"/>
                <a:gd name="f21" fmla="val 110"/>
                <a:gd name="f22" fmla="val 47"/>
                <a:gd name="f23" fmla="val 120"/>
                <a:gd name="f24" fmla="val 56"/>
                <a:gd name="f25" fmla="val 126"/>
                <a:gd name="f26" fmla="val 67"/>
                <a:gd name="f27" fmla="val 124"/>
                <a:gd name="f28" fmla="val 54"/>
                <a:gd name="f29" fmla="val 118"/>
                <a:gd name="f30" fmla="val 42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127" h="68">
                  <a:moveTo>
                    <a:pt x="f1" y="f2"/>
                  </a:moveTo>
                  <a:cubicBezTo>
                    <a:pt x="f3" y="f4"/>
                    <a:pt x="f5" y="f6"/>
                    <a:pt x="f7" y="f8"/>
                  </a:cubicBezTo>
                  <a:cubicBezTo>
                    <a:pt x="f9" y="f0"/>
                    <a:pt x="f4" y="f0"/>
                    <a:pt x="f0" y="f10"/>
                  </a:cubicBezTo>
                  <a:cubicBezTo>
                    <a:pt x="f11" y="f10"/>
                    <a:pt x="f12" y="f8"/>
                    <a:pt x="f13" y="f14"/>
                  </a:cubicBezTo>
                  <a:cubicBezTo>
                    <a:pt x="f15" y="f16"/>
                    <a:pt x="f17" y="f18"/>
                    <a:pt x="f19" y="f20"/>
                  </a:cubicBezTo>
                  <a:cubicBezTo>
                    <a:pt x="f21" y="f22"/>
                    <a:pt x="f23" y="f24"/>
                    <a:pt x="f25" y="f26"/>
                  </a:cubicBezTo>
                  <a:cubicBezTo>
                    <a:pt x="f27" y="f28"/>
                    <a:pt x="f29" y="f30"/>
                    <a:pt x="f1" y="f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31" name="Szabadkézi sokszög: alakzat 30">
              <a:extLst>
                <a:ext uri="{FF2B5EF4-FFF2-40B4-BE49-F238E27FC236}">
                  <a16:creationId xmlns:a16="http://schemas.microsoft.com/office/drawing/2014/main" id="{E2BD23CD-B67A-47D2-B98F-01E6966703A6}"/>
                </a:ext>
              </a:extLst>
            </p:cNvPr>
            <p:cNvSpPr/>
            <p:nvPr/>
          </p:nvSpPr>
          <p:spPr>
            <a:xfrm>
              <a:off x="1391400" y="5033160"/>
              <a:ext cx="64800" cy="117720"/>
            </a:xfrm>
            <a:custGeom>
              <a:avLst/>
              <a:gdLst>
                <a:gd name="f0" fmla="val 0"/>
                <a:gd name="f1" fmla="val 37"/>
                <a:gd name="f2" fmla="val 308"/>
                <a:gd name="f3" fmla="val 269"/>
                <a:gd name="f4" fmla="val 1"/>
                <a:gd name="f5" fmla="val 98"/>
                <a:gd name="f6" fmla="val 14"/>
                <a:gd name="f7" fmla="val 52"/>
                <a:gd name="f8" fmla="val 9"/>
                <a:gd name="f9" fmla="val 105"/>
                <a:gd name="f10" fmla="val 5"/>
                <a:gd name="f11" fmla="val 157"/>
                <a:gd name="f12" fmla="val 158"/>
                <a:gd name="f13" fmla="val 201"/>
                <a:gd name="f14" fmla="val 271"/>
                <a:gd name="f15" fmla="val 170"/>
                <a:gd name="f16" fmla="val 147"/>
                <a:gd name="f17" fmla="val 335"/>
                <a:gd name="f18" fmla="val 63"/>
                <a:gd name="f19" fmla="val 334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02" h="336">
                  <a:moveTo>
                    <a:pt x="f1" y="f2"/>
                  </a:moveTo>
                  <a:cubicBezTo>
                    <a:pt x="f0" y="f3"/>
                    <a:pt x="f4" y="f5"/>
                    <a:pt x="f0" y="f6"/>
                  </a:cubicBezTo>
                  <a:cubicBezTo>
                    <a:pt x="f7" y="f8"/>
                    <a:pt x="f9" y="f10"/>
                    <a:pt x="f11" y="f0"/>
                  </a:cubicBezTo>
                  <a:cubicBezTo>
                    <a:pt x="f12" y="f0"/>
                    <a:pt x="f13" y="f14"/>
                    <a:pt x="f15" y="f2"/>
                  </a:cubicBezTo>
                  <a:cubicBezTo>
                    <a:pt x="f16" y="f17"/>
                    <a:pt x="f18" y="f19"/>
                    <a:pt x="f1" y="f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32" name="Szabadkézi sokszög: alakzat 31">
              <a:extLst>
                <a:ext uri="{FF2B5EF4-FFF2-40B4-BE49-F238E27FC236}">
                  <a16:creationId xmlns:a16="http://schemas.microsoft.com/office/drawing/2014/main" id="{3250D587-9C54-48FC-B306-3F9807B6E1B6}"/>
                </a:ext>
              </a:extLst>
            </p:cNvPr>
            <p:cNvSpPr/>
            <p:nvPr/>
          </p:nvSpPr>
          <p:spPr>
            <a:xfrm>
              <a:off x="1448280" y="5033160"/>
              <a:ext cx="65160" cy="117720"/>
            </a:xfrm>
            <a:custGeom>
              <a:avLst/>
              <a:gdLst>
                <a:gd name="f0" fmla="val 0"/>
                <a:gd name="f1" fmla="val 164"/>
                <a:gd name="f2" fmla="val 308"/>
                <a:gd name="f3" fmla="val 201"/>
                <a:gd name="f4" fmla="val 269"/>
                <a:gd name="f5" fmla="val 200"/>
                <a:gd name="f6" fmla="val 98"/>
                <a:gd name="f7" fmla="val 14"/>
                <a:gd name="f8" fmla="val 149"/>
                <a:gd name="f9" fmla="val 9"/>
                <a:gd name="f10" fmla="val 97"/>
                <a:gd name="f11" fmla="val 5"/>
                <a:gd name="f12" fmla="val 44"/>
                <a:gd name="f13" fmla="val 40"/>
                <a:gd name="f14" fmla="val 103"/>
                <a:gd name="f15" fmla="val 271"/>
                <a:gd name="f16" fmla="val 30"/>
                <a:gd name="f17" fmla="val 53"/>
                <a:gd name="f18" fmla="val 335"/>
                <a:gd name="f19" fmla="val 138"/>
                <a:gd name="f20" fmla="val 334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02" h="336">
                  <a:moveTo>
                    <a:pt x="f1" y="f2"/>
                  </a:moveTo>
                  <a:cubicBezTo>
                    <a:pt x="f3" y="f4"/>
                    <a:pt x="f5" y="f6"/>
                    <a:pt x="f3" y="f7"/>
                  </a:cubicBezTo>
                  <a:cubicBezTo>
                    <a:pt x="f8" y="f9"/>
                    <a:pt x="f10" y="f11"/>
                    <a:pt x="f12" y="f0"/>
                  </a:cubicBezTo>
                  <a:cubicBezTo>
                    <a:pt x="f13" y="f14"/>
                    <a:pt x="f0" y="f15"/>
                    <a:pt x="f16" y="f2"/>
                  </a:cubicBezTo>
                  <a:cubicBezTo>
                    <a:pt x="f17" y="f18"/>
                    <a:pt x="f19" y="f20"/>
                    <a:pt x="f1" y="f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33" name="Szabadkézi sokszög: alakzat 32">
              <a:extLst>
                <a:ext uri="{FF2B5EF4-FFF2-40B4-BE49-F238E27FC236}">
                  <a16:creationId xmlns:a16="http://schemas.microsoft.com/office/drawing/2014/main" id="{586987CA-C3F7-40F6-A558-A693AFF70593}"/>
                </a:ext>
              </a:extLst>
            </p:cNvPr>
            <p:cNvSpPr/>
            <p:nvPr/>
          </p:nvSpPr>
          <p:spPr>
            <a:xfrm>
              <a:off x="1450079" y="5096160"/>
              <a:ext cx="4320" cy="47520"/>
            </a:xfrm>
            <a:custGeom>
              <a:avLst/>
              <a:gdLst>
                <a:gd name="f0" fmla="val 0"/>
                <a:gd name="f1" fmla="val 13"/>
                <a:gd name="f2" fmla="val 66"/>
                <a:gd name="f3" fmla="val 44"/>
                <a:gd name="f4" fmla="val 11"/>
                <a:gd name="f5" fmla="val 22"/>
                <a:gd name="f6" fmla="val 6"/>
                <a:gd name="f7" fmla="val 2"/>
                <a:gd name="f8" fmla="val 45"/>
                <a:gd name="f9" fmla="val 89"/>
                <a:gd name="f10" fmla="val 111"/>
                <a:gd name="f11" fmla="val 133"/>
                <a:gd name="f12" fmla="val 8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14" h="134">
                  <a:moveTo>
                    <a:pt x="f1" y="f2"/>
                  </a:moveTo>
                  <a:cubicBezTo>
                    <a:pt x="f1" y="f3"/>
                    <a:pt x="f4" y="f5"/>
                    <a:pt x="f6" y="f0"/>
                  </a:cubicBezTo>
                  <a:cubicBezTo>
                    <a:pt x="f7" y="f5"/>
                    <a:pt x="f0" y="f8"/>
                    <a:pt x="f0" y="f2"/>
                  </a:cubicBezTo>
                  <a:cubicBezTo>
                    <a:pt x="f7" y="f9"/>
                    <a:pt x="f7" y="f10"/>
                    <a:pt x="f6" y="f11"/>
                  </a:cubicBezTo>
                  <a:cubicBezTo>
                    <a:pt x="f4" y="f10"/>
                    <a:pt x="f1" y="f12"/>
                    <a:pt x="f1" y="f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34" name="Szabadkézi sokszög: alakzat 33">
              <a:extLst>
                <a:ext uri="{FF2B5EF4-FFF2-40B4-BE49-F238E27FC236}">
                  <a16:creationId xmlns:a16="http://schemas.microsoft.com/office/drawing/2014/main" id="{F62C144D-DE38-4C96-9E16-A0EA801D4E68}"/>
                </a:ext>
              </a:extLst>
            </p:cNvPr>
            <p:cNvSpPr/>
            <p:nvPr/>
          </p:nvSpPr>
          <p:spPr>
            <a:xfrm>
              <a:off x="1402920" y="5028840"/>
              <a:ext cx="99360" cy="95760"/>
            </a:xfrm>
            <a:custGeom>
              <a:avLst/>
              <a:gdLst>
                <a:gd name="f0" fmla="val 0"/>
                <a:gd name="f1" fmla="val 138"/>
                <a:gd name="f2" fmla="val 267"/>
                <a:gd name="f3" fmla="val 184"/>
                <a:gd name="f4" fmla="val 220"/>
                <a:gd name="f5" fmla="val 277"/>
                <a:gd name="f6" fmla="val 195"/>
                <a:gd name="f7" fmla="val 126"/>
                <a:gd name="f8" fmla="val 56"/>
                <a:gd name="f9" fmla="val 215"/>
                <a:gd name="f10" fmla="val 61"/>
                <a:gd name="f11" fmla="val 92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78" h="268">
                  <a:moveTo>
                    <a:pt x="f1" y="f2"/>
                  </a:moveTo>
                  <a:cubicBezTo>
                    <a:pt x="f3" y="f4"/>
                    <a:pt x="f5" y="f6"/>
                    <a:pt x="f5" y="f7"/>
                  </a:cubicBezTo>
                  <a:cubicBezTo>
                    <a:pt x="f5" y="f8"/>
                    <a:pt x="f9" y="f0"/>
                    <a:pt x="f1" y="f0"/>
                  </a:cubicBezTo>
                  <a:cubicBezTo>
                    <a:pt x="f10" y="f0"/>
                    <a:pt x="f0" y="f8"/>
                    <a:pt x="f0" y="f7"/>
                  </a:cubicBezTo>
                  <a:cubicBezTo>
                    <a:pt x="f0" y="f6"/>
                    <a:pt x="f11" y="f4"/>
                    <a:pt x="f1" y="f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35" name="Szabadkézi sokszög: alakzat 34">
              <a:extLst>
                <a:ext uri="{FF2B5EF4-FFF2-40B4-BE49-F238E27FC236}">
                  <a16:creationId xmlns:a16="http://schemas.microsoft.com/office/drawing/2014/main" id="{5C02E55B-EA6C-45F8-A6ED-D3663F0E189F}"/>
                </a:ext>
              </a:extLst>
            </p:cNvPr>
            <p:cNvSpPr/>
            <p:nvPr/>
          </p:nvSpPr>
          <p:spPr>
            <a:xfrm>
              <a:off x="1338480" y="4818960"/>
              <a:ext cx="74880" cy="145440"/>
            </a:xfrm>
            <a:custGeom>
              <a:avLst/>
              <a:gdLst>
                <a:gd name="f0" fmla="val 0"/>
                <a:gd name="f1" fmla="val 214"/>
                <a:gd name="f2" fmla="val 181"/>
                <a:gd name="f3" fmla="val 222"/>
                <a:gd name="f4" fmla="val 343"/>
                <a:gd name="f5" fmla="val 227"/>
                <a:gd name="f6" fmla="val 319"/>
                <a:gd name="f7" fmla="val 233"/>
                <a:gd name="f8" fmla="val 388"/>
                <a:gd name="f9" fmla="val 204"/>
                <a:gd name="f10" fmla="val 395"/>
                <a:gd name="f11" fmla="val 176"/>
                <a:gd name="f12" fmla="val 402"/>
                <a:gd name="f13" fmla="val 147"/>
                <a:gd name="f14" fmla="val 409"/>
                <a:gd name="f15" fmla="val 112"/>
                <a:gd name="f16" fmla="val 347"/>
                <a:gd name="f17" fmla="val 151"/>
                <a:gd name="f18" fmla="val 394"/>
                <a:gd name="f19" fmla="val 40"/>
                <a:gd name="f20" fmla="val 224"/>
                <a:gd name="f21" fmla="val 161"/>
                <a:gd name="f22" fmla="val 43"/>
                <a:gd name="f23" fmla="val 14"/>
                <a:gd name="f24" fmla="val 68"/>
                <a:gd name="f25" fmla="val 4"/>
                <a:gd name="f26" fmla="val 83"/>
                <a:gd name="f27" fmla="val 211"/>
                <a:gd name="f28" fmla="val 98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34" h="410">
                  <a:moveTo>
                    <a:pt x="f1" y="f2"/>
                  </a:moveTo>
                  <a:cubicBezTo>
                    <a:pt x="f3" y="f4"/>
                    <a:pt x="f5" y="f6"/>
                    <a:pt x="f7" y="f8"/>
                  </a:cubicBezTo>
                  <a:cubicBezTo>
                    <a:pt x="f9" y="f10"/>
                    <a:pt x="f11" y="f12"/>
                    <a:pt x="f13" y="f14"/>
                  </a:cubicBezTo>
                  <a:cubicBezTo>
                    <a:pt x="f15" y="f16"/>
                    <a:pt x="f17" y="f18"/>
                    <a:pt x="f19" y="f20"/>
                  </a:cubicBezTo>
                  <a:cubicBezTo>
                    <a:pt x="f0" y="f21"/>
                    <a:pt x="f22" y="f23"/>
                    <a:pt x="f24" y="f25"/>
                  </a:cubicBezTo>
                  <a:cubicBezTo>
                    <a:pt x="f26" y="f0"/>
                    <a:pt x="f27" y="f28"/>
                    <a:pt x="f1" y="f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36" name="Szabadkézi sokszög: alakzat 35">
              <a:extLst>
                <a:ext uri="{FF2B5EF4-FFF2-40B4-BE49-F238E27FC236}">
                  <a16:creationId xmlns:a16="http://schemas.microsoft.com/office/drawing/2014/main" id="{2DA7AC9A-BDA8-4320-AE20-04C75E803CBC}"/>
                </a:ext>
              </a:extLst>
            </p:cNvPr>
            <p:cNvSpPr/>
            <p:nvPr/>
          </p:nvSpPr>
          <p:spPr>
            <a:xfrm>
              <a:off x="1353240" y="4848480"/>
              <a:ext cx="54000" cy="114840"/>
            </a:xfrm>
            <a:custGeom>
              <a:avLst/>
              <a:gdLst>
                <a:gd name="f0" fmla="val 0"/>
                <a:gd name="f1" fmla="val 123"/>
                <a:gd name="f2" fmla="val 110"/>
                <a:gd name="f3" fmla="val 153"/>
                <a:gd name="f4" fmla="val 267"/>
                <a:gd name="f5" fmla="val 149"/>
                <a:gd name="f6" fmla="val 244"/>
                <a:gd name="f7" fmla="val 162"/>
                <a:gd name="f8" fmla="val 311"/>
                <a:gd name="f9" fmla="val 143"/>
                <a:gd name="f10" fmla="val 316"/>
                <a:gd name="f11" fmla="val 124"/>
                <a:gd name="f12" fmla="val 320"/>
                <a:gd name="f13" fmla="val 105"/>
                <a:gd name="f14" fmla="val 325"/>
                <a:gd name="f15" fmla="val 78"/>
                <a:gd name="f16" fmla="val 261"/>
                <a:gd name="f17" fmla="val 314"/>
                <a:gd name="f18" fmla="val 22"/>
                <a:gd name="f19" fmla="val 134"/>
                <a:gd name="f20" fmla="val 88"/>
                <a:gd name="f21" fmla="val 13"/>
                <a:gd name="f22" fmla="val 36"/>
                <a:gd name="f23" fmla="val 5"/>
                <a:gd name="f24" fmla="val 51"/>
                <a:gd name="f25" fmla="val 111"/>
                <a:gd name="f26" fmla="val 45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163" h="326">
                  <a:moveTo>
                    <a:pt x="f1" y="f2"/>
                  </a:moveTo>
                  <a:cubicBezTo>
                    <a:pt x="f3" y="f4"/>
                    <a:pt x="f5" y="f6"/>
                    <a:pt x="f7" y="f8"/>
                  </a:cubicBezTo>
                  <a:cubicBezTo>
                    <a:pt x="f9" y="f10"/>
                    <a:pt x="f11" y="f12"/>
                    <a:pt x="f13" y="f14"/>
                  </a:cubicBezTo>
                  <a:cubicBezTo>
                    <a:pt x="f15" y="f16"/>
                    <a:pt x="f13" y="f17"/>
                    <a:pt x="f18" y="f19"/>
                  </a:cubicBezTo>
                  <a:cubicBezTo>
                    <a:pt x="f0" y="f20"/>
                    <a:pt x="f21" y="f21"/>
                    <a:pt x="f22" y="f23"/>
                  </a:cubicBezTo>
                  <a:cubicBezTo>
                    <a:pt x="f24" y="f0"/>
                    <a:pt x="f25" y="f26"/>
                    <a:pt x="f1" y="f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37" name="Szabadkézi sokszög: alakzat 36">
              <a:extLst>
                <a:ext uri="{FF2B5EF4-FFF2-40B4-BE49-F238E27FC236}">
                  <a16:creationId xmlns:a16="http://schemas.microsoft.com/office/drawing/2014/main" id="{E1D61EAF-0AE8-4837-852C-68E0A6BC3B85}"/>
                </a:ext>
              </a:extLst>
            </p:cNvPr>
            <p:cNvSpPr/>
            <p:nvPr/>
          </p:nvSpPr>
          <p:spPr>
            <a:xfrm>
              <a:off x="1491119" y="4818960"/>
              <a:ext cx="74880" cy="145440"/>
            </a:xfrm>
            <a:custGeom>
              <a:avLst/>
              <a:gdLst>
                <a:gd name="f0" fmla="val 0"/>
                <a:gd name="f1" fmla="val 19"/>
                <a:gd name="f2" fmla="val 181"/>
                <a:gd name="f3" fmla="val 11"/>
                <a:gd name="f4" fmla="val 343"/>
                <a:gd name="f5" fmla="val 6"/>
                <a:gd name="f6" fmla="val 319"/>
                <a:gd name="f7" fmla="val 388"/>
                <a:gd name="f8" fmla="val 29"/>
                <a:gd name="f9" fmla="val 395"/>
                <a:gd name="f10" fmla="val 57"/>
                <a:gd name="f11" fmla="val 402"/>
                <a:gd name="f12" fmla="val 86"/>
                <a:gd name="f13" fmla="val 409"/>
                <a:gd name="f14" fmla="val 121"/>
                <a:gd name="f15" fmla="val 347"/>
                <a:gd name="f16" fmla="val 82"/>
                <a:gd name="f17" fmla="val 394"/>
                <a:gd name="f18" fmla="val 192"/>
                <a:gd name="f19" fmla="val 224"/>
                <a:gd name="f20" fmla="val 234"/>
                <a:gd name="f21" fmla="val 161"/>
                <a:gd name="f22" fmla="val 189"/>
                <a:gd name="f23" fmla="val 14"/>
                <a:gd name="f24" fmla="val 165"/>
                <a:gd name="f25" fmla="val 4"/>
                <a:gd name="f26" fmla="val 149"/>
                <a:gd name="f27" fmla="val 22"/>
                <a:gd name="f28" fmla="val 98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35" h="410">
                  <a:moveTo>
                    <a:pt x="f1" y="f2"/>
                  </a:moveTo>
                  <a:cubicBezTo>
                    <a:pt x="f3" y="f4"/>
                    <a:pt x="f5" y="f6"/>
                    <a:pt x="f0" y="f7"/>
                  </a:cubicBezTo>
                  <a:cubicBezTo>
                    <a:pt x="f8" y="f9"/>
                    <a:pt x="f10" y="f11"/>
                    <a:pt x="f12" y="f13"/>
                  </a:cubicBezTo>
                  <a:cubicBezTo>
                    <a:pt x="f14" y="f15"/>
                    <a:pt x="f16" y="f17"/>
                    <a:pt x="f18" y="f19"/>
                  </a:cubicBezTo>
                  <a:cubicBezTo>
                    <a:pt x="f20" y="f21"/>
                    <a:pt x="f22" y="f23"/>
                    <a:pt x="f24" y="f25"/>
                  </a:cubicBezTo>
                  <a:cubicBezTo>
                    <a:pt x="f26" y="f0"/>
                    <a:pt x="f27" y="f28"/>
                    <a:pt x="f1" y="f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38" name="Szabadkézi sokszög: alakzat 37">
              <a:extLst>
                <a:ext uri="{FF2B5EF4-FFF2-40B4-BE49-F238E27FC236}">
                  <a16:creationId xmlns:a16="http://schemas.microsoft.com/office/drawing/2014/main" id="{1BDF8BF2-8B5B-4F97-8725-ABCF12500CEA}"/>
                </a:ext>
              </a:extLst>
            </p:cNvPr>
            <p:cNvSpPr/>
            <p:nvPr/>
          </p:nvSpPr>
          <p:spPr>
            <a:xfrm>
              <a:off x="1497240" y="4848480"/>
              <a:ext cx="54360" cy="115560"/>
            </a:xfrm>
            <a:custGeom>
              <a:avLst/>
              <a:gdLst>
                <a:gd name="f0" fmla="val 0"/>
                <a:gd name="f1" fmla="val 38"/>
                <a:gd name="f2" fmla="val 110"/>
                <a:gd name="f3" fmla="val 9"/>
                <a:gd name="f4" fmla="val 267"/>
                <a:gd name="f5" fmla="val 13"/>
                <a:gd name="f6" fmla="val 244"/>
                <a:gd name="f7" fmla="val 311"/>
                <a:gd name="f8" fmla="val 18"/>
                <a:gd name="f9" fmla="val 316"/>
                <a:gd name="f10" fmla="val 37"/>
                <a:gd name="f11" fmla="val 322"/>
                <a:gd name="f12" fmla="val 55"/>
                <a:gd name="f13" fmla="val 327"/>
                <a:gd name="f14" fmla="val 83"/>
                <a:gd name="f15" fmla="val 263"/>
                <a:gd name="f16" fmla="val 140"/>
                <a:gd name="f17" fmla="val 136"/>
                <a:gd name="f18" fmla="val 162"/>
                <a:gd name="f19" fmla="val 88"/>
                <a:gd name="f20" fmla="val 151"/>
                <a:gd name="f21" fmla="val 126"/>
                <a:gd name="f22" fmla="val 5"/>
                <a:gd name="f23" fmla="val 111"/>
                <a:gd name="f24" fmla="val 51"/>
                <a:gd name="f25" fmla="val 45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163" h="328">
                  <a:moveTo>
                    <a:pt x="f1" y="f2"/>
                  </a:moveTo>
                  <a:cubicBezTo>
                    <a:pt x="f3" y="f4"/>
                    <a:pt x="f5" y="f6"/>
                    <a:pt x="f0" y="f7"/>
                  </a:cubicBezTo>
                  <a:cubicBezTo>
                    <a:pt x="f8" y="f9"/>
                    <a:pt x="f10" y="f11"/>
                    <a:pt x="f12" y="f13"/>
                  </a:cubicBezTo>
                  <a:cubicBezTo>
                    <a:pt x="f14" y="f15"/>
                    <a:pt x="f12" y="f9"/>
                    <a:pt x="f16" y="f17"/>
                  </a:cubicBezTo>
                  <a:cubicBezTo>
                    <a:pt x="f18" y="f19"/>
                    <a:pt x="f20" y="f5"/>
                    <a:pt x="f21" y="f22"/>
                  </a:cubicBezTo>
                  <a:cubicBezTo>
                    <a:pt x="f23" y="f0"/>
                    <a:pt x="f24" y="f25"/>
                    <a:pt x="f1" y="f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39" name="Szabadkézi sokszög: alakzat 38">
              <a:extLst>
                <a:ext uri="{FF2B5EF4-FFF2-40B4-BE49-F238E27FC236}">
                  <a16:creationId xmlns:a16="http://schemas.microsoft.com/office/drawing/2014/main" id="{60F322AE-1A51-45EF-A42C-0E2E9FAEA69A}"/>
                </a:ext>
              </a:extLst>
            </p:cNvPr>
            <p:cNvSpPr/>
            <p:nvPr/>
          </p:nvSpPr>
          <p:spPr>
            <a:xfrm>
              <a:off x="1351080" y="4907880"/>
              <a:ext cx="202320" cy="177120"/>
            </a:xfrm>
            <a:custGeom>
              <a:avLst/>
              <a:gdLst>
                <a:gd name="f0" fmla="val 0"/>
                <a:gd name="f1" fmla="val 342"/>
                <a:gd name="f2" fmla="val 188"/>
                <a:gd name="f3" fmla="val 117"/>
                <a:gd name="f4" fmla="val 66"/>
                <a:gd name="f5" fmla="val 158"/>
                <a:gd name="f6" fmla="val 235"/>
                <a:gd name="f7" fmla="val 349"/>
                <a:gd name="f8" fmla="val 105"/>
                <a:gd name="f9" fmla="val 424"/>
                <a:gd name="f10" fmla="val 156"/>
                <a:gd name="f11" fmla="val 461"/>
                <a:gd name="f12" fmla="val 241"/>
                <a:gd name="f13" fmla="val 493"/>
                <a:gd name="f14" fmla="val 444"/>
                <a:gd name="f15" fmla="val 530"/>
                <a:gd name="f16" fmla="val 581"/>
                <a:gd name="f17" fmla="val 685"/>
                <a:gd name="f18" fmla="val 347"/>
                <a:gd name="f19" fmla="val 569"/>
                <a:gd name="f20" fmla="val 499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686" h="494">
                  <a:moveTo>
                    <a:pt x="f1" y="f0"/>
                  </a:moveTo>
                  <a:cubicBezTo>
                    <a:pt x="f2" y="f0"/>
                    <a:pt x="f3" y="f4"/>
                    <a:pt x="f3" y="f5"/>
                  </a:cubicBezTo>
                  <a:cubicBezTo>
                    <a:pt x="f3" y="f6"/>
                    <a:pt x="f0" y="f7"/>
                    <a:pt x="f8" y="f9"/>
                  </a:cubicBezTo>
                  <a:cubicBezTo>
                    <a:pt x="f10" y="f11"/>
                    <a:pt x="f12" y="f13"/>
                    <a:pt x="f1" y="f13"/>
                  </a:cubicBezTo>
                  <a:cubicBezTo>
                    <a:pt x="f14" y="f13"/>
                    <a:pt x="f15" y="f11"/>
                    <a:pt x="f16" y="f9"/>
                  </a:cubicBezTo>
                  <a:cubicBezTo>
                    <a:pt x="f17" y="f18"/>
                    <a:pt x="f19" y="f6"/>
                    <a:pt x="f19" y="f5"/>
                  </a:cubicBezTo>
                  <a:cubicBezTo>
                    <a:pt x="f19" y="f4"/>
                    <a:pt x="f20" y="f0"/>
                    <a:pt x="f1" y="f0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40" name="Szabadkézi sokszög: alakzat 39">
              <a:extLst>
                <a:ext uri="{FF2B5EF4-FFF2-40B4-BE49-F238E27FC236}">
                  <a16:creationId xmlns:a16="http://schemas.microsoft.com/office/drawing/2014/main" id="{975D7E6C-C87D-4743-B542-5A5B6AF378EE}"/>
                </a:ext>
              </a:extLst>
            </p:cNvPr>
            <p:cNvSpPr/>
            <p:nvPr/>
          </p:nvSpPr>
          <p:spPr>
            <a:xfrm>
              <a:off x="1364400" y="4932000"/>
              <a:ext cx="176760" cy="146880"/>
            </a:xfrm>
            <a:custGeom>
              <a:avLst/>
              <a:gdLst>
                <a:gd name="f0" fmla="val 0"/>
                <a:gd name="f1" fmla="val 414"/>
                <a:gd name="f2" fmla="val 246"/>
                <a:gd name="f3" fmla="val 17"/>
                <a:gd name="f4" fmla="val 260"/>
                <a:gd name="f5" fmla="val 273"/>
                <a:gd name="f6" fmla="val 286"/>
                <a:gd name="f7" fmla="val 319"/>
                <a:gd name="f8" fmla="val 59"/>
                <a:gd name="f9" fmla="val 369"/>
                <a:gd name="f10" fmla="val 148"/>
                <a:gd name="f11" fmla="val 373"/>
                <a:gd name="f12" fmla="val 222"/>
                <a:gd name="f13" fmla="val 431"/>
                <a:gd name="f14" fmla="val 214"/>
                <a:gd name="f15" fmla="val 497"/>
                <a:gd name="f16" fmla="val 217"/>
                <a:gd name="f17" fmla="val 511"/>
                <a:gd name="f18" fmla="val 248"/>
                <a:gd name="f19" fmla="val 537"/>
                <a:gd name="f20" fmla="val 309"/>
                <a:gd name="f21" fmla="val 413"/>
                <a:gd name="f22" fmla="val 268"/>
                <a:gd name="f23" fmla="val 120"/>
                <a:gd name="f24" fmla="val 26"/>
                <a:gd name="f25" fmla="val 37"/>
                <a:gd name="f26" fmla="val 103"/>
                <a:gd name="f27" fmla="val 160"/>
                <a:gd name="f28" fmla="val 163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538" h="414">
                  <a:moveTo>
                    <a:pt x="f2" y="f3"/>
                  </a:moveTo>
                  <a:cubicBezTo>
                    <a:pt x="f4" y="f0"/>
                    <a:pt x="f5" y="f0"/>
                    <a:pt x="f6" y="f3"/>
                  </a:cubicBezTo>
                  <a:cubicBezTo>
                    <a:pt x="f7" y="f8"/>
                    <a:pt x="f9" y="f10"/>
                    <a:pt x="f11" y="f12"/>
                  </a:cubicBezTo>
                  <a:cubicBezTo>
                    <a:pt x="f13" y="f14"/>
                    <a:pt x="f15" y="f16"/>
                    <a:pt x="f17" y="f18"/>
                  </a:cubicBezTo>
                  <a:cubicBezTo>
                    <a:pt x="f19" y="f20"/>
                    <a:pt x="f1" y="f21"/>
                    <a:pt x="f22" y="f21"/>
                  </a:cubicBezTo>
                  <a:cubicBezTo>
                    <a:pt x="f23" y="f21"/>
                    <a:pt x="f0" y="f20"/>
                    <a:pt x="f24" y="f18"/>
                  </a:cubicBezTo>
                  <a:cubicBezTo>
                    <a:pt x="f25" y="f16"/>
                    <a:pt x="f26" y="f14"/>
                    <a:pt x="f27" y="f12"/>
                  </a:cubicBezTo>
                  <a:cubicBezTo>
                    <a:pt x="f28" y="f10"/>
                    <a:pt x="f14" y="f8"/>
                    <a:pt x="f2" y="f3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41" name="Szabadkézi sokszög: alakzat 40">
              <a:extLst>
                <a:ext uri="{FF2B5EF4-FFF2-40B4-BE49-F238E27FC236}">
                  <a16:creationId xmlns:a16="http://schemas.microsoft.com/office/drawing/2014/main" id="{DCB5AA7E-4FCD-4D9B-ABEF-E2D4EF08859A}"/>
                </a:ext>
              </a:extLst>
            </p:cNvPr>
            <p:cNvSpPr/>
            <p:nvPr/>
          </p:nvSpPr>
          <p:spPr>
            <a:xfrm>
              <a:off x="1410839" y="5037120"/>
              <a:ext cx="83520" cy="29880"/>
            </a:xfrm>
            <a:custGeom>
              <a:avLst/>
              <a:gdLst>
                <a:gd name="f0" fmla="val 0"/>
                <a:gd name="f1" fmla="val 54"/>
                <a:gd name="f2" fmla="val 30"/>
                <a:gd name="f3" fmla="val 71"/>
                <a:gd name="f4" fmla="val 31"/>
                <a:gd name="f5" fmla="val 90"/>
                <a:gd name="f6" fmla="val 27"/>
                <a:gd name="f7" fmla="val 103"/>
                <a:gd name="f8" fmla="val 18"/>
                <a:gd name="f9" fmla="val 111"/>
                <a:gd name="f10" fmla="val 13"/>
                <a:gd name="f11" fmla="val 117"/>
                <a:gd name="f12" fmla="val 7"/>
                <a:gd name="f13" fmla="val 123"/>
                <a:gd name="f14" fmla="val 128"/>
                <a:gd name="f15" fmla="val 136"/>
                <a:gd name="f16" fmla="val 143"/>
                <a:gd name="f17" fmla="val 159"/>
                <a:gd name="f18" fmla="val 176"/>
                <a:gd name="f19" fmla="val 32"/>
                <a:gd name="f20" fmla="val 193"/>
                <a:gd name="f21" fmla="val 210"/>
                <a:gd name="f22" fmla="val 226"/>
                <a:gd name="f23" fmla="val 24"/>
                <a:gd name="f24" fmla="val 239"/>
                <a:gd name="f25" fmla="val 246"/>
                <a:gd name="f26" fmla="val 206"/>
                <a:gd name="f27" fmla="val 84"/>
                <a:gd name="f28" fmla="val 40"/>
                <a:gd name="f29" fmla="val 8"/>
                <a:gd name="f30" fmla="val 20"/>
                <a:gd name="f31" fmla="val 23"/>
                <a:gd name="f32" fmla="val 37"/>
                <a:gd name="f33" fmla="val 28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47" h="85">
                  <a:moveTo>
                    <a:pt x="f1" y="f2"/>
                  </a:moveTo>
                  <a:cubicBezTo>
                    <a:pt x="f3" y="f4"/>
                    <a:pt x="f5" y="f6"/>
                    <a:pt x="f7" y="f8"/>
                  </a:cubicBezTo>
                  <a:cubicBezTo>
                    <a:pt x="f9" y="f10"/>
                    <a:pt x="f11" y="f12"/>
                    <a:pt x="f13" y="f0"/>
                  </a:cubicBezTo>
                  <a:cubicBezTo>
                    <a:pt x="f14" y="f12"/>
                    <a:pt x="f15" y="f10"/>
                    <a:pt x="f16" y="f8"/>
                  </a:cubicBezTo>
                  <a:cubicBezTo>
                    <a:pt x="f17" y="f6"/>
                    <a:pt x="f18" y="f19"/>
                    <a:pt x="f20" y="f2"/>
                  </a:cubicBezTo>
                  <a:cubicBezTo>
                    <a:pt x="f21" y="f2"/>
                    <a:pt x="f22" y="f23"/>
                    <a:pt x="f24" y="f10"/>
                  </a:cubicBezTo>
                  <a:cubicBezTo>
                    <a:pt x="f25" y="f12"/>
                    <a:pt x="f26" y="f27"/>
                    <a:pt x="f13" y="f27"/>
                  </a:cubicBezTo>
                  <a:cubicBezTo>
                    <a:pt x="f28" y="f27"/>
                    <a:pt x="f0" y="f12"/>
                    <a:pt x="f29" y="f10"/>
                  </a:cubicBezTo>
                  <a:cubicBezTo>
                    <a:pt x="f30" y="f31"/>
                    <a:pt x="f32" y="f33"/>
                    <a:pt x="f1" y="f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42" name="Szabadkézi sokszög: alakzat 41">
              <a:extLst>
                <a:ext uri="{FF2B5EF4-FFF2-40B4-BE49-F238E27FC236}">
                  <a16:creationId xmlns:a16="http://schemas.microsoft.com/office/drawing/2014/main" id="{BF4C8FDF-13BE-4872-8722-99D24F6530A1}"/>
                </a:ext>
              </a:extLst>
            </p:cNvPr>
            <p:cNvSpPr/>
            <p:nvPr/>
          </p:nvSpPr>
          <p:spPr>
            <a:xfrm>
              <a:off x="1381320" y="4953600"/>
              <a:ext cx="48600" cy="57960"/>
            </a:xfrm>
            <a:custGeom>
              <a:avLst/>
              <a:gdLst>
                <a:gd name="f0" fmla="val 0"/>
                <a:gd name="f1" fmla="val 97"/>
                <a:gd name="f2" fmla="val 19"/>
                <a:gd name="f3" fmla="val 51"/>
                <a:gd name="f4" fmla="val 20"/>
                <a:gd name="f5" fmla="val 45"/>
                <a:gd name="f6" fmla="val 13"/>
                <a:gd name="f7" fmla="val 70"/>
                <a:gd name="f8" fmla="val 106"/>
                <a:gd name="f9" fmla="val 16"/>
                <a:gd name="f10" fmla="val 147"/>
                <a:gd name="f11" fmla="val 156"/>
                <a:gd name="f12" fmla="val 23"/>
                <a:gd name="f13" fmla="val 163"/>
                <a:gd name="f14" fmla="val 57"/>
                <a:gd name="f15" fmla="val 192"/>
                <a:gd name="f16" fmla="val 133"/>
                <a:gd name="f17" fmla="val 164"/>
                <a:gd name="f18" fmla="val 131"/>
                <a:gd name="f19" fmla="val 151"/>
                <a:gd name="f20" fmla="val 123"/>
                <a:gd name="f21" fmla="val 142"/>
                <a:gd name="f22" fmla="val 84"/>
                <a:gd name="f23" fmla="val 127"/>
                <a:gd name="f24" fmla="val 63"/>
                <a:gd name="f25" fmla="val 137"/>
                <a:gd name="f26" fmla="val 34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152" h="193">
                  <a:moveTo>
                    <a:pt x="f1" y="f2"/>
                  </a:moveTo>
                  <a:cubicBezTo>
                    <a:pt x="f3" y="f0"/>
                    <a:pt x="f4" y="f5"/>
                    <a:pt x="f6" y="f7"/>
                  </a:cubicBezTo>
                  <a:cubicBezTo>
                    <a:pt x="f0" y="f8"/>
                    <a:pt x="f9" y="f10"/>
                    <a:pt x="f4" y="f11"/>
                  </a:cubicBezTo>
                  <a:cubicBezTo>
                    <a:pt x="f12" y="f13"/>
                    <a:pt x="f14" y="f15"/>
                    <a:pt x="f16" y="f17"/>
                  </a:cubicBezTo>
                  <a:cubicBezTo>
                    <a:pt x="f18" y="f17"/>
                    <a:pt x="f19" y="f20"/>
                    <a:pt x="f21" y="f22"/>
                  </a:cubicBezTo>
                  <a:cubicBezTo>
                    <a:pt x="f23" y="f24"/>
                    <a:pt x="f25" y="f26"/>
                    <a:pt x="f1" y="f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43" name="Szabadkézi sokszög: alakzat 42">
              <a:extLst>
                <a:ext uri="{FF2B5EF4-FFF2-40B4-BE49-F238E27FC236}">
                  <a16:creationId xmlns:a16="http://schemas.microsoft.com/office/drawing/2014/main" id="{AB699A59-BAD1-4012-8FC1-EF3309A6FE15}"/>
                </a:ext>
              </a:extLst>
            </p:cNvPr>
            <p:cNvSpPr/>
            <p:nvPr/>
          </p:nvSpPr>
          <p:spPr>
            <a:xfrm>
              <a:off x="1378080" y="4950720"/>
              <a:ext cx="51120" cy="62280"/>
            </a:xfrm>
            <a:custGeom>
              <a:avLst/>
              <a:gdLst>
                <a:gd name="f0" fmla="val 0"/>
                <a:gd name="f1" fmla="val 128"/>
                <a:gd name="f2" fmla="val 30"/>
                <a:gd name="f3" fmla="val 122"/>
                <a:gd name="f4" fmla="val 23"/>
                <a:gd name="f5" fmla="val 116"/>
                <a:gd name="f6" fmla="val 16"/>
                <a:gd name="f7" fmla="val 108"/>
                <a:gd name="f8" fmla="val 12"/>
                <a:gd name="f9" fmla="val 105"/>
                <a:gd name="f10" fmla="val 9"/>
                <a:gd name="f11" fmla="val 100"/>
                <a:gd name="f12" fmla="val 7"/>
                <a:gd name="f13" fmla="val 96"/>
                <a:gd name="f14" fmla="val 6"/>
                <a:gd name="f15" fmla="val 91"/>
                <a:gd name="f16" fmla="val 4"/>
                <a:gd name="f17" fmla="val 86"/>
                <a:gd name="f18" fmla="val 3"/>
                <a:gd name="f19" fmla="val 82"/>
                <a:gd name="f20" fmla="val 63"/>
                <a:gd name="f21" fmla="val 45"/>
                <a:gd name="f22" fmla="val 32"/>
                <a:gd name="f23" fmla="val 21"/>
                <a:gd name="f24" fmla="val 20"/>
                <a:gd name="f25" fmla="val 33"/>
                <a:gd name="f26" fmla="val 50"/>
                <a:gd name="f27" fmla="val 5"/>
                <a:gd name="f28" fmla="val 69"/>
                <a:gd name="f29" fmla="val 87"/>
                <a:gd name="f30" fmla="val 2"/>
                <a:gd name="f31" fmla="val 106"/>
                <a:gd name="f32" fmla="val 125"/>
                <a:gd name="f33" fmla="val 8"/>
                <a:gd name="f34" fmla="val 134"/>
                <a:gd name="f35" fmla="val 11"/>
                <a:gd name="f36" fmla="val 143"/>
                <a:gd name="f37" fmla="val 151"/>
                <a:gd name="f38" fmla="val 152"/>
                <a:gd name="f39" fmla="val 153"/>
                <a:gd name="f40" fmla="val 17"/>
                <a:gd name="f41" fmla="val 154"/>
                <a:gd name="f42" fmla="val 156"/>
                <a:gd name="f43" fmla="val 158"/>
                <a:gd name="f44" fmla="val 159"/>
                <a:gd name="f45" fmla="val 160"/>
                <a:gd name="f46" fmla="val 18"/>
                <a:gd name="f47" fmla="val 19"/>
                <a:gd name="f48" fmla="val 162"/>
                <a:gd name="f49" fmla="val 22"/>
                <a:gd name="f50" fmla="val 163"/>
                <a:gd name="f51" fmla="val 25"/>
                <a:gd name="f52" fmla="val 165"/>
                <a:gd name="f53" fmla="val 29"/>
                <a:gd name="f54" fmla="val 168"/>
                <a:gd name="f55" fmla="val 169"/>
                <a:gd name="f56" fmla="val 37"/>
                <a:gd name="f57" fmla="val 171"/>
                <a:gd name="f58" fmla="val 54"/>
                <a:gd name="f59" fmla="val 177"/>
                <a:gd name="f60" fmla="val 71"/>
                <a:gd name="f61" fmla="val 88"/>
                <a:gd name="f62" fmla="val 175"/>
                <a:gd name="f63" fmla="val 172"/>
                <a:gd name="f64" fmla="val 120"/>
                <a:gd name="f65" fmla="val 136"/>
                <a:gd name="f66" fmla="val 103"/>
                <a:gd name="f67" fmla="val 72"/>
                <a:gd name="f68" fmla="val 56"/>
                <a:gd name="f69" fmla="val 166"/>
                <a:gd name="f70" fmla="val 42"/>
                <a:gd name="f71" fmla="val 39"/>
                <a:gd name="f72" fmla="val 36"/>
                <a:gd name="f73" fmla="val 157"/>
                <a:gd name="f74" fmla="val 31"/>
                <a:gd name="f75" fmla="val 28"/>
                <a:gd name="f76" fmla="val 150"/>
                <a:gd name="f77" fmla="val 149"/>
                <a:gd name="f78" fmla="val 148"/>
                <a:gd name="f79" fmla="val 140"/>
                <a:gd name="f80" fmla="val 132"/>
                <a:gd name="f81" fmla="val 76"/>
                <a:gd name="f82" fmla="val 61"/>
                <a:gd name="f83" fmla="val 47"/>
                <a:gd name="f84" fmla="val 43"/>
                <a:gd name="f85" fmla="val 26"/>
                <a:gd name="f86" fmla="val 68"/>
                <a:gd name="f87" fmla="val 85"/>
                <a:gd name="f88" fmla="val 92"/>
                <a:gd name="f89" fmla="val 95"/>
                <a:gd name="f90" fmla="val 24"/>
                <a:gd name="f91" fmla="val 111"/>
                <a:gd name="f92" fmla="val 27"/>
                <a:gd name="f93" fmla="val 117"/>
                <a:gd name="f94" fmla="val 38"/>
                <a:gd name="f95" fmla="val 145"/>
                <a:gd name="f96" fmla="val 81"/>
                <a:gd name="f97" fmla="val 139"/>
                <a:gd name="f98" fmla="val 46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146" h="178">
                  <a:moveTo>
                    <a:pt x="f1" y="f2"/>
                  </a:moveTo>
                  <a:cubicBezTo>
                    <a:pt x="f3" y="f4"/>
                    <a:pt x="f5" y="f6"/>
                    <a:pt x="f7" y="f8"/>
                  </a:cubicBezTo>
                  <a:cubicBezTo>
                    <a:pt x="f9" y="f10"/>
                    <a:pt x="f11" y="f12"/>
                    <a:pt x="f13" y="f14"/>
                  </a:cubicBezTo>
                  <a:cubicBezTo>
                    <a:pt x="f15" y="f16"/>
                    <a:pt x="f17" y="f18"/>
                    <a:pt x="f19" y="f18"/>
                  </a:cubicBezTo>
                  <a:cubicBezTo>
                    <a:pt x="f20" y="f0"/>
                    <a:pt x="f21" y="f10"/>
                    <a:pt x="f22" y="f23"/>
                  </a:cubicBezTo>
                  <a:cubicBezTo>
                    <a:pt x="f24" y="f25"/>
                    <a:pt x="f10" y="f26"/>
                    <a:pt x="f27" y="f28"/>
                  </a:cubicBezTo>
                  <a:cubicBezTo>
                    <a:pt x="f0" y="f29"/>
                    <a:pt x="f30" y="f31"/>
                    <a:pt x="f14" y="f32"/>
                  </a:cubicBezTo>
                  <a:cubicBezTo>
                    <a:pt x="f33" y="f34"/>
                    <a:pt x="f35" y="f36"/>
                    <a:pt x="f6" y="f37"/>
                  </a:cubicBezTo>
                  <a:cubicBezTo>
                    <a:pt x="f6" y="f38"/>
                    <a:pt x="f6" y="f39"/>
                    <a:pt x="f40" y="f41"/>
                  </a:cubicBezTo>
                  <a:cubicBezTo>
                    <a:pt x="f40" y="f42"/>
                    <a:pt x="f40" y="f43"/>
                    <a:pt x="f40" y="f44"/>
                  </a:cubicBezTo>
                  <a:cubicBezTo>
                    <a:pt x="f40" y="f45"/>
                    <a:pt x="f46" y="f45"/>
                    <a:pt x="f47" y="f45"/>
                  </a:cubicBezTo>
                  <a:cubicBezTo>
                    <a:pt x="f24" y="f48"/>
                    <a:pt x="f49" y="f50"/>
                    <a:pt x="f51" y="f52"/>
                  </a:cubicBezTo>
                  <a:cubicBezTo>
                    <a:pt x="f53" y="f54"/>
                    <a:pt x="f22" y="f55"/>
                    <a:pt x="f56" y="f57"/>
                  </a:cubicBezTo>
                  <a:cubicBezTo>
                    <a:pt x="f58" y="f59"/>
                    <a:pt x="f60" y="f59"/>
                    <a:pt x="f61" y="f62"/>
                  </a:cubicBezTo>
                  <a:cubicBezTo>
                    <a:pt x="f9" y="f63"/>
                    <a:pt x="f64" y="f54"/>
                    <a:pt x="f65" y="f45"/>
                  </a:cubicBezTo>
                  <a:cubicBezTo>
                    <a:pt x="f64" y="f50"/>
                    <a:pt x="f66" y="f54"/>
                    <a:pt x="f61" y="f54"/>
                  </a:cubicBezTo>
                  <a:cubicBezTo>
                    <a:pt x="f67" y="f54"/>
                    <a:pt x="f68" y="f69"/>
                    <a:pt x="f70" y="f45"/>
                  </a:cubicBezTo>
                  <a:cubicBezTo>
                    <a:pt x="f71" y="f44"/>
                    <a:pt x="f72" y="f73"/>
                    <a:pt x="f22" y="f41"/>
                  </a:cubicBezTo>
                  <a:cubicBezTo>
                    <a:pt x="f74" y="f38"/>
                    <a:pt x="f53" y="f38"/>
                    <a:pt x="f53" y="f37"/>
                  </a:cubicBezTo>
                  <a:cubicBezTo>
                    <a:pt x="f75" y="f76"/>
                    <a:pt x="f75" y="f77"/>
                    <a:pt x="f75" y="f78"/>
                  </a:cubicBezTo>
                  <a:cubicBezTo>
                    <a:pt x="f51" y="f79"/>
                    <a:pt x="f4" y="f80"/>
                    <a:pt x="f24" y="f32"/>
                  </a:cubicBezTo>
                  <a:cubicBezTo>
                    <a:pt x="f40" y="f7"/>
                    <a:pt x="f6" y="f15"/>
                    <a:pt x="f24" y="f81"/>
                  </a:cubicBezTo>
                  <a:cubicBezTo>
                    <a:pt x="f4" y="f82"/>
                    <a:pt x="f22" y="f83"/>
                    <a:pt x="f84" y="f72"/>
                  </a:cubicBezTo>
                  <a:cubicBezTo>
                    <a:pt x="f58" y="f85"/>
                    <a:pt x="f86" y="f46"/>
                    <a:pt x="f19" y="f24"/>
                  </a:cubicBezTo>
                  <a:cubicBezTo>
                    <a:pt x="f87" y="f24"/>
                    <a:pt x="f61" y="f47"/>
                    <a:pt x="f88" y="f23"/>
                  </a:cubicBezTo>
                  <a:cubicBezTo>
                    <a:pt x="f89" y="f49"/>
                    <a:pt x="f11" y="f4"/>
                    <a:pt x="f66" y="f90"/>
                  </a:cubicBezTo>
                  <a:cubicBezTo>
                    <a:pt x="f91" y="f92"/>
                    <a:pt x="f93" y="f22"/>
                    <a:pt x="f3" y="f94"/>
                  </a:cubicBezTo>
                  <a:cubicBezTo>
                    <a:pt x="f80" y="f83"/>
                    <a:pt x="f79" y="f20"/>
                    <a:pt x="f95" y="f96"/>
                  </a:cubicBezTo>
                  <a:cubicBezTo>
                    <a:pt x="f95" y="f20"/>
                    <a:pt x="f97" y="f98"/>
                    <a:pt x="f1" y="f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44" name="Szabadkézi sokszög: alakzat 43">
              <a:extLst>
                <a:ext uri="{FF2B5EF4-FFF2-40B4-BE49-F238E27FC236}">
                  <a16:creationId xmlns:a16="http://schemas.microsoft.com/office/drawing/2014/main" id="{1B155F28-80B1-4791-94C1-5F20848AFA33}"/>
                </a:ext>
              </a:extLst>
            </p:cNvPr>
            <p:cNvSpPr/>
            <p:nvPr/>
          </p:nvSpPr>
          <p:spPr>
            <a:xfrm>
              <a:off x="1393919" y="4967640"/>
              <a:ext cx="28440" cy="34920"/>
            </a:xfrm>
            <a:custGeom>
              <a:avLst/>
              <a:gdLst>
                <a:gd name="f0" fmla="val 0"/>
                <a:gd name="f1" fmla="val 81"/>
                <a:gd name="f2" fmla="val 49"/>
                <a:gd name="f3" fmla="val 58"/>
                <a:gd name="f4" fmla="val 2"/>
                <a:gd name="f5" fmla="val 66"/>
                <a:gd name="f6" fmla="val 6"/>
                <a:gd name="f7" fmla="val 74"/>
                <a:gd name="f8" fmla="val 9"/>
                <a:gd name="f9" fmla="val 14"/>
                <a:gd name="f10" fmla="val 87"/>
                <a:gd name="f11" fmla="val 20"/>
                <a:gd name="f12" fmla="val 92"/>
                <a:gd name="f13" fmla="val 26"/>
                <a:gd name="f14" fmla="val 96"/>
                <a:gd name="f15" fmla="val 33"/>
                <a:gd name="f16" fmla="val 98"/>
                <a:gd name="f17" fmla="val 40"/>
                <a:gd name="f18" fmla="val 47"/>
                <a:gd name="f19" fmla="val 54"/>
                <a:gd name="f20" fmla="val 60"/>
                <a:gd name="f21" fmla="val 71"/>
                <a:gd name="f22" fmla="val 75"/>
                <a:gd name="f23" fmla="val 78"/>
                <a:gd name="f24" fmla="val 80"/>
                <a:gd name="f25" fmla="val 32"/>
                <a:gd name="f26" fmla="val 24"/>
                <a:gd name="f27" fmla="val 17"/>
                <a:gd name="f28" fmla="val 10"/>
                <a:gd name="f29" fmla="val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81" h="99">
                  <a:moveTo>
                    <a:pt x="f0" y="f2"/>
                  </a:moveTo>
                  <a:cubicBezTo>
                    <a:pt x="f0" y="f3"/>
                    <a:pt x="f4" y="f5"/>
                    <a:pt x="f6" y="f7"/>
                  </a:cubicBezTo>
                  <a:cubicBezTo>
                    <a:pt x="f8" y="f1"/>
                    <a:pt x="f9" y="f10"/>
                    <a:pt x="f11" y="f12"/>
                  </a:cubicBezTo>
                  <a:cubicBezTo>
                    <a:pt x="f13" y="f14"/>
                    <a:pt x="f15" y="f16"/>
                    <a:pt x="f17" y="f16"/>
                  </a:cubicBezTo>
                  <a:cubicBezTo>
                    <a:pt x="f18" y="f16"/>
                    <a:pt x="f19" y="f14"/>
                    <a:pt x="f20" y="f12"/>
                  </a:cubicBezTo>
                  <a:cubicBezTo>
                    <a:pt x="f5" y="f10"/>
                    <a:pt x="f21" y="f1"/>
                    <a:pt x="f22" y="f7"/>
                  </a:cubicBezTo>
                  <a:cubicBezTo>
                    <a:pt x="f23" y="f5"/>
                    <a:pt x="f24" y="f3"/>
                    <a:pt x="f24" y="f2"/>
                  </a:cubicBezTo>
                  <a:cubicBezTo>
                    <a:pt x="f24" y="f17"/>
                    <a:pt x="f23" y="f25"/>
                    <a:pt x="f22" y="f26"/>
                  </a:cubicBezTo>
                  <a:cubicBezTo>
                    <a:pt x="f21" y="f27"/>
                    <a:pt x="f5" y="f28"/>
                    <a:pt x="f20" y="f6"/>
                  </a:cubicBezTo>
                  <a:cubicBezTo>
                    <a:pt x="f19" y="f29"/>
                    <a:pt x="f18" y="f0"/>
                    <a:pt x="f17" y="f0"/>
                  </a:cubicBezTo>
                  <a:cubicBezTo>
                    <a:pt x="f15" y="f0"/>
                    <a:pt x="f13" y="f29"/>
                    <a:pt x="f11" y="f6"/>
                  </a:cubicBezTo>
                  <a:cubicBezTo>
                    <a:pt x="f9" y="f28"/>
                    <a:pt x="f8" y="f27"/>
                    <a:pt x="f6" y="f26"/>
                  </a:cubicBezTo>
                  <a:cubicBezTo>
                    <a:pt x="f4" y="f25"/>
                    <a:pt x="f0" y="f17"/>
                    <a:pt x="f0" y="f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45" name="Szabadkézi sokszög: alakzat 44">
              <a:extLst>
                <a:ext uri="{FF2B5EF4-FFF2-40B4-BE49-F238E27FC236}">
                  <a16:creationId xmlns:a16="http://schemas.microsoft.com/office/drawing/2014/main" id="{D4074515-D338-4805-9AB2-63810B199576}"/>
                </a:ext>
              </a:extLst>
            </p:cNvPr>
            <p:cNvSpPr/>
            <p:nvPr/>
          </p:nvSpPr>
          <p:spPr>
            <a:xfrm>
              <a:off x="1474919" y="4953600"/>
              <a:ext cx="48600" cy="57960"/>
            </a:xfrm>
            <a:custGeom>
              <a:avLst/>
              <a:gdLst>
                <a:gd name="f0" fmla="val 0"/>
                <a:gd name="f1" fmla="val 53"/>
                <a:gd name="f2" fmla="val 19"/>
                <a:gd name="f3" fmla="val 99"/>
                <a:gd name="f4" fmla="val 130"/>
                <a:gd name="f5" fmla="val 45"/>
                <a:gd name="f6" fmla="val 137"/>
                <a:gd name="f7" fmla="val 70"/>
                <a:gd name="f8" fmla="val 150"/>
                <a:gd name="f9" fmla="val 106"/>
                <a:gd name="f10" fmla="val 134"/>
                <a:gd name="f11" fmla="val 148"/>
                <a:gd name="f12" fmla="val 156"/>
                <a:gd name="f13" fmla="val 126"/>
                <a:gd name="f14" fmla="val 164"/>
                <a:gd name="f15" fmla="val 93"/>
                <a:gd name="f16" fmla="val 192"/>
                <a:gd name="f17" fmla="val 17"/>
                <a:gd name="f18" fmla="val 123"/>
                <a:gd name="f19" fmla="val 8"/>
                <a:gd name="f20" fmla="val 84"/>
                <a:gd name="f21" fmla="val 23"/>
                <a:gd name="f22" fmla="val 63"/>
                <a:gd name="f23" fmla="val 13"/>
                <a:gd name="f24" fmla="val 34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151" h="193">
                  <a:moveTo>
                    <a:pt x="f1" y="f2"/>
                  </a:moveTo>
                  <a:cubicBezTo>
                    <a:pt x="f3" y="f0"/>
                    <a:pt x="f4" y="f5"/>
                    <a:pt x="f6" y="f7"/>
                  </a:cubicBezTo>
                  <a:cubicBezTo>
                    <a:pt x="f8" y="f9"/>
                    <a:pt x="f10" y="f11"/>
                    <a:pt x="f4" y="f12"/>
                  </a:cubicBezTo>
                  <a:cubicBezTo>
                    <a:pt x="f13" y="f14"/>
                    <a:pt x="f15" y="f16"/>
                    <a:pt x="f17" y="f14"/>
                  </a:cubicBezTo>
                  <a:cubicBezTo>
                    <a:pt x="f2" y="f14"/>
                    <a:pt x="f0" y="f18"/>
                    <a:pt x="f19" y="f20"/>
                  </a:cubicBezTo>
                  <a:cubicBezTo>
                    <a:pt x="f21" y="f22"/>
                    <a:pt x="f23" y="f24"/>
                    <a:pt x="f1" y="f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46" name="Szabadkézi sokszög: alakzat 45">
              <a:extLst>
                <a:ext uri="{FF2B5EF4-FFF2-40B4-BE49-F238E27FC236}">
                  <a16:creationId xmlns:a16="http://schemas.microsoft.com/office/drawing/2014/main" id="{914E357C-C560-49DD-99BA-24CD77AE77FD}"/>
                </a:ext>
              </a:extLst>
            </p:cNvPr>
            <p:cNvSpPr/>
            <p:nvPr/>
          </p:nvSpPr>
          <p:spPr>
            <a:xfrm>
              <a:off x="1475640" y="4951080"/>
              <a:ext cx="51480" cy="61560"/>
            </a:xfrm>
            <a:custGeom>
              <a:avLst/>
              <a:gdLst>
                <a:gd name="f0" fmla="val 0"/>
                <a:gd name="f1" fmla="val 146"/>
                <a:gd name="f2" fmla="val 23"/>
                <a:gd name="f3" fmla="val 35"/>
                <a:gd name="f4" fmla="val 29"/>
                <a:gd name="f5" fmla="val 25"/>
                <a:gd name="f6" fmla="val 42"/>
                <a:gd name="f7" fmla="val 22"/>
                <a:gd name="f8" fmla="val 45"/>
                <a:gd name="f9" fmla="val 20"/>
                <a:gd name="f10" fmla="val 49"/>
                <a:gd name="f11" fmla="val 19"/>
                <a:gd name="f12" fmla="val 52"/>
                <a:gd name="f13" fmla="val 55"/>
                <a:gd name="f14" fmla="val 17"/>
                <a:gd name="f15" fmla="val 60"/>
                <a:gd name="f16" fmla="val 63"/>
                <a:gd name="f17" fmla="val 77"/>
                <a:gd name="f18" fmla="val 92"/>
                <a:gd name="f19" fmla="val 102"/>
                <a:gd name="f20" fmla="val 34"/>
                <a:gd name="f21" fmla="val 112"/>
                <a:gd name="f22" fmla="val 122"/>
                <a:gd name="f23" fmla="val 125"/>
                <a:gd name="f24" fmla="val 74"/>
                <a:gd name="f25" fmla="val 128"/>
                <a:gd name="f26" fmla="val 88"/>
                <a:gd name="f27" fmla="val 105"/>
                <a:gd name="f28" fmla="val 123"/>
                <a:gd name="f29" fmla="val 130"/>
                <a:gd name="f30" fmla="val 120"/>
                <a:gd name="f31" fmla="val 139"/>
                <a:gd name="f32" fmla="val 117"/>
                <a:gd name="f33" fmla="val 145"/>
                <a:gd name="f34" fmla="val 116"/>
                <a:gd name="f35" fmla="val 147"/>
                <a:gd name="f36" fmla="val 115"/>
                <a:gd name="f37" fmla="val 148"/>
                <a:gd name="f38" fmla="val 114"/>
                <a:gd name="f39" fmla="val 150"/>
                <a:gd name="f40" fmla="val 151"/>
                <a:gd name="f41" fmla="val 109"/>
                <a:gd name="f42" fmla="val 153"/>
                <a:gd name="f43" fmla="val 106"/>
                <a:gd name="f44" fmla="val 156"/>
                <a:gd name="f45" fmla="val 103"/>
                <a:gd name="f46" fmla="val 158"/>
                <a:gd name="f47" fmla="val 89"/>
                <a:gd name="f48" fmla="val 164"/>
                <a:gd name="f49" fmla="val 167"/>
                <a:gd name="f50" fmla="val 57"/>
                <a:gd name="f51" fmla="val 165"/>
                <a:gd name="f52" fmla="val 162"/>
                <a:gd name="f53" fmla="val 9"/>
                <a:gd name="f54" fmla="val 40"/>
                <a:gd name="f55" fmla="val 170"/>
                <a:gd name="f56" fmla="val 173"/>
                <a:gd name="f57" fmla="val 176"/>
                <a:gd name="f58" fmla="val 91"/>
                <a:gd name="f59" fmla="val 174"/>
                <a:gd name="f60" fmla="val 108"/>
                <a:gd name="f61" fmla="val 168"/>
                <a:gd name="f62" fmla="val 161"/>
                <a:gd name="f63" fmla="val 159"/>
                <a:gd name="f64" fmla="val 126"/>
                <a:gd name="f65" fmla="val 127"/>
                <a:gd name="f66" fmla="val 157"/>
                <a:gd name="f67" fmla="val 129"/>
                <a:gd name="f68" fmla="val 155"/>
                <a:gd name="f69" fmla="val 154"/>
                <a:gd name="f70" fmla="val 152"/>
                <a:gd name="f71" fmla="val 131"/>
                <a:gd name="f72" fmla="val 134"/>
                <a:gd name="f73" fmla="val 142"/>
                <a:gd name="f74" fmla="val 137"/>
                <a:gd name="f75" fmla="val 140"/>
                <a:gd name="f76" fmla="val 107"/>
                <a:gd name="f77" fmla="val 69"/>
                <a:gd name="f78" fmla="val 51"/>
                <a:gd name="f79" fmla="val 100"/>
                <a:gd name="f80" fmla="val 83"/>
                <a:gd name="f81" fmla="val 65"/>
                <a:gd name="f82" fmla="val 3"/>
                <a:gd name="f83" fmla="val 5"/>
                <a:gd name="f84" fmla="val 6"/>
                <a:gd name="f85" fmla="val 46"/>
                <a:gd name="f86" fmla="val 8"/>
                <a:gd name="f87" fmla="val 43"/>
                <a:gd name="f88" fmla="val 38"/>
                <a:gd name="f89" fmla="val 12"/>
                <a:gd name="f90" fmla="val 31"/>
                <a:gd name="f91" fmla="val 18"/>
                <a:gd name="f92" fmla="val 2"/>
                <a:gd name="f93" fmla="val 62"/>
                <a:gd name="f94" fmla="val 80"/>
                <a:gd name="f95" fmla="val 1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146" h="177">
                  <a:moveTo>
                    <a:pt x="f2" y="f3"/>
                  </a:moveTo>
                  <a:cubicBezTo>
                    <a:pt x="f4" y="f4"/>
                    <a:pt x="f3" y="f5"/>
                    <a:pt x="f6" y="f7"/>
                  </a:cubicBezTo>
                  <a:cubicBezTo>
                    <a:pt x="f8" y="f9"/>
                    <a:pt x="f10" y="f11"/>
                    <a:pt x="f12" y="f11"/>
                  </a:cubicBezTo>
                  <a:cubicBezTo>
                    <a:pt x="f13" y="f14"/>
                    <a:pt x="f15" y="f14"/>
                    <a:pt x="f16" y="f14"/>
                  </a:cubicBezTo>
                  <a:cubicBezTo>
                    <a:pt x="f17" y="f14"/>
                    <a:pt x="f18" y="f2"/>
                    <a:pt x="f19" y="f20"/>
                  </a:cubicBezTo>
                  <a:cubicBezTo>
                    <a:pt x="f21" y="f8"/>
                    <a:pt x="f22" y="f15"/>
                    <a:pt x="f23" y="f24"/>
                  </a:cubicBezTo>
                  <a:cubicBezTo>
                    <a:pt x="f25" y="f26"/>
                    <a:pt x="f25" y="f27"/>
                    <a:pt x="f23" y="f22"/>
                  </a:cubicBezTo>
                  <a:cubicBezTo>
                    <a:pt x="f28" y="f29"/>
                    <a:pt x="f30" y="f31"/>
                    <a:pt x="f32" y="f33"/>
                  </a:cubicBezTo>
                  <a:cubicBezTo>
                    <a:pt x="f34" y="f1"/>
                    <a:pt x="f34" y="f35"/>
                    <a:pt x="f36" y="f37"/>
                  </a:cubicBezTo>
                  <a:cubicBezTo>
                    <a:pt x="f38" y="f39"/>
                    <a:pt x="f21" y="f39"/>
                    <a:pt x="f21" y="f40"/>
                  </a:cubicBezTo>
                  <a:cubicBezTo>
                    <a:pt x="f41" y="f42"/>
                    <a:pt x="f43" y="f44"/>
                    <a:pt x="f45" y="f46"/>
                  </a:cubicBezTo>
                  <a:cubicBezTo>
                    <a:pt x="f47" y="f48"/>
                    <a:pt x="f24" y="f49"/>
                    <a:pt x="f50" y="f51"/>
                  </a:cubicBezTo>
                  <a:cubicBezTo>
                    <a:pt x="f6" y="f51"/>
                    <a:pt x="f5" y="f52"/>
                    <a:pt x="f53" y="f46"/>
                  </a:cubicBezTo>
                  <a:cubicBezTo>
                    <a:pt x="f5" y="f51"/>
                    <a:pt x="f54" y="f55"/>
                    <a:pt x="f50" y="f56"/>
                  </a:cubicBezTo>
                  <a:cubicBezTo>
                    <a:pt x="f24" y="f57"/>
                    <a:pt x="f58" y="f59"/>
                    <a:pt x="f60" y="f61"/>
                  </a:cubicBezTo>
                  <a:cubicBezTo>
                    <a:pt x="f21" y="f49"/>
                    <a:pt x="f36" y="f51"/>
                    <a:pt x="f30" y="f52"/>
                  </a:cubicBezTo>
                  <a:cubicBezTo>
                    <a:pt x="f22" y="f62"/>
                    <a:pt x="f23" y="f63"/>
                    <a:pt x="f64" y="f46"/>
                  </a:cubicBezTo>
                  <a:cubicBezTo>
                    <a:pt x="f65" y="f46"/>
                    <a:pt x="f65" y="f66"/>
                    <a:pt x="f25" y="f44"/>
                  </a:cubicBezTo>
                  <a:cubicBezTo>
                    <a:pt x="f25" y="f44"/>
                    <a:pt x="f67" y="f68"/>
                    <a:pt x="f67" y="f69"/>
                  </a:cubicBezTo>
                  <a:lnTo>
                    <a:pt x="f67" y="f42"/>
                  </a:lnTo>
                  <a:cubicBezTo>
                    <a:pt x="f29" y="f42"/>
                    <a:pt x="f29" y="f70"/>
                    <a:pt x="f71" y="f40"/>
                  </a:cubicBezTo>
                  <a:cubicBezTo>
                    <a:pt x="f72" y="f73"/>
                    <a:pt x="f74" y="f72"/>
                    <a:pt x="f75" y="f23"/>
                  </a:cubicBezTo>
                  <a:cubicBezTo>
                    <a:pt x="f33" y="f76"/>
                    <a:pt x="f33" y="f26"/>
                    <a:pt x="f73" y="f77"/>
                  </a:cubicBezTo>
                  <a:cubicBezTo>
                    <a:pt x="f74" y="f78"/>
                    <a:pt x="f64" y="f20"/>
                    <a:pt x="f38" y="f7"/>
                  </a:cubicBezTo>
                  <a:cubicBezTo>
                    <a:pt x="f79" y="f53"/>
                    <a:pt x="f80" y="f0"/>
                    <a:pt x="f81" y="f82"/>
                  </a:cubicBezTo>
                  <a:cubicBezTo>
                    <a:pt x="f15" y="f82"/>
                    <a:pt x="f13" y="f83"/>
                    <a:pt x="f78" y="f84"/>
                  </a:cubicBezTo>
                  <a:cubicBezTo>
                    <a:pt x="f85" y="f86"/>
                    <a:pt x="f87" y="f53"/>
                    <a:pt x="f88" y="f89"/>
                  </a:cubicBezTo>
                  <a:cubicBezTo>
                    <a:pt x="f90" y="f14"/>
                    <a:pt x="f5" y="f2"/>
                    <a:pt x="f91" y="f90"/>
                  </a:cubicBezTo>
                  <a:cubicBezTo>
                    <a:pt x="f86" y="f87"/>
                    <a:pt x="f92" y="f93"/>
                    <a:pt x="f0" y="f94"/>
                  </a:cubicBezTo>
                  <a:cubicBezTo>
                    <a:pt x="f83" y="f16"/>
                    <a:pt x="f95" y="f85"/>
                    <a:pt x="f2" y="f3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47" name="Szabadkézi sokszög: alakzat 46">
              <a:extLst>
                <a:ext uri="{FF2B5EF4-FFF2-40B4-BE49-F238E27FC236}">
                  <a16:creationId xmlns:a16="http://schemas.microsoft.com/office/drawing/2014/main" id="{D7782141-382B-41E8-8506-763EA51FAA3C}"/>
                </a:ext>
              </a:extLst>
            </p:cNvPr>
            <p:cNvSpPr/>
            <p:nvPr/>
          </p:nvSpPr>
          <p:spPr>
            <a:xfrm>
              <a:off x="1482840" y="4967640"/>
              <a:ext cx="28440" cy="34920"/>
            </a:xfrm>
            <a:custGeom>
              <a:avLst/>
              <a:gdLst>
                <a:gd name="f0" fmla="val 0"/>
                <a:gd name="f1" fmla="val 81"/>
                <a:gd name="f2" fmla="val 49"/>
                <a:gd name="f3" fmla="val 58"/>
                <a:gd name="f4" fmla="val 1"/>
                <a:gd name="f5" fmla="val 66"/>
                <a:gd name="f6" fmla="val 5"/>
                <a:gd name="f7" fmla="val 74"/>
                <a:gd name="f8" fmla="val 9"/>
                <a:gd name="f9" fmla="val 14"/>
                <a:gd name="f10" fmla="val 87"/>
                <a:gd name="f11" fmla="val 20"/>
                <a:gd name="f12" fmla="val 92"/>
                <a:gd name="f13" fmla="val 26"/>
                <a:gd name="f14" fmla="val 96"/>
                <a:gd name="f15" fmla="val 33"/>
                <a:gd name="f16" fmla="val 98"/>
                <a:gd name="f17" fmla="val 40"/>
                <a:gd name="f18" fmla="val 47"/>
                <a:gd name="f19" fmla="val 54"/>
                <a:gd name="f20" fmla="val 60"/>
                <a:gd name="f21" fmla="val 71"/>
                <a:gd name="f22" fmla="val 75"/>
                <a:gd name="f23" fmla="val 78"/>
                <a:gd name="f24" fmla="val 80"/>
                <a:gd name="f25" fmla="val 32"/>
                <a:gd name="f26" fmla="val 24"/>
                <a:gd name="f27" fmla="val 17"/>
                <a:gd name="f28" fmla="val 10"/>
                <a:gd name="f29" fmla="val 6"/>
                <a:gd name="f30" fmla="val 2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81" h="99">
                  <a:moveTo>
                    <a:pt x="f0" y="f2"/>
                  </a:moveTo>
                  <a:cubicBezTo>
                    <a:pt x="f0" y="f3"/>
                    <a:pt x="f4" y="f5"/>
                    <a:pt x="f6" y="f7"/>
                  </a:cubicBezTo>
                  <a:cubicBezTo>
                    <a:pt x="f8" y="f1"/>
                    <a:pt x="f9" y="f10"/>
                    <a:pt x="f11" y="f12"/>
                  </a:cubicBezTo>
                  <a:cubicBezTo>
                    <a:pt x="f13" y="f14"/>
                    <a:pt x="f15" y="f16"/>
                    <a:pt x="f17" y="f16"/>
                  </a:cubicBezTo>
                  <a:cubicBezTo>
                    <a:pt x="f18" y="f16"/>
                    <a:pt x="f19" y="f14"/>
                    <a:pt x="f20" y="f12"/>
                  </a:cubicBezTo>
                  <a:cubicBezTo>
                    <a:pt x="f5" y="f10"/>
                    <a:pt x="f21" y="f1"/>
                    <a:pt x="f22" y="f7"/>
                  </a:cubicBezTo>
                  <a:cubicBezTo>
                    <a:pt x="f23" y="f5"/>
                    <a:pt x="f24" y="f3"/>
                    <a:pt x="f24" y="f2"/>
                  </a:cubicBezTo>
                  <a:cubicBezTo>
                    <a:pt x="f24" y="f17"/>
                    <a:pt x="f23" y="f25"/>
                    <a:pt x="f22" y="f26"/>
                  </a:cubicBezTo>
                  <a:cubicBezTo>
                    <a:pt x="f21" y="f27"/>
                    <a:pt x="f5" y="f28"/>
                    <a:pt x="f20" y="f29"/>
                  </a:cubicBezTo>
                  <a:cubicBezTo>
                    <a:pt x="f19" y="f4"/>
                    <a:pt x="f18" y="f0"/>
                    <a:pt x="f17" y="f0"/>
                  </a:cubicBezTo>
                  <a:cubicBezTo>
                    <a:pt x="f15" y="f0"/>
                    <a:pt x="f13" y="f4"/>
                    <a:pt x="f11" y="f29"/>
                  </a:cubicBezTo>
                  <a:cubicBezTo>
                    <a:pt x="f9" y="f28"/>
                    <a:pt x="f8" y="f27"/>
                    <a:pt x="f6" y="f26"/>
                  </a:cubicBezTo>
                  <a:cubicBezTo>
                    <a:pt x="f30" y="f25"/>
                    <a:pt x="f0" y="f17"/>
                    <a:pt x="f0" y="f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48" name="Szabadkézi sokszög: alakzat 47">
              <a:extLst>
                <a:ext uri="{FF2B5EF4-FFF2-40B4-BE49-F238E27FC236}">
                  <a16:creationId xmlns:a16="http://schemas.microsoft.com/office/drawing/2014/main" id="{B61752FF-0AAB-4904-91A5-E352F9E8F86C}"/>
                </a:ext>
              </a:extLst>
            </p:cNvPr>
            <p:cNvSpPr/>
            <p:nvPr/>
          </p:nvSpPr>
          <p:spPr>
            <a:xfrm>
              <a:off x="1438199" y="5029920"/>
              <a:ext cx="29160" cy="23760"/>
            </a:xfrm>
            <a:custGeom>
              <a:avLst/>
              <a:gdLst>
                <a:gd name="f0" fmla="val 0"/>
                <a:gd name="f1" fmla="val 82"/>
                <a:gd name="f2" fmla="val 55"/>
                <a:gd name="f3" fmla="val 27"/>
                <a:gd name="f4" fmla="val 22"/>
                <a:gd name="f5" fmla="val 45"/>
                <a:gd name="f6" fmla="val 6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83" h="68">
                  <a:moveTo>
                    <a:pt x="f1" y="f0"/>
                  </a:moveTo>
                  <a:cubicBezTo>
                    <a:pt x="f2" y="f0"/>
                    <a:pt x="f3" y="f0"/>
                    <a:pt x="f0" y="f0"/>
                  </a:cubicBezTo>
                  <a:cubicBezTo>
                    <a:pt x="f0" y="f4"/>
                    <a:pt x="f0" y="f5"/>
                    <a:pt x="f0" y="f6"/>
                  </a:cubicBezTo>
                  <a:cubicBezTo>
                    <a:pt x="f3" y="f6"/>
                    <a:pt x="f2" y="f6"/>
                    <a:pt x="f1" y="f6"/>
                  </a:cubicBezTo>
                  <a:cubicBezTo>
                    <a:pt x="f1" y="f5"/>
                    <a:pt x="f1" y="f4"/>
                    <a:pt x="f1" y="f0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49" name="Szabadkézi sokszög: alakzat 48">
              <a:extLst>
                <a:ext uri="{FF2B5EF4-FFF2-40B4-BE49-F238E27FC236}">
                  <a16:creationId xmlns:a16="http://schemas.microsoft.com/office/drawing/2014/main" id="{41369F71-BBFF-423D-A776-B477AC0F86D8}"/>
                </a:ext>
              </a:extLst>
            </p:cNvPr>
            <p:cNvSpPr/>
            <p:nvPr/>
          </p:nvSpPr>
          <p:spPr>
            <a:xfrm>
              <a:off x="1397880" y="5009400"/>
              <a:ext cx="110520" cy="38880"/>
            </a:xfrm>
            <a:custGeom>
              <a:avLst/>
              <a:gdLst>
                <a:gd name="f0" fmla="val 0"/>
                <a:gd name="f1" fmla="val 75"/>
                <a:gd name="f2" fmla="val 94"/>
                <a:gd name="f3" fmla="val 91"/>
                <a:gd name="f4" fmla="val 92"/>
                <a:gd name="f5" fmla="val 106"/>
                <a:gd name="f6" fmla="val 88"/>
                <a:gd name="f7" fmla="val 119"/>
                <a:gd name="f8" fmla="val 81"/>
                <a:gd name="f9" fmla="val 131"/>
                <a:gd name="f10" fmla="val 73"/>
                <a:gd name="f11" fmla="val 140"/>
                <a:gd name="f12" fmla="val 63"/>
                <a:gd name="f13" fmla="val 142"/>
                <a:gd name="f14" fmla="val 52"/>
                <a:gd name="f15" fmla="val 145"/>
                <a:gd name="f16" fmla="val 35"/>
                <a:gd name="f17" fmla="val 149"/>
                <a:gd name="f18" fmla="val 17"/>
                <a:gd name="f19" fmla="val 152"/>
                <a:gd name="f20" fmla="val 156"/>
                <a:gd name="f21" fmla="val 159"/>
                <a:gd name="f22" fmla="val 163"/>
                <a:gd name="f23" fmla="val 166"/>
                <a:gd name="f24" fmla="val 64"/>
                <a:gd name="f25" fmla="val 173"/>
                <a:gd name="f26" fmla="val 186"/>
                <a:gd name="f27" fmla="val 198"/>
                <a:gd name="f28" fmla="val 214"/>
                <a:gd name="f29" fmla="val 229"/>
                <a:gd name="f30" fmla="val 246"/>
                <a:gd name="f31" fmla="val 262"/>
                <a:gd name="f32" fmla="val 275"/>
                <a:gd name="f33" fmla="val 84"/>
                <a:gd name="f34" fmla="val 289"/>
                <a:gd name="f35" fmla="val 78"/>
                <a:gd name="f36" fmla="val 302"/>
                <a:gd name="f37" fmla="val 67"/>
                <a:gd name="f38" fmla="val 308"/>
                <a:gd name="f39" fmla="val 54"/>
                <a:gd name="f40" fmla="val 306"/>
                <a:gd name="f41" fmla="val 69"/>
                <a:gd name="f42" fmla="val 297"/>
                <a:gd name="f43" fmla="val 83"/>
                <a:gd name="f44" fmla="val 283"/>
                <a:gd name="f45" fmla="val 269"/>
                <a:gd name="f46" fmla="val 101"/>
                <a:gd name="f47" fmla="val 249"/>
                <a:gd name="f48" fmla="val 107"/>
                <a:gd name="f49" fmla="val 231"/>
                <a:gd name="f50" fmla="val 109"/>
                <a:gd name="f51" fmla="val 211"/>
                <a:gd name="f52" fmla="val 110"/>
                <a:gd name="f53" fmla="val 192"/>
                <a:gd name="f54" fmla="val 175"/>
                <a:gd name="f55" fmla="val 97"/>
                <a:gd name="f56" fmla="val 160"/>
                <a:gd name="f57" fmla="val 86"/>
                <a:gd name="f58" fmla="val 154"/>
                <a:gd name="f59" fmla="val 148"/>
                <a:gd name="f60" fmla="val 132"/>
                <a:gd name="f61" fmla="val 115"/>
                <a:gd name="f62" fmla="val 95"/>
                <a:gd name="f63" fmla="val 77"/>
                <a:gd name="f64" fmla="val 59"/>
                <a:gd name="f65" fmla="val 39"/>
                <a:gd name="f66" fmla="val 103"/>
                <a:gd name="f67" fmla="val 25"/>
                <a:gd name="f68" fmla="val 11"/>
                <a:gd name="f69" fmla="val 3"/>
                <a:gd name="f70" fmla="val 66"/>
                <a:gd name="f71" fmla="val 15"/>
                <a:gd name="f72" fmla="val 29"/>
                <a:gd name="f73" fmla="val 43"/>
                <a:gd name="f74" fmla="val 90"/>
                <a:gd name="f75" fmla="val 6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309" h="111">
                  <a:moveTo>
                    <a:pt x="f1" y="f2"/>
                  </a:moveTo>
                  <a:cubicBezTo>
                    <a:pt x="f3" y="f4"/>
                    <a:pt x="f5" y="f6"/>
                    <a:pt x="f7" y="f8"/>
                  </a:cubicBezTo>
                  <a:cubicBezTo>
                    <a:pt x="f9" y="f10"/>
                    <a:pt x="f11" y="f12"/>
                    <a:pt x="f13" y="f14"/>
                  </a:cubicBezTo>
                  <a:cubicBezTo>
                    <a:pt x="f15" y="f16"/>
                    <a:pt x="f17" y="f18"/>
                    <a:pt x="f19" y="f0"/>
                  </a:cubicBezTo>
                  <a:cubicBezTo>
                    <a:pt x="f20" y="f18"/>
                    <a:pt x="f21" y="f16"/>
                    <a:pt x="f22" y="f14"/>
                  </a:cubicBezTo>
                  <a:cubicBezTo>
                    <a:pt x="f23" y="f24"/>
                    <a:pt x="f25" y="f10"/>
                    <a:pt x="f26" y="f8"/>
                  </a:cubicBezTo>
                  <a:cubicBezTo>
                    <a:pt x="f27" y="f6"/>
                    <a:pt x="f28" y="f2"/>
                    <a:pt x="f29" y="f2"/>
                  </a:cubicBezTo>
                  <a:cubicBezTo>
                    <a:pt x="f30" y="f2"/>
                    <a:pt x="f31" y="f4"/>
                    <a:pt x="f32" y="f33"/>
                  </a:cubicBezTo>
                  <a:cubicBezTo>
                    <a:pt x="f34" y="f35"/>
                    <a:pt x="f36" y="f37"/>
                    <a:pt x="f38" y="f39"/>
                  </a:cubicBezTo>
                  <a:cubicBezTo>
                    <a:pt x="f40" y="f41"/>
                    <a:pt x="f42" y="f43"/>
                    <a:pt x="f44" y="f4"/>
                  </a:cubicBezTo>
                  <a:cubicBezTo>
                    <a:pt x="f45" y="f46"/>
                    <a:pt x="f47" y="f48"/>
                    <a:pt x="f49" y="f50"/>
                  </a:cubicBezTo>
                  <a:cubicBezTo>
                    <a:pt x="f51" y="f52"/>
                    <a:pt x="f53" y="f5"/>
                    <a:pt x="f54" y="f55"/>
                  </a:cubicBezTo>
                  <a:cubicBezTo>
                    <a:pt x="f23" y="f4"/>
                    <a:pt x="f56" y="f57"/>
                    <a:pt x="f58" y="f35"/>
                  </a:cubicBezTo>
                  <a:cubicBezTo>
                    <a:pt x="f59" y="f57"/>
                    <a:pt x="f11" y="f4"/>
                    <a:pt x="f60" y="f55"/>
                  </a:cubicBezTo>
                  <a:cubicBezTo>
                    <a:pt x="f61" y="f5"/>
                    <a:pt x="f62" y="f52"/>
                    <a:pt x="f63" y="f50"/>
                  </a:cubicBezTo>
                  <a:cubicBezTo>
                    <a:pt x="f64" y="f50"/>
                    <a:pt x="f65" y="f66"/>
                    <a:pt x="f67" y="f4"/>
                  </a:cubicBezTo>
                  <a:cubicBezTo>
                    <a:pt x="f68" y="f43"/>
                    <a:pt x="f0" y="f37"/>
                    <a:pt x="f0" y="f39"/>
                  </a:cubicBezTo>
                  <a:cubicBezTo>
                    <a:pt x="f69" y="f70"/>
                    <a:pt x="f71" y="f63"/>
                    <a:pt x="f72" y="f33"/>
                  </a:cubicBezTo>
                  <a:cubicBezTo>
                    <a:pt x="f73" y="f74"/>
                    <a:pt x="f75" y="f2"/>
                    <a:pt x="f1" y="f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50" name="Szabadkézi sokszög: alakzat 49">
              <a:extLst>
                <a:ext uri="{FF2B5EF4-FFF2-40B4-BE49-F238E27FC236}">
                  <a16:creationId xmlns:a16="http://schemas.microsoft.com/office/drawing/2014/main" id="{6B4BF7FD-CE60-474C-B0B3-5EA89731F89D}"/>
                </a:ext>
              </a:extLst>
            </p:cNvPr>
            <p:cNvSpPr/>
            <p:nvPr/>
          </p:nvSpPr>
          <p:spPr>
            <a:xfrm>
              <a:off x="1432080" y="5002200"/>
              <a:ext cx="41760" cy="19440"/>
            </a:xfrm>
            <a:custGeom>
              <a:avLst/>
              <a:gdLst>
                <a:gd name="f0" fmla="val 0"/>
                <a:gd name="f1" fmla="val 63"/>
                <a:gd name="f2" fmla="val 74"/>
                <a:gd name="f3" fmla="val 106"/>
                <a:gd name="f4" fmla="val 118"/>
                <a:gd name="f5" fmla="val 9"/>
                <a:gd name="f6" fmla="val 126"/>
                <a:gd name="f7" fmla="val 15"/>
                <a:gd name="f8" fmla="val 120"/>
                <a:gd name="f9" fmla="val 30"/>
                <a:gd name="f10" fmla="val 100"/>
                <a:gd name="f11" fmla="val 44"/>
                <a:gd name="f12" fmla="val 86"/>
                <a:gd name="f13" fmla="val 54"/>
                <a:gd name="f14" fmla="val 55"/>
                <a:gd name="f15" fmla="val 64"/>
                <a:gd name="f16" fmla="val 41"/>
                <a:gd name="f17" fmla="val 52"/>
                <a:gd name="f18" fmla="val 29"/>
                <a:gd name="f19" fmla="val 4"/>
                <a:gd name="f20" fmla="val 8"/>
                <a:gd name="f21" fmla="val 18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127" h="56">
                  <a:moveTo>
                    <a:pt x="f1" y="f0"/>
                  </a:moveTo>
                  <a:cubicBezTo>
                    <a:pt x="f2" y="f0"/>
                    <a:pt x="f3" y="f0"/>
                    <a:pt x="f4" y="f5"/>
                  </a:cubicBezTo>
                  <a:cubicBezTo>
                    <a:pt x="f6" y="f7"/>
                    <a:pt x="f8" y="f9"/>
                    <a:pt x="f10" y="f11"/>
                  </a:cubicBezTo>
                  <a:cubicBezTo>
                    <a:pt x="f12" y="f13"/>
                    <a:pt x="f2" y="f14"/>
                    <a:pt x="f15" y="f14"/>
                  </a:cubicBezTo>
                  <a:cubicBezTo>
                    <a:pt x="f13" y="f14"/>
                    <a:pt x="f16" y="f17"/>
                    <a:pt x="f18" y="f11"/>
                  </a:cubicBezTo>
                  <a:cubicBezTo>
                    <a:pt x="f19" y="f9"/>
                    <a:pt x="f0" y="f7"/>
                    <a:pt x="f20" y="f5"/>
                  </a:cubicBezTo>
                  <a:cubicBezTo>
                    <a:pt x="f21" y="f0"/>
                    <a:pt x="f17" y="f0"/>
                    <a:pt x="f1" y="f0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</p:grpSp>
      <p:sp>
        <p:nvSpPr>
          <p:cNvPr id="51" name="Szabadkézi sokszög: alakzat 50">
            <a:extLst>
              <a:ext uri="{FF2B5EF4-FFF2-40B4-BE49-F238E27FC236}">
                <a16:creationId xmlns:a16="http://schemas.microsoft.com/office/drawing/2014/main" id="{F22649AD-47DD-46A9-B17C-E78DFCDDBADB}"/>
              </a:ext>
            </a:extLst>
          </p:cNvPr>
          <p:cNvSpPr/>
          <p:nvPr/>
        </p:nvSpPr>
        <p:spPr>
          <a:xfrm>
            <a:off x="6666840" y="4873679"/>
            <a:ext cx="151200" cy="228600"/>
          </a:xfrm>
          <a:custGeom>
            <a:avLst/>
            <a:gdLst>
              <a:gd name="f0" fmla="val 360"/>
              <a:gd name="f1" fmla="val 0"/>
              <a:gd name="f2" fmla="val 240"/>
              <a:gd name="f3" fmla="val 560"/>
              <a:gd name="f4" fmla="val 456"/>
              <a:gd name="f5" fmla="val 432"/>
              <a:gd name="f6" fmla="val 329"/>
              <a:gd name="f7" fmla="val 420"/>
              <a:gd name="f8" fmla="val 159"/>
              <a:gd name="f9" fmla="val 415"/>
              <a:gd name="f10" fmla="val 92"/>
              <a:gd name="f11" fmla="val 390"/>
              <a:gd name="f12" fmla="val 48"/>
              <a:gd name="f13" fmla="val 21"/>
              <a:gd name="f14" fmla="val 337"/>
              <a:gd name="f15" fmla="val 196"/>
              <a:gd name="f16" fmla="val 201"/>
              <a:gd name="f17" fmla="val 198"/>
              <a:gd name="f18" fmla="val 490"/>
              <a:gd name="f19" fmla="val 65"/>
              <a:gd name="f20" fmla="val 500"/>
              <a:gd name="f21" fmla="val 650"/>
              <a:gd name="f22" fmla="val 69"/>
              <a:gd name="f23" fmla="val 661"/>
              <a:gd name="f24" fmla="val 152"/>
              <a:gd name="f25" fmla="val 638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433" h="662">
                <a:moveTo>
                  <a:pt x="f2" y="f3"/>
                </a:moveTo>
                <a:cubicBezTo>
                  <a:pt x="f0" y="f4"/>
                  <a:pt x="f5" y="f6"/>
                  <a:pt x="f7" y="f8"/>
                </a:cubicBezTo>
                <a:cubicBezTo>
                  <a:pt x="f9" y="f10"/>
                  <a:pt x="f11" y="f12"/>
                  <a:pt x="f0" y="f13"/>
                </a:cubicBezTo>
                <a:cubicBezTo>
                  <a:pt x="f14" y="f1"/>
                  <a:pt x="f15" y="f12"/>
                  <a:pt x="f15" y="f16"/>
                </a:cubicBezTo>
                <a:cubicBezTo>
                  <a:pt x="f17" y="f18"/>
                  <a:pt x="f19" y="f20"/>
                  <a:pt x="f1" y="f21"/>
                </a:cubicBezTo>
                <a:cubicBezTo>
                  <a:pt x="f22" y="f23"/>
                  <a:pt x="f24" y="f25"/>
                  <a:pt x="f2" y="f3"/>
                </a:cubicBezTo>
                <a:close/>
              </a:path>
            </a:pathLst>
          </a:custGeom>
          <a:solidFill>
            <a:srgbClr val="74B531"/>
          </a:solidFill>
          <a:ln>
            <a:noFill/>
            <a:prstDash val="solid"/>
          </a:ln>
        </p:spPr>
        <p:txBody>
          <a:bodyPr vert="horz" wrap="squar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hu-H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52" name="Szabadkézi sokszög: alakzat 51">
            <a:extLst>
              <a:ext uri="{FF2B5EF4-FFF2-40B4-BE49-F238E27FC236}">
                <a16:creationId xmlns:a16="http://schemas.microsoft.com/office/drawing/2014/main" id="{FD6DF1DC-50C3-4352-9CBF-94959D954C20}"/>
              </a:ext>
            </a:extLst>
          </p:cNvPr>
          <p:cNvSpPr/>
          <p:nvPr/>
        </p:nvSpPr>
        <p:spPr>
          <a:xfrm>
            <a:off x="6652799" y="4866840"/>
            <a:ext cx="143280" cy="233640"/>
          </a:xfrm>
          <a:custGeom>
            <a:avLst/>
            <a:gdLst>
              <a:gd name="f0" fmla="val 0"/>
              <a:gd name="f1" fmla="val 399"/>
              <a:gd name="f2" fmla="val 79"/>
              <a:gd name="f3" fmla="val 323"/>
              <a:gd name="f4" fmla="val 187"/>
              <a:gd name="f5" fmla="val 132"/>
              <a:gd name="f6" fmla="val 252"/>
              <a:gd name="f7" fmla="val 542"/>
              <a:gd name="f8" fmla="val 67"/>
              <a:gd name="f9" fmla="val 568"/>
              <a:gd name="f10" fmla="val 698"/>
              <a:gd name="f11" fmla="val 12"/>
              <a:gd name="f12" fmla="val 701"/>
              <a:gd name="f13" fmla="val 11"/>
              <a:gd name="f14" fmla="val 705"/>
              <a:gd name="f15" fmla="val 37"/>
              <a:gd name="f16" fmla="val 122"/>
              <a:gd name="f17" fmla="val 637"/>
              <a:gd name="f18" fmla="val 249"/>
              <a:gd name="f19" fmla="val 508"/>
              <a:gd name="f20" fmla="val 286"/>
              <a:gd name="f21" fmla="val 148"/>
              <a:gd name="f22" fmla="val 318"/>
              <a:gd name="f23" fmla="val 9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400" h="706">
                <a:moveTo>
                  <a:pt x="f1" y="f2"/>
                </a:moveTo>
                <a:cubicBezTo>
                  <a:pt x="f3" y="f0"/>
                  <a:pt x="f4" y="f5"/>
                  <a:pt x="f4" y="f6"/>
                </a:cubicBezTo>
                <a:cubicBezTo>
                  <a:pt x="f4" y="f7"/>
                  <a:pt x="f8" y="f9"/>
                  <a:pt x="f0" y="f10"/>
                </a:cubicBezTo>
                <a:cubicBezTo>
                  <a:pt x="f11" y="f12"/>
                  <a:pt x="f13" y="f14"/>
                  <a:pt x="f15" y="f14"/>
                </a:cubicBezTo>
                <a:cubicBezTo>
                  <a:pt x="f16" y="f17"/>
                  <a:pt x="f18" y="f19"/>
                  <a:pt x="f18" y="f20"/>
                </a:cubicBezTo>
                <a:cubicBezTo>
                  <a:pt x="f18" y="f21"/>
                  <a:pt x="f22" y="f23"/>
                  <a:pt x="f1" y="f2"/>
                </a:cubicBezTo>
                <a:close/>
              </a:path>
            </a:pathLst>
          </a:custGeom>
          <a:solidFill>
            <a:srgbClr val="74B531"/>
          </a:solidFill>
          <a:ln>
            <a:noFill/>
            <a:prstDash val="solid"/>
          </a:ln>
        </p:spPr>
        <p:txBody>
          <a:bodyPr vert="horz" wrap="squar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hu-H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53" name="Szabadkézi sokszög: alakzat 52">
            <a:extLst>
              <a:ext uri="{FF2B5EF4-FFF2-40B4-BE49-F238E27FC236}">
                <a16:creationId xmlns:a16="http://schemas.microsoft.com/office/drawing/2014/main" id="{B7F601C3-E4B5-41B0-9B82-82D1E57373A9}"/>
              </a:ext>
            </a:extLst>
          </p:cNvPr>
          <p:cNvSpPr/>
          <p:nvPr/>
        </p:nvSpPr>
        <p:spPr>
          <a:xfrm>
            <a:off x="6652799" y="4862520"/>
            <a:ext cx="135000" cy="234720"/>
          </a:xfrm>
          <a:custGeom>
            <a:avLst/>
            <a:gdLst>
              <a:gd name="f0" fmla="val 0"/>
              <a:gd name="f1" fmla="val 376"/>
              <a:gd name="f2" fmla="val 53"/>
              <a:gd name="f3" fmla="val 288"/>
              <a:gd name="f4" fmla="val 159"/>
              <a:gd name="f5" fmla="val 76"/>
              <a:gd name="f6" fmla="val 222"/>
              <a:gd name="f7" fmla="val 459"/>
              <a:gd name="f8" fmla="val 450"/>
              <a:gd name="f9" fmla="val 565"/>
              <a:gd name="f10" fmla="val 606"/>
              <a:gd name="f11" fmla="val 648"/>
              <a:gd name="f12" fmla="val 689"/>
              <a:gd name="f13" fmla="val 37"/>
              <a:gd name="f14" fmla="val 664"/>
              <a:gd name="f15" fmla="val 212"/>
              <a:gd name="f16" fmla="val 515"/>
              <a:gd name="f17" fmla="val 254"/>
              <a:gd name="f18" fmla="val 115"/>
              <a:gd name="f19" fmla="val 293"/>
              <a:gd name="f20" fmla="val 55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377" h="690">
                <a:moveTo>
                  <a:pt x="f1" y="f2"/>
                </a:moveTo>
                <a:cubicBezTo>
                  <a:pt x="f3" y="f0"/>
                  <a:pt x="f4" y="f5"/>
                  <a:pt x="f4" y="f6"/>
                </a:cubicBezTo>
                <a:cubicBezTo>
                  <a:pt x="f4" y="f7"/>
                  <a:pt x="f2" y="f8"/>
                  <a:pt x="f0" y="f9"/>
                </a:cubicBezTo>
                <a:cubicBezTo>
                  <a:pt x="f0" y="f10"/>
                  <a:pt x="f0" y="f11"/>
                  <a:pt x="f0" y="f12"/>
                </a:cubicBezTo>
                <a:cubicBezTo>
                  <a:pt x="f13" y="f14"/>
                  <a:pt x="f15" y="f16"/>
                  <a:pt x="f15" y="f17"/>
                </a:cubicBezTo>
                <a:cubicBezTo>
                  <a:pt x="f15" y="f18"/>
                  <a:pt x="f19" y="f20"/>
                  <a:pt x="f1" y="f2"/>
                </a:cubicBezTo>
                <a:close/>
              </a:path>
            </a:pathLst>
          </a:custGeom>
          <a:solidFill>
            <a:srgbClr val="74B531"/>
          </a:solidFill>
          <a:ln>
            <a:noFill/>
            <a:prstDash val="solid"/>
          </a:ln>
        </p:spPr>
        <p:txBody>
          <a:bodyPr vert="horz" wrap="squar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hu-H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54" name="Szabadkézi sokszög: alakzat 53">
            <a:extLst>
              <a:ext uri="{FF2B5EF4-FFF2-40B4-BE49-F238E27FC236}">
                <a16:creationId xmlns:a16="http://schemas.microsoft.com/office/drawing/2014/main" id="{24CF5C15-5ED3-4737-BF75-C5964B347EE1}"/>
              </a:ext>
            </a:extLst>
          </p:cNvPr>
          <p:cNvSpPr/>
          <p:nvPr/>
        </p:nvSpPr>
        <p:spPr>
          <a:xfrm>
            <a:off x="6320880" y="4901040"/>
            <a:ext cx="229680" cy="213840"/>
          </a:xfrm>
          <a:custGeom>
            <a:avLst/>
            <a:gdLst>
              <a:gd name="f0" fmla="val 0"/>
              <a:gd name="f1" fmla="val 32"/>
              <a:gd name="f2" fmla="val 106"/>
              <a:gd name="f3" fmla="val 37"/>
              <a:gd name="f4" fmla="val 168"/>
              <a:gd name="f5" fmla="val 226"/>
              <a:gd name="f6" fmla="val 27"/>
              <a:gd name="f7" fmla="val 66"/>
              <a:gd name="f8" fmla="val 104"/>
              <a:gd name="f9" fmla="val 143"/>
              <a:gd name="f10" fmla="val 161"/>
              <a:gd name="f11" fmla="val 130"/>
              <a:gd name="f12" fmla="val 55"/>
              <a:gd name="f13" fmla="val 154"/>
              <a:gd name="f14" fmla="val 418"/>
              <a:gd name="f15" fmla="val 589"/>
              <a:gd name="f16" fmla="val 555"/>
              <a:gd name="f17" fmla="val 531"/>
              <a:gd name="f18" fmla="val 487"/>
              <a:gd name="f19" fmla="val 667"/>
              <a:gd name="f20" fmla="val 529"/>
              <a:gd name="f21" fmla="val 571"/>
              <a:gd name="f22" fmla="val 613"/>
              <a:gd name="f23" fmla="val 584"/>
              <a:gd name="f24" fmla="val 605"/>
              <a:gd name="f25" fmla="val 624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668" h="625">
                <a:moveTo>
                  <a:pt x="f1" y="f2"/>
                </a:moveTo>
                <a:cubicBezTo>
                  <a:pt x="f0" y="f3"/>
                  <a:pt x="f4" y="f0"/>
                  <a:pt x="f5" y="f6"/>
                </a:cubicBezTo>
                <a:cubicBezTo>
                  <a:pt x="f5" y="f7"/>
                  <a:pt x="f5" y="f8"/>
                  <a:pt x="f5" y="f9"/>
                </a:cubicBezTo>
                <a:cubicBezTo>
                  <a:pt x="f10" y="f11"/>
                  <a:pt x="f12" y="f13"/>
                  <a:pt x="f1" y="f2"/>
                </a:cubicBezTo>
                <a:moveTo>
                  <a:pt x="f14" y="f15"/>
                </a:moveTo>
                <a:cubicBezTo>
                  <a:pt x="f14" y="f16"/>
                  <a:pt x="f17" y="f18"/>
                  <a:pt x="f19" y="f18"/>
                </a:cubicBezTo>
                <a:cubicBezTo>
                  <a:pt x="f19" y="f20"/>
                  <a:pt x="f19" y="f21"/>
                  <a:pt x="f19" y="f22"/>
                </a:cubicBezTo>
                <a:cubicBezTo>
                  <a:pt x="f23" y="f24"/>
                  <a:pt x="f14" y="f25"/>
                  <a:pt x="f14" y="f15"/>
                </a:cubicBezTo>
                <a:close/>
              </a:path>
            </a:pathLst>
          </a:custGeom>
          <a:solidFill>
            <a:srgbClr val="74B531"/>
          </a:solidFill>
          <a:ln>
            <a:noFill/>
            <a:prstDash val="solid"/>
          </a:ln>
        </p:spPr>
        <p:txBody>
          <a:bodyPr vert="horz" wrap="squar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hu-H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55" name="Szabadkézi sokszög: alakzat 54">
            <a:extLst>
              <a:ext uri="{FF2B5EF4-FFF2-40B4-BE49-F238E27FC236}">
                <a16:creationId xmlns:a16="http://schemas.microsoft.com/office/drawing/2014/main" id="{4E8E99B2-6C19-4A31-BE81-DCBC3BD2C3A4}"/>
              </a:ext>
            </a:extLst>
          </p:cNvPr>
          <p:cNvSpPr/>
          <p:nvPr/>
        </p:nvSpPr>
        <p:spPr>
          <a:xfrm>
            <a:off x="6404760" y="4830480"/>
            <a:ext cx="267120" cy="312480"/>
          </a:xfrm>
          <a:custGeom>
            <a:avLst/>
            <a:gdLst>
              <a:gd name="f0" fmla="val 0"/>
              <a:gd name="f1" fmla="val 813"/>
              <a:gd name="f2" fmla="val 446"/>
              <a:gd name="f3" fmla="val 774"/>
              <a:gd name="f4" fmla="val 349"/>
              <a:gd name="f5" fmla="val 670"/>
              <a:gd name="f6" fmla="val 231"/>
              <a:gd name="f7" fmla="val 518"/>
              <a:gd name="f8" fmla="val 166"/>
              <a:gd name="f9" fmla="val 138"/>
              <a:gd name="f10" fmla="val 252"/>
              <a:gd name="f11" fmla="val 173"/>
              <a:gd name="f12" fmla="val 379"/>
              <a:gd name="f13" fmla="val 376"/>
              <a:gd name="f14" fmla="val 529"/>
              <a:gd name="f15" fmla="val 357"/>
              <a:gd name="f16" fmla="val 768"/>
              <a:gd name="f17" fmla="val 435"/>
              <a:gd name="f18" fmla="val 867"/>
              <a:gd name="f19" fmla="val 353"/>
              <a:gd name="f20" fmla="val 888"/>
              <a:gd name="f21" fmla="val 293"/>
              <a:gd name="f22" fmla="val 932"/>
              <a:gd name="f23" fmla="val 957"/>
              <a:gd name="f24" fmla="val 992"/>
              <a:gd name="f25" fmla="val 458"/>
              <a:gd name="f26" fmla="val 973"/>
              <a:gd name="f27" fmla="val 541"/>
              <a:gd name="f28" fmla="val 980"/>
              <a:gd name="f29" fmla="val 679"/>
              <a:gd name="f30" fmla="val 790"/>
              <a:gd name="f31" fmla="val 952"/>
              <a:gd name="f32" fmla="val 918"/>
              <a:gd name="f33" fmla="val 792"/>
              <a:gd name="f34" fmla="val 892"/>
              <a:gd name="f35" fmla="val 788"/>
              <a:gd name="f36" fmla="val 876"/>
              <a:gd name="f37" fmla="val 781"/>
              <a:gd name="f38" fmla="val 862"/>
              <a:gd name="f39" fmla="val 848"/>
              <a:gd name="f40" fmla="val 763"/>
              <a:gd name="f41" fmla="val 566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863" h="993">
                <a:moveTo>
                  <a:pt x="f1" y="f2"/>
                </a:moveTo>
                <a:cubicBezTo>
                  <a:pt x="f3" y="f4"/>
                  <a:pt x="f5" y="f6"/>
                  <a:pt x="f7" y="f8"/>
                </a:cubicBezTo>
                <a:cubicBezTo>
                  <a:pt x="f9" y="f0"/>
                  <a:pt x="f0" y="f10"/>
                  <a:pt x="f11" y="f12"/>
                </a:cubicBezTo>
                <a:cubicBezTo>
                  <a:pt x="f13" y="f14"/>
                  <a:pt x="f15" y="f16"/>
                  <a:pt x="f17" y="f18"/>
                </a:cubicBezTo>
                <a:cubicBezTo>
                  <a:pt x="f19" y="f20"/>
                  <a:pt x="f21" y="f22"/>
                  <a:pt x="f21" y="f23"/>
                </a:cubicBezTo>
                <a:cubicBezTo>
                  <a:pt x="f21" y="f24"/>
                  <a:pt x="f25" y="f26"/>
                  <a:pt x="f27" y="f28"/>
                </a:cubicBezTo>
                <a:cubicBezTo>
                  <a:pt x="f29" y="f28"/>
                  <a:pt x="f30" y="f31"/>
                  <a:pt x="f30" y="f32"/>
                </a:cubicBezTo>
                <a:cubicBezTo>
                  <a:pt x="f33" y="f34"/>
                  <a:pt x="f35" y="f36"/>
                  <a:pt x="f37" y="f38"/>
                </a:cubicBezTo>
                <a:cubicBezTo>
                  <a:pt x="f39" y="f40"/>
                  <a:pt x="f38" y="f41"/>
                  <a:pt x="f1" y="f2"/>
                </a:cubicBezTo>
                <a:close/>
              </a:path>
            </a:pathLst>
          </a:custGeom>
          <a:solidFill>
            <a:srgbClr val="74B531"/>
          </a:solidFill>
          <a:ln>
            <a:noFill/>
            <a:prstDash val="solid"/>
          </a:ln>
        </p:spPr>
        <p:txBody>
          <a:bodyPr vert="horz" wrap="squar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hu-H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56" name="Szabadkézi sokszög: alakzat 55">
            <a:extLst>
              <a:ext uri="{FF2B5EF4-FFF2-40B4-BE49-F238E27FC236}">
                <a16:creationId xmlns:a16="http://schemas.microsoft.com/office/drawing/2014/main" id="{66F75E0B-C73A-4634-95FD-F9A02D6D7D92}"/>
              </a:ext>
            </a:extLst>
          </p:cNvPr>
          <p:cNvSpPr/>
          <p:nvPr/>
        </p:nvSpPr>
        <p:spPr>
          <a:xfrm>
            <a:off x="6508080" y="4936320"/>
            <a:ext cx="99720" cy="183600"/>
          </a:xfrm>
          <a:custGeom>
            <a:avLst/>
            <a:gdLst>
              <a:gd name="f0" fmla="val 0"/>
              <a:gd name="f1" fmla="val 378"/>
              <a:gd name="f2" fmla="val 258"/>
              <a:gd name="f3" fmla="val 10"/>
              <a:gd name="f4" fmla="val 150"/>
              <a:gd name="f5" fmla="val 120"/>
              <a:gd name="f6" fmla="val 257"/>
              <a:gd name="f7" fmla="val 152"/>
              <a:gd name="f8" fmla="val 379"/>
              <a:gd name="f9" fmla="val 228"/>
              <a:gd name="f10" fmla="val 441"/>
              <a:gd name="f11" fmla="val 203"/>
              <a:gd name="f12" fmla="val 450"/>
              <a:gd name="f13" fmla="val 522"/>
              <a:gd name="f14" fmla="val 230"/>
              <a:gd name="f15" fmla="val 469"/>
              <a:gd name="f16" fmla="val 391"/>
              <a:gd name="f17" fmla="val 510"/>
              <a:gd name="f18" fmla="val 442"/>
              <a:gd name="f19" fmla="val 524"/>
              <a:gd name="f20" fmla="val 283"/>
              <a:gd name="f21" fmla="val 347"/>
              <a:gd name="f22" fmla="val 206"/>
              <a:gd name="f23" fmla="val 320"/>
              <a:gd name="f24" fmla="val 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443" h="525">
                <a:moveTo>
                  <a:pt x="f1" y="f0"/>
                </a:moveTo>
                <a:cubicBezTo>
                  <a:pt x="f2" y="f3"/>
                  <a:pt x="f4" y="f5"/>
                  <a:pt x="f4" y="f6"/>
                </a:cubicBezTo>
                <a:cubicBezTo>
                  <a:pt x="f7" y="f8"/>
                  <a:pt x="f9" y="f10"/>
                  <a:pt x="f11" y="f12"/>
                </a:cubicBezTo>
                <a:cubicBezTo>
                  <a:pt x="f0" y="f13"/>
                  <a:pt x="f14" y="f15"/>
                  <a:pt x="f16" y="f17"/>
                </a:cubicBezTo>
                <a:cubicBezTo>
                  <a:pt x="f18" y="f19"/>
                  <a:pt x="f20" y="f21"/>
                  <a:pt x="f20" y="f22"/>
                </a:cubicBezTo>
                <a:cubicBezTo>
                  <a:pt x="f20" y="f5"/>
                  <a:pt x="f23" y="f24"/>
                  <a:pt x="f1" y="f0"/>
                </a:cubicBezTo>
                <a:close/>
              </a:path>
            </a:pathLst>
          </a:custGeom>
          <a:solidFill>
            <a:srgbClr val="74B531"/>
          </a:solidFill>
          <a:ln>
            <a:noFill/>
            <a:prstDash val="solid"/>
          </a:ln>
        </p:spPr>
        <p:txBody>
          <a:bodyPr vert="horz" wrap="squar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hu-H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57" name="Szabadkézi sokszög: alakzat 56">
            <a:extLst>
              <a:ext uri="{FF2B5EF4-FFF2-40B4-BE49-F238E27FC236}">
                <a16:creationId xmlns:a16="http://schemas.microsoft.com/office/drawing/2014/main" id="{6D60AE2D-DA85-4EEB-A028-99602C71F9D8}"/>
              </a:ext>
            </a:extLst>
          </p:cNvPr>
          <p:cNvSpPr/>
          <p:nvPr/>
        </p:nvSpPr>
        <p:spPr>
          <a:xfrm>
            <a:off x="6507000" y="4818960"/>
            <a:ext cx="179640" cy="281520"/>
          </a:xfrm>
          <a:custGeom>
            <a:avLst/>
            <a:gdLst>
              <a:gd name="f0" fmla="val 0"/>
              <a:gd name="f1" fmla="val 138"/>
              <a:gd name="f2" fmla="val 34"/>
              <a:gd name="f3" fmla="val 87"/>
              <a:gd name="f4" fmla="val 18"/>
              <a:gd name="f5" fmla="val 41"/>
              <a:gd name="f6" fmla="val 7"/>
              <a:gd name="f7" fmla="val 4"/>
              <a:gd name="f8" fmla="val 39"/>
              <a:gd name="f9" fmla="val 9"/>
              <a:gd name="f10" fmla="val 57"/>
              <a:gd name="f11" fmla="val 293"/>
              <a:gd name="f12" fmla="val 129"/>
              <a:gd name="f13" fmla="val 567"/>
              <a:gd name="f14" fmla="val 417"/>
              <a:gd name="f15" fmla="val 399"/>
              <a:gd name="f16" fmla="val 783"/>
              <a:gd name="f17" fmla="val 480"/>
              <a:gd name="f18" fmla="val 669"/>
              <a:gd name="f19" fmla="val 500"/>
              <a:gd name="f20" fmla="val 572"/>
              <a:gd name="f21" fmla="val 424"/>
              <a:gd name="f22" fmla="val 265"/>
              <a:gd name="f23" fmla="val 279"/>
              <a:gd name="f24" fmla="val 78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568" h="784">
                <a:moveTo>
                  <a:pt x="f1" y="f2"/>
                </a:moveTo>
                <a:cubicBezTo>
                  <a:pt x="f3" y="f4"/>
                  <a:pt x="f5" y="f6"/>
                  <a:pt x="f0" y="f0"/>
                </a:cubicBezTo>
                <a:cubicBezTo>
                  <a:pt x="f7" y="f4"/>
                  <a:pt x="f6" y="f8"/>
                  <a:pt x="f9" y="f10"/>
                </a:cubicBezTo>
                <a:cubicBezTo>
                  <a:pt x="f11" y="f12"/>
                  <a:pt x="f13" y="f14"/>
                  <a:pt x="f15" y="f16"/>
                </a:cubicBezTo>
                <a:cubicBezTo>
                  <a:pt x="f17" y="f18"/>
                  <a:pt x="f19" y="f20"/>
                  <a:pt x="f19" y="f21"/>
                </a:cubicBezTo>
                <a:cubicBezTo>
                  <a:pt x="f19" y="f22"/>
                  <a:pt x="f23" y="f24"/>
                  <a:pt x="f1" y="f2"/>
                </a:cubicBezTo>
                <a:close/>
              </a:path>
            </a:pathLst>
          </a:custGeom>
          <a:solidFill>
            <a:srgbClr val="74B531"/>
          </a:solidFill>
          <a:ln>
            <a:noFill/>
            <a:prstDash val="solid"/>
          </a:ln>
        </p:spPr>
        <p:txBody>
          <a:bodyPr vert="horz" wrap="squar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hu-H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58" name="Szabadkézi sokszög: alakzat 57">
            <a:extLst>
              <a:ext uri="{FF2B5EF4-FFF2-40B4-BE49-F238E27FC236}">
                <a16:creationId xmlns:a16="http://schemas.microsoft.com/office/drawing/2014/main" id="{98289E4F-6A18-4E2F-AD17-EABF4C06FF3C}"/>
              </a:ext>
            </a:extLst>
          </p:cNvPr>
          <p:cNvSpPr/>
          <p:nvPr/>
        </p:nvSpPr>
        <p:spPr>
          <a:xfrm>
            <a:off x="6503399" y="4811400"/>
            <a:ext cx="196560" cy="290160"/>
          </a:xfrm>
          <a:custGeom>
            <a:avLst/>
            <a:gdLst>
              <a:gd name="f0" fmla="val 0"/>
              <a:gd name="f1" fmla="val 10"/>
              <a:gd name="f2" fmla="val 14"/>
              <a:gd name="f3" fmla="val 32"/>
              <a:gd name="f4" fmla="val 17"/>
              <a:gd name="f5" fmla="val 51"/>
              <a:gd name="f6" fmla="val 259"/>
              <a:gd name="f7" fmla="val 118"/>
              <a:gd name="f8" fmla="val 490"/>
              <a:gd name="f9" fmla="val 272"/>
              <a:gd name="f10" fmla="val 547"/>
              <a:gd name="f11" fmla="val 609"/>
              <a:gd name="f12" fmla="val 453"/>
              <a:gd name="f13" fmla="val 748"/>
              <a:gd name="f14" fmla="val 407"/>
              <a:gd name="f15" fmla="val 807"/>
              <a:gd name="f16" fmla="val 497"/>
              <a:gd name="f17" fmla="val 743"/>
              <a:gd name="f18" fmla="val 591"/>
              <a:gd name="f19" fmla="val 445"/>
              <a:gd name="f20" fmla="val 550"/>
              <a:gd name="f21" fmla="val 215"/>
              <a:gd name="f22" fmla="val 377"/>
              <a:gd name="f23" fmla="val 78"/>
              <a:gd name="f24" fmla="val 171"/>
              <a:gd name="f25" fmla="val 23"/>
              <a:gd name="f26" fmla="val 109"/>
              <a:gd name="f27" fmla="val 7"/>
              <a:gd name="f28" fmla="val 53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551" h="808">
                <a:moveTo>
                  <a:pt x="f0" y="f0"/>
                </a:moveTo>
                <a:cubicBezTo>
                  <a:pt x="f1" y="f2"/>
                  <a:pt x="f2" y="f3"/>
                  <a:pt x="f4" y="f5"/>
                </a:cubicBezTo>
                <a:cubicBezTo>
                  <a:pt x="f6" y="f7"/>
                  <a:pt x="f8" y="f9"/>
                  <a:pt x="f8" y="f10"/>
                </a:cubicBezTo>
                <a:cubicBezTo>
                  <a:pt x="f8" y="f11"/>
                  <a:pt x="f12" y="f13"/>
                  <a:pt x="f14" y="f15"/>
                </a:cubicBezTo>
                <a:cubicBezTo>
                  <a:pt x="f16" y="f17"/>
                  <a:pt x="f10" y="f18"/>
                  <a:pt x="f10" y="f19"/>
                </a:cubicBezTo>
                <a:cubicBezTo>
                  <a:pt x="f20" y="f21"/>
                  <a:pt x="f22" y="f23"/>
                  <a:pt x="f24" y="f25"/>
                </a:cubicBezTo>
                <a:cubicBezTo>
                  <a:pt x="f26" y="f27"/>
                  <a:pt x="f28" y="f0"/>
                  <a:pt x="f0" y="f0"/>
                </a:cubicBezTo>
                <a:close/>
              </a:path>
            </a:pathLst>
          </a:custGeom>
          <a:solidFill>
            <a:srgbClr val="74B531"/>
          </a:solidFill>
          <a:ln>
            <a:noFill/>
            <a:prstDash val="solid"/>
          </a:ln>
        </p:spPr>
        <p:txBody>
          <a:bodyPr vert="horz" wrap="squar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hu-H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59" name="Szabadkézi sokszög: alakzat 58">
            <a:extLst>
              <a:ext uri="{FF2B5EF4-FFF2-40B4-BE49-F238E27FC236}">
                <a16:creationId xmlns:a16="http://schemas.microsoft.com/office/drawing/2014/main" id="{C19F5BE7-961E-4881-AFA6-BD848E76BB4B}"/>
              </a:ext>
            </a:extLst>
          </p:cNvPr>
          <p:cNvSpPr/>
          <p:nvPr/>
        </p:nvSpPr>
        <p:spPr>
          <a:xfrm>
            <a:off x="6422760" y="4749120"/>
            <a:ext cx="46440" cy="48600"/>
          </a:xfrm>
          <a:custGeom>
            <a:avLst/>
            <a:gdLst>
              <a:gd name="f0" fmla="val 0"/>
              <a:gd name="f1" fmla="val 7"/>
              <a:gd name="f2" fmla="val 136"/>
              <a:gd name="f3" fmla="val 64"/>
              <a:gd name="f4" fmla="val 42"/>
              <a:gd name="f5" fmla="val 45"/>
              <a:gd name="f6" fmla="val 60"/>
              <a:gd name="f7" fmla="val 85"/>
              <a:gd name="f8" fmla="val 41"/>
              <a:gd name="f9" fmla="val 129"/>
              <a:gd name="f10" fmla="val 51"/>
              <a:gd name="f11" fmla="val 122"/>
              <a:gd name="f12" fmla="val 93"/>
              <a:gd name="f13" fmla="val 127"/>
              <a:gd name="f14" fmla="val 50"/>
              <a:gd name="f15" fmla="val 13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137" h="137">
                <a:moveTo>
                  <a:pt x="f1" y="f2"/>
                </a:moveTo>
                <a:cubicBezTo>
                  <a:pt x="f0" y="f3"/>
                  <a:pt x="f4" y="f5"/>
                  <a:pt x="f6" y="f0"/>
                </a:cubicBezTo>
                <a:cubicBezTo>
                  <a:pt x="f7" y="f8"/>
                  <a:pt x="f9" y="f10"/>
                  <a:pt x="f2" y="f11"/>
                </a:cubicBezTo>
                <a:cubicBezTo>
                  <a:pt x="f12" y="f13"/>
                  <a:pt x="f14" y="f15"/>
                  <a:pt x="f1" y="f2"/>
                </a:cubicBezTo>
                <a:close/>
              </a:path>
            </a:pathLst>
          </a:custGeom>
          <a:solidFill>
            <a:srgbClr val="74B531"/>
          </a:solidFill>
          <a:ln>
            <a:noFill/>
            <a:prstDash val="solid"/>
          </a:ln>
        </p:spPr>
        <p:txBody>
          <a:bodyPr vert="horz" wrap="squar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hu-H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60" name="Szabadkézi sokszög: alakzat 59">
            <a:extLst>
              <a:ext uri="{FF2B5EF4-FFF2-40B4-BE49-F238E27FC236}">
                <a16:creationId xmlns:a16="http://schemas.microsoft.com/office/drawing/2014/main" id="{9B75FF32-DB4D-4BAB-B541-79CB06510335}"/>
              </a:ext>
            </a:extLst>
          </p:cNvPr>
          <p:cNvSpPr/>
          <p:nvPr/>
        </p:nvSpPr>
        <p:spPr>
          <a:xfrm>
            <a:off x="6351120" y="4745880"/>
            <a:ext cx="162360" cy="192240"/>
          </a:xfrm>
          <a:custGeom>
            <a:avLst/>
            <a:gdLst>
              <a:gd name="f0" fmla="val 0"/>
              <a:gd name="f1" fmla="val 466"/>
              <a:gd name="f2" fmla="val 345"/>
              <a:gd name="f3" fmla="val 318"/>
              <a:gd name="f4" fmla="val 41"/>
              <a:gd name="f5" fmla="val 271"/>
              <a:gd name="f6" fmla="val 50"/>
              <a:gd name="f7" fmla="val 262"/>
              <a:gd name="f8" fmla="val 122"/>
              <a:gd name="f9" fmla="val 138"/>
              <a:gd name="f10" fmla="val 127"/>
              <a:gd name="f11" fmla="val 295"/>
              <a:gd name="f12" fmla="val 11"/>
              <a:gd name="f13" fmla="val 429"/>
              <a:gd name="f14" fmla="val 13"/>
              <a:gd name="f15" fmla="val 112"/>
              <a:gd name="f16" fmla="val 535"/>
              <a:gd name="f17" fmla="val 236"/>
              <a:gd name="f18" fmla="val 361"/>
              <a:gd name="f19" fmla="val 462"/>
              <a:gd name="f20" fmla="val 424"/>
              <a:gd name="f21" fmla="val 288"/>
              <a:gd name="f22" fmla="val 465"/>
              <a:gd name="f23" fmla="val 207"/>
              <a:gd name="f24" fmla="val 439"/>
              <a:gd name="f25" fmla="val 163"/>
              <a:gd name="f26" fmla="val 395"/>
              <a:gd name="f27" fmla="val 143"/>
              <a:gd name="f28" fmla="val 402"/>
              <a:gd name="f29" fmla="val 71"/>
              <a:gd name="f30" fmla="val 362"/>
              <a:gd name="f31" fmla="val 48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466" h="536">
                <a:moveTo>
                  <a:pt x="f2" y="f0"/>
                </a:moveTo>
                <a:cubicBezTo>
                  <a:pt x="f3" y="f4"/>
                  <a:pt x="f5" y="f6"/>
                  <a:pt x="f7" y="f8"/>
                </a:cubicBezTo>
                <a:cubicBezTo>
                  <a:pt x="f9" y="f10"/>
                  <a:pt x="f0" y="f11"/>
                  <a:pt x="f12" y="f13"/>
                </a:cubicBezTo>
                <a:cubicBezTo>
                  <a:pt x="f14" y="f1"/>
                  <a:pt x="f15" y="f16"/>
                  <a:pt x="f17" y="f16"/>
                </a:cubicBezTo>
                <a:cubicBezTo>
                  <a:pt x="f18" y="f16"/>
                  <a:pt x="f19" y="f20"/>
                  <a:pt x="f19" y="f21"/>
                </a:cubicBezTo>
                <a:cubicBezTo>
                  <a:pt x="f22" y="f23"/>
                  <a:pt x="f24" y="f25"/>
                  <a:pt x="f26" y="f27"/>
                </a:cubicBezTo>
                <a:cubicBezTo>
                  <a:pt x="f28" y="f29"/>
                  <a:pt x="f30" y="f31"/>
                  <a:pt x="f2" y="f0"/>
                </a:cubicBezTo>
                <a:close/>
              </a:path>
            </a:pathLst>
          </a:custGeom>
          <a:solidFill>
            <a:srgbClr val="74B531"/>
          </a:solidFill>
          <a:ln>
            <a:noFill/>
            <a:prstDash val="solid"/>
          </a:ln>
        </p:spPr>
        <p:txBody>
          <a:bodyPr vert="horz" wrap="squar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hu-H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61" name="Szabadkézi sokszög: alakzat 60">
            <a:extLst>
              <a:ext uri="{FF2B5EF4-FFF2-40B4-BE49-F238E27FC236}">
                <a16:creationId xmlns:a16="http://schemas.microsoft.com/office/drawing/2014/main" id="{CE39B929-3783-41CF-8919-9E10FAC4D29C}"/>
              </a:ext>
            </a:extLst>
          </p:cNvPr>
          <p:cNvSpPr/>
          <p:nvPr/>
        </p:nvSpPr>
        <p:spPr>
          <a:xfrm>
            <a:off x="6446520" y="4768919"/>
            <a:ext cx="36000" cy="70200"/>
          </a:xfrm>
          <a:custGeom>
            <a:avLst/>
            <a:gdLst>
              <a:gd name="f0" fmla="val 0"/>
              <a:gd name="f1" fmla="val 49"/>
              <a:gd name="f2" fmla="val 194"/>
              <a:gd name="f3" fmla="val 22"/>
              <a:gd name="f4" fmla="val 189"/>
              <a:gd name="f5" fmla="val 12"/>
              <a:gd name="f6" fmla="val 90"/>
              <a:gd name="f7" fmla="val 19"/>
              <a:gd name="f8" fmla="val 37"/>
              <a:gd name="f9" fmla="val 52"/>
              <a:gd name="f10" fmla="val 30"/>
              <a:gd name="f11" fmla="val 72"/>
              <a:gd name="f12" fmla="val 85"/>
              <a:gd name="f13" fmla="val 35"/>
              <a:gd name="f14" fmla="val 113"/>
              <a:gd name="f15" fmla="val 51"/>
              <a:gd name="f16" fmla="val 109"/>
              <a:gd name="f17" fmla="val 104"/>
              <a:gd name="f18" fmla="val 97"/>
              <a:gd name="f19" fmla="val 203"/>
              <a:gd name="f20" fmla="val 77"/>
              <a:gd name="f21" fmla="val 199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114" h="204">
                <a:moveTo>
                  <a:pt x="f1" y="f2"/>
                </a:moveTo>
                <a:cubicBezTo>
                  <a:pt x="f3" y="f4"/>
                  <a:pt x="f0" y="f4"/>
                  <a:pt x="f5" y="f6"/>
                </a:cubicBezTo>
                <a:cubicBezTo>
                  <a:pt x="f7" y="f8"/>
                  <a:pt x="f9" y="f10"/>
                  <a:pt x="f11" y="f0"/>
                </a:cubicBezTo>
                <a:cubicBezTo>
                  <a:pt x="f12" y="f13"/>
                  <a:pt x="f14" y="f15"/>
                  <a:pt x="f16" y="f17"/>
                </a:cubicBezTo>
                <a:cubicBezTo>
                  <a:pt x="f18" y="f19"/>
                  <a:pt x="f20" y="f21"/>
                  <a:pt x="f1" y="f2"/>
                </a:cubicBezTo>
                <a:close/>
              </a:path>
            </a:pathLst>
          </a:custGeom>
          <a:solidFill>
            <a:srgbClr val="74B531"/>
          </a:solidFill>
          <a:ln>
            <a:noFill/>
            <a:prstDash val="solid"/>
          </a:ln>
        </p:spPr>
        <p:txBody>
          <a:bodyPr vert="horz" wrap="squar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hu-H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62" name="Szabadkézi sokszög: alakzat 61">
            <a:extLst>
              <a:ext uri="{FF2B5EF4-FFF2-40B4-BE49-F238E27FC236}">
                <a16:creationId xmlns:a16="http://schemas.microsoft.com/office/drawing/2014/main" id="{307AEB44-C3F5-4BB3-B11E-66BC6C237A11}"/>
              </a:ext>
            </a:extLst>
          </p:cNvPr>
          <p:cNvSpPr/>
          <p:nvPr/>
        </p:nvSpPr>
        <p:spPr>
          <a:xfrm>
            <a:off x="6388199" y="4827960"/>
            <a:ext cx="48600" cy="44640"/>
          </a:xfrm>
          <a:custGeom>
            <a:avLst/>
            <a:gdLst>
              <a:gd name="f0" fmla="val 0"/>
              <a:gd name="f1" fmla="val 60"/>
              <a:gd name="f2" fmla="val 125"/>
              <a:gd name="f3" fmla="val 18"/>
              <a:gd name="f4" fmla="val 20"/>
              <a:gd name="f5" fmla="val 96"/>
              <a:gd name="f6" fmla="val 81"/>
              <a:gd name="f7" fmla="val 54"/>
              <a:gd name="f8" fmla="val 101"/>
              <a:gd name="f9" fmla="val 111"/>
              <a:gd name="f10" fmla="val 136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137" h="126">
                <a:moveTo>
                  <a:pt x="f1" y="f2"/>
                </a:moveTo>
                <a:cubicBezTo>
                  <a:pt x="f3" y="f2"/>
                  <a:pt x="f4" y="f5"/>
                  <a:pt x="f0" y="f6"/>
                </a:cubicBezTo>
                <a:cubicBezTo>
                  <a:pt x="f4" y="f7"/>
                  <a:pt x="f3" y="f0"/>
                  <a:pt x="f1" y="f0"/>
                </a:cubicBezTo>
                <a:cubicBezTo>
                  <a:pt x="f8" y="f0"/>
                  <a:pt x="f9" y="f7"/>
                  <a:pt x="f10" y="f6"/>
                </a:cubicBezTo>
                <a:cubicBezTo>
                  <a:pt x="f9" y="f5"/>
                  <a:pt x="f8" y="f2"/>
                  <a:pt x="f1" y="f2"/>
                </a:cubicBezTo>
                <a:close/>
              </a:path>
            </a:pathLst>
          </a:custGeom>
          <a:solidFill>
            <a:srgbClr val="74B531"/>
          </a:solidFill>
          <a:ln>
            <a:noFill/>
            <a:prstDash val="solid"/>
          </a:ln>
        </p:spPr>
        <p:txBody>
          <a:bodyPr vert="horz" wrap="squar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hu-H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63" name="Szabadkézi sokszög: alakzat 62">
            <a:extLst>
              <a:ext uri="{FF2B5EF4-FFF2-40B4-BE49-F238E27FC236}">
                <a16:creationId xmlns:a16="http://schemas.microsoft.com/office/drawing/2014/main" id="{2BAF0243-F20F-47A3-96E0-BEDC21EB75E2}"/>
              </a:ext>
            </a:extLst>
          </p:cNvPr>
          <p:cNvSpPr/>
          <p:nvPr/>
        </p:nvSpPr>
        <p:spPr>
          <a:xfrm>
            <a:off x="6395399" y="4838040"/>
            <a:ext cx="29520" cy="27000"/>
          </a:xfrm>
          <a:custGeom>
            <a:avLst/>
            <a:gdLst>
              <a:gd name="f0" fmla="val 0"/>
              <a:gd name="f1" fmla="val 37"/>
              <a:gd name="f2" fmla="val 76"/>
              <a:gd name="f3" fmla="val 11"/>
              <a:gd name="f4" fmla="val 12"/>
              <a:gd name="f5" fmla="val 57"/>
              <a:gd name="f6" fmla="val 48"/>
              <a:gd name="f7" fmla="val 32"/>
              <a:gd name="f8" fmla="val 62"/>
              <a:gd name="f9" fmla="val 68"/>
              <a:gd name="f10" fmla="val 83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84" h="77">
                <a:moveTo>
                  <a:pt x="f1" y="f2"/>
                </a:moveTo>
                <a:cubicBezTo>
                  <a:pt x="f3" y="f2"/>
                  <a:pt x="f4" y="f5"/>
                  <a:pt x="f0" y="f6"/>
                </a:cubicBezTo>
                <a:cubicBezTo>
                  <a:pt x="f4" y="f7"/>
                  <a:pt x="f3" y="f0"/>
                  <a:pt x="f1" y="f0"/>
                </a:cubicBezTo>
                <a:cubicBezTo>
                  <a:pt x="f8" y="f0"/>
                  <a:pt x="f9" y="f7"/>
                  <a:pt x="f10" y="f6"/>
                </a:cubicBezTo>
                <a:cubicBezTo>
                  <a:pt x="f9" y="f5"/>
                  <a:pt x="f8" y="f2"/>
                  <a:pt x="f1" y="f2"/>
                </a:cubicBezTo>
                <a:close/>
              </a:path>
            </a:pathLst>
          </a:custGeom>
          <a:solidFill>
            <a:srgbClr val="74B531"/>
          </a:solidFill>
          <a:ln>
            <a:noFill/>
            <a:prstDash val="solid"/>
          </a:ln>
        </p:spPr>
        <p:txBody>
          <a:bodyPr vert="horz" wrap="squar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hu-H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64" name="Szabadkézi sokszög: alakzat 63">
            <a:extLst>
              <a:ext uri="{FF2B5EF4-FFF2-40B4-BE49-F238E27FC236}">
                <a16:creationId xmlns:a16="http://schemas.microsoft.com/office/drawing/2014/main" id="{075EF729-4A78-44D8-A450-8F0A74B790C4}"/>
              </a:ext>
            </a:extLst>
          </p:cNvPr>
          <p:cNvSpPr/>
          <p:nvPr/>
        </p:nvSpPr>
        <p:spPr>
          <a:xfrm>
            <a:off x="6381360" y="4843800"/>
            <a:ext cx="141120" cy="120600"/>
          </a:xfrm>
          <a:custGeom>
            <a:avLst/>
            <a:gdLst>
              <a:gd name="f0" fmla="val 180"/>
              <a:gd name="f1" fmla="val 0"/>
              <a:gd name="f2" fmla="val 275"/>
              <a:gd name="f3" fmla="val 70"/>
              <a:gd name="f4" fmla="val 219"/>
              <a:gd name="f5" fmla="val 218"/>
              <a:gd name="f6" fmla="val 86"/>
              <a:gd name="f7" fmla="val 189"/>
              <a:gd name="f8" fmla="val 93"/>
              <a:gd name="f9" fmla="val 198"/>
              <a:gd name="f10" fmla="val 96"/>
              <a:gd name="f11" fmla="val 206"/>
              <a:gd name="f12" fmla="val 99"/>
              <a:gd name="f13" fmla="val 215"/>
              <a:gd name="f14" fmla="val 102"/>
              <a:gd name="f15" fmla="val 200"/>
              <a:gd name="f16" fmla="val 109"/>
              <a:gd name="f17" fmla="val 184"/>
              <a:gd name="f18" fmla="val 116"/>
              <a:gd name="f19" fmla="val 169"/>
              <a:gd name="f20" fmla="val 123"/>
              <a:gd name="f21" fmla="val 173"/>
              <a:gd name="f22" fmla="val 127"/>
              <a:gd name="f23" fmla="val 176"/>
              <a:gd name="f24" fmla="val 131"/>
              <a:gd name="f25" fmla="val 134"/>
              <a:gd name="f26" fmla="val 172"/>
              <a:gd name="f27" fmla="val 165"/>
              <a:gd name="f28" fmla="val 157"/>
              <a:gd name="f29" fmla="val 162"/>
              <a:gd name="f30" fmla="val 138"/>
              <a:gd name="f31" fmla="val 166"/>
              <a:gd name="f32" fmla="val 142"/>
              <a:gd name="f33" fmla="val 171"/>
              <a:gd name="f34" fmla="val 146"/>
              <a:gd name="f35" fmla="val 168"/>
              <a:gd name="f36" fmla="val 149"/>
              <a:gd name="f37" fmla="val 151"/>
              <a:gd name="f38" fmla="val 153"/>
              <a:gd name="f39" fmla="val 143"/>
              <a:gd name="f40" fmla="val 129"/>
              <a:gd name="f41" fmla="val 139"/>
              <a:gd name="f42" fmla="val 111"/>
              <a:gd name="f43" fmla="val 51"/>
              <a:gd name="f44" fmla="val 192"/>
              <a:gd name="f45" fmla="val 259"/>
              <a:gd name="f46" fmla="val 326"/>
              <a:gd name="f47" fmla="val 49"/>
              <a:gd name="f48" fmla="val 379"/>
              <a:gd name="f49" fmla="val 222"/>
              <a:gd name="f50" fmla="val 257"/>
              <a:gd name="f51" fmla="val 255"/>
              <a:gd name="f52" fmla="val 252"/>
              <a:gd name="f53" fmla="val 236"/>
              <a:gd name="f54" fmla="val 256"/>
              <a:gd name="f55" fmla="val 249"/>
              <a:gd name="f56" fmla="val 260"/>
              <a:gd name="f57" fmla="val 263"/>
              <a:gd name="f58" fmla="val 253"/>
              <a:gd name="f59" fmla="val 242"/>
              <a:gd name="f60" fmla="val 254"/>
              <a:gd name="f61" fmla="val 231"/>
              <a:gd name="f62" fmla="val 270"/>
              <a:gd name="f63" fmla="val 286"/>
              <a:gd name="f64" fmla="val 302"/>
              <a:gd name="f65" fmla="val 295"/>
              <a:gd name="f66" fmla="val 225"/>
              <a:gd name="f67" fmla="val 288"/>
              <a:gd name="f68" fmla="val 282"/>
              <a:gd name="f69" fmla="val 213"/>
              <a:gd name="f70" fmla="val 305"/>
              <a:gd name="f71" fmla="val 196"/>
              <a:gd name="f72" fmla="val 328"/>
              <a:gd name="f73" fmla="val 178"/>
              <a:gd name="f74" fmla="val 351"/>
              <a:gd name="f75" fmla="val 160"/>
              <a:gd name="f76" fmla="val 337"/>
              <a:gd name="f77" fmla="val 323"/>
              <a:gd name="f78" fmla="val 309"/>
              <a:gd name="f79" fmla="val 330"/>
              <a:gd name="f80" fmla="val 147"/>
              <a:gd name="f81" fmla="val 352"/>
              <a:gd name="f82" fmla="val 374"/>
              <a:gd name="f83" fmla="val 120"/>
              <a:gd name="f84" fmla="val 359"/>
              <a:gd name="f85" fmla="val 344"/>
              <a:gd name="f86" fmla="val 329"/>
              <a:gd name="f87" fmla="val 354"/>
              <a:gd name="f88" fmla="val 118"/>
              <a:gd name="f89" fmla="val 421"/>
              <a:gd name="f90" fmla="val 66"/>
              <a:gd name="f91" fmla="val 81"/>
              <a:gd name="f92" fmla="val 95"/>
              <a:gd name="f93" fmla="val 74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422" h="380">
                <a:moveTo>
                  <a:pt x="f2" y="f3"/>
                </a:moveTo>
                <a:cubicBezTo>
                  <a:pt x="f4" y="f1"/>
                  <a:pt x="f5" y="f6"/>
                  <a:pt x="f7" y="f8"/>
                </a:cubicBezTo>
                <a:cubicBezTo>
                  <a:pt x="f9" y="f10"/>
                  <a:pt x="f11" y="f12"/>
                  <a:pt x="f13" y="f14"/>
                </a:cubicBezTo>
                <a:cubicBezTo>
                  <a:pt x="f15" y="f16"/>
                  <a:pt x="f17" y="f18"/>
                  <a:pt x="f19" y="f20"/>
                </a:cubicBezTo>
                <a:cubicBezTo>
                  <a:pt x="f21" y="f22"/>
                  <a:pt x="f23" y="f24"/>
                  <a:pt x="f0" y="f25"/>
                </a:cubicBezTo>
                <a:cubicBezTo>
                  <a:pt x="f26" y="f25"/>
                  <a:pt x="f27" y="f25"/>
                  <a:pt x="f28" y="f25"/>
                </a:cubicBezTo>
                <a:cubicBezTo>
                  <a:pt x="f29" y="f30"/>
                  <a:pt x="f31" y="f32"/>
                  <a:pt x="f33" y="f34"/>
                </a:cubicBezTo>
                <a:cubicBezTo>
                  <a:pt x="f35" y="f36"/>
                  <a:pt x="f27" y="f37"/>
                  <a:pt x="f29" y="f38"/>
                </a:cubicBezTo>
                <a:cubicBezTo>
                  <a:pt x="f34" y="f39"/>
                  <a:pt x="f40" y="f41"/>
                  <a:pt x="f42" y="f41"/>
                </a:cubicBezTo>
                <a:cubicBezTo>
                  <a:pt x="f43" y="f41"/>
                  <a:pt x="f1" y="f44"/>
                  <a:pt x="f1" y="f45"/>
                </a:cubicBezTo>
                <a:cubicBezTo>
                  <a:pt x="f1" y="f46"/>
                  <a:pt x="f47" y="f48"/>
                  <a:pt x="f42" y="f48"/>
                </a:cubicBezTo>
                <a:cubicBezTo>
                  <a:pt x="f33" y="f48"/>
                  <a:pt x="f49" y="f46"/>
                  <a:pt x="f49" y="f45"/>
                </a:cubicBezTo>
                <a:cubicBezTo>
                  <a:pt x="f49" y="f50"/>
                  <a:pt x="f49" y="f51"/>
                  <a:pt x="f49" y="f52"/>
                </a:cubicBezTo>
                <a:cubicBezTo>
                  <a:pt x="f53" y="f54"/>
                  <a:pt x="f55" y="f56"/>
                  <a:pt x="f57" y="f57"/>
                </a:cubicBezTo>
                <a:cubicBezTo>
                  <a:pt x="f56" y="f58"/>
                  <a:pt x="f50" y="f59"/>
                  <a:pt x="f60" y="f61"/>
                </a:cubicBezTo>
                <a:cubicBezTo>
                  <a:pt x="f62" y="f61"/>
                  <a:pt x="f63" y="f61"/>
                  <a:pt x="f64" y="f61"/>
                </a:cubicBezTo>
                <a:cubicBezTo>
                  <a:pt x="f65" y="f66"/>
                  <a:pt x="f67" y="f4"/>
                  <a:pt x="f68" y="f69"/>
                </a:cubicBezTo>
                <a:cubicBezTo>
                  <a:pt x="f70" y="f71"/>
                  <a:pt x="f72" y="f73"/>
                  <a:pt x="f74" y="f75"/>
                </a:cubicBezTo>
                <a:cubicBezTo>
                  <a:pt x="f76" y="f75"/>
                  <a:pt x="f77" y="f75"/>
                  <a:pt x="f78" y="f75"/>
                </a:cubicBezTo>
                <a:cubicBezTo>
                  <a:pt x="f79" y="f80"/>
                  <a:pt x="f81" y="f25"/>
                  <a:pt x="f82" y="f83"/>
                </a:cubicBezTo>
                <a:cubicBezTo>
                  <a:pt x="f84" y="f83"/>
                  <a:pt x="f85" y="f83"/>
                  <a:pt x="f86" y="f83"/>
                </a:cubicBezTo>
                <a:cubicBezTo>
                  <a:pt x="f87" y="f88"/>
                  <a:pt x="f89" y="f90"/>
                  <a:pt x="f48" y="f91"/>
                </a:cubicBezTo>
                <a:cubicBezTo>
                  <a:pt x="f76" y="f92"/>
                  <a:pt x="f78" y="f93"/>
                  <a:pt x="f2" y="f3"/>
                </a:cubicBezTo>
                <a:close/>
              </a:path>
            </a:pathLst>
          </a:custGeom>
          <a:solidFill>
            <a:srgbClr val="74B531"/>
          </a:solidFill>
          <a:ln>
            <a:noFill/>
            <a:prstDash val="solid"/>
          </a:ln>
        </p:spPr>
        <p:txBody>
          <a:bodyPr vert="horz" wrap="squar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hu-H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65" name="Szabadkézi sokszög: alakzat 64">
            <a:extLst>
              <a:ext uri="{FF2B5EF4-FFF2-40B4-BE49-F238E27FC236}">
                <a16:creationId xmlns:a16="http://schemas.microsoft.com/office/drawing/2014/main" id="{CAD8EDB6-3447-405D-BA2F-11C7A527A0B2}"/>
              </a:ext>
            </a:extLst>
          </p:cNvPr>
          <p:cNvSpPr/>
          <p:nvPr/>
        </p:nvSpPr>
        <p:spPr>
          <a:xfrm>
            <a:off x="6336000" y="4925160"/>
            <a:ext cx="181080" cy="91440"/>
          </a:xfrm>
          <a:custGeom>
            <a:avLst/>
            <a:gdLst>
              <a:gd name="f0" fmla="val 0"/>
              <a:gd name="f1" fmla="val 225"/>
              <a:gd name="f2" fmla="val 184"/>
              <a:gd name="f3" fmla="val 161"/>
              <a:gd name="f4" fmla="val 172"/>
              <a:gd name="f5" fmla="val 54"/>
              <a:gd name="f6" fmla="val 196"/>
              <a:gd name="f7" fmla="val 32"/>
              <a:gd name="f8" fmla="val 147"/>
              <a:gd name="f9" fmla="val 78"/>
              <a:gd name="f10" fmla="val 195"/>
              <a:gd name="f11" fmla="val 36"/>
              <a:gd name="f12" fmla="val 245"/>
              <a:gd name="f13" fmla="val 69"/>
              <a:gd name="f14" fmla="val 365"/>
              <a:gd name="f15" fmla="val 142"/>
              <a:gd name="f16" fmla="val 527"/>
              <a:gd name="f17" fmla="val 532"/>
              <a:gd name="f18" fmla="val 214"/>
              <a:gd name="f19" fmla="val 534"/>
              <a:gd name="f20" fmla="val 267"/>
              <a:gd name="f21" fmla="val 407"/>
              <a:gd name="f22" fmla="val 422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535" h="423">
                <a:moveTo>
                  <a:pt x="f1" y="f2"/>
                </a:moveTo>
                <a:cubicBezTo>
                  <a:pt x="f3" y="f4"/>
                  <a:pt x="f5" y="f6"/>
                  <a:pt x="f7" y="f8"/>
                </a:cubicBezTo>
                <a:cubicBezTo>
                  <a:pt x="f0" y="f9"/>
                  <a:pt x="f10" y="f11"/>
                  <a:pt x="f12" y="f13"/>
                </a:cubicBezTo>
                <a:cubicBezTo>
                  <a:pt x="f14" y="f15"/>
                  <a:pt x="f16" y="f0"/>
                  <a:pt x="f17" y="f18"/>
                </a:cubicBezTo>
                <a:cubicBezTo>
                  <a:pt x="f19" y="f20"/>
                  <a:pt x="f21" y="f22"/>
                  <a:pt x="f1" y="f2"/>
                </a:cubicBezTo>
                <a:close/>
              </a:path>
            </a:pathLst>
          </a:custGeom>
          <a:solidFill>
            <a:srgbClr val="74B531"/>
          </a:solidFill>
          <a:ln>
            <a:noFill/>
            <a:prstDash val="solid"/>
          </a:ln>
        </p:spPr>
        <p:txBody>
          <a:bodyPr vert="horz" wrap="squar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hu-H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66" name="Szabadkézi sokszög: alakzat 65">
            <a:extLst>
              <a:ext uri="{FF2B5EF4-FFF2-40B4-BE49-F238E27FC236}">
                <a16:creationId xmlns:a16="http://schemas.microsoft.com/office/drawing/2014/main" id="{5AC8F1A6-CA91-461E-A3A5-EFE2451D4FE2}"/>
              </a:ext>
            </a:extLst>
          </p:cNvPr>
          <p:cNvSpPr/>
          <p:nvPr/>
        </p:nvSpPr>
        <p:spPr>
          <a:xfrm>
            <a:off x="9180000" y="4140000"/>
            <a:ext cx="179640" cy="89963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4B531"/>
          </a:solidFill>
          <a:ln>
            <a:noFill/>
            <a:prstDash val="solid"/>
          </a:ln>
        </p:spPr>
        <p:txBody>
          <a:bodyPr vert="horz" wrap="squar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hu-H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67" name="Szabadkézi sokszög: alakzat 66">
            <a:extLst>
              <a:ext uri="{FF2B5EF4-FFF2-40B4-BE49-F238E27FC236}">
                <a16:creationId xmlns:a16="http://schemas.microsoft.com/office/drawing/2014/main" id="{2A7726F9-2D39-463B-A422-081C481A029F}"/>
              </a:ext>
            </a:extLst>
          </p:cNvPr>
          <p:cNvSpPr/>
          <p:nvPr/>
        </p:nvSpPr>
        <p:spPr>
          <a:xfrm>
            <a:off x="8820000" y="4500000"/>
            <a:ext cx="899639" cy="269640"/>
          </a:xfrm>
          <a:custGeom>
            <a:avLst/>
            <a:gdLst>
              <a:gd name="f0" fmla="val 0"/>
              <a:gd name="f1" fmla="val 375"/>
              <a:gd name="f2" fmla="val 376"/>
              <a:gd name="f3" fmla="val 310"/>
              <a:gd name="f4" fmla="val 245"/>
              <a:gd name="f5" fmla="val 17"/>
              <a:gd name="f6" fmla="val 188"/>
              <a:gd name="f7" fmla="val 50"/>
              <a:gd name="f8" fmla="val 131"/>
              <a:gd name="f9" fmla="val 83"/>
              <a:gd name="f10" fmla="val 441"/>
              <a:gd name="f11" fmla="val 506"/>
              <a:gd name="f12" fmla="val 563"/>
              <a:gd name="f13" fmla="val 620"/>
              <a:gd name="f14" fmla="val 668"/>
              <a:gd name="f15" fmla="val 701"/>
              <a:gd name="f16" fmla="val 734"/>
              <a:gd name="f17" fmla="val 751"/>
              <a:gd name="f18" fmla="val 2125"/>
              <a:gd name="f19" fmla="val 2126"/>
              <a:gd name="f20" fmla="val 2191"/>
              <a:gd name="f21" fmla="val 2256"/>
              <a:gd name="f22" fmla="val 2313"/>
              <a:gd name="f23" fmla="val 2370"/>
              <a:gd name="f24" fmla="val 2418"/>
              <a:gd name="f25" fmla="val 2451"/>
              <a:gd name="f26" fmla="val 2484"/>
              <a:gd name="f27" fmla="val 250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502" h="752">
                <a:moveTo>
                  <a:pt x="f1" y="f0"/>
                </a:moveTo>
                <a:lnTo>
                  <a:pt x="f2" y="f0"/>
                </a:lnTo>
                <a:cubicBezTo>
                  <a:pt x="f3" y="f0"/>
                  <a:pt x="f4" y="f5"/>
                  <a:pt x="f6" y="f7"/>
                </a:cubicBezTo>
                <a:cubicBezTo>
                  <a:pt x="f8" y="f9"/>
                  <a:pt x="f9" y="f8"/>
                  <a:pt x="f7" y="f6"/>
                </a:cubicBezTo>
                <a:cubicBezTo>
                  <a:pt x="f5" y="f4"/>
                  <a:pt x="f0" y="f3"/>
                  <a:pt x="f0" y="f2"/>
                </a:cubicBezTo>
                <a:lnTo>
                  <a:pt x="f0" y="f1"/>
                </a:lnTo>
                <a:lnTo>
                  <a:pt x="f0" y="f2"/>
                </a:lnTo>
                <a:cubicBezTo>
                  <a:pt x="f0" y="f10"/>
                  <a:pt x="f5" y="f11"/>
                  <a:pt x="f7" y="f12"/>
                </a:cubicBezTo>
                <a:cubicBezTo>
                  <a:pt x="f9" y="f13"/>
                  <a:pt x="f8" y="f14"/>
                  <a:pt x="f6" y="f15"/>
                </a:cubicBezTo>
                <a:cubicBezTo>
                  <a:pt x="f4" y="f16"/>
                  <a:pt x="f3" y="f17"/>
                  <a:pt x="f2" y="f17"/>
                </a:cubicBezTo>
                <a:lnTo>
                  <a:pt x="f18" y="f17"/>
                </a:lnTo>
                <a:lnTo>
                  <a:pt x="f19" y="f17"/>
                </a:lnTo>
                <a:cubicBezTo>
                  <a:pt x="f20" y="f17"/>
                  <a:pt x="f21" y="f16"/>
                  <a:pt x="f22" y="f15"/>
                </a:cubicBezTo>
                <a:cubicBezTo>
                  <a:pt x="f23" y="f14"/>
                  <a:pt x="f24" y="f13"/>
                  <a:pt x="f25" y="f12"/>
                </a:cubicBezTo>
                <a:cubicBezTo>
                  <a:pt x="f26" y="f11"/>
                  <a:pt x="f27" y="f10"/>
                  <a:pt x="f27" y="f2"/>
                </a:cubicBezTo>
                <a:lnTo>
                  <a:pt x="f27" y="f1"/>
                </a:lnTo>
                <a:lnTo>
                  <a:pt x="f27" y="f2"/>
                </a:lnTo>
                <a:lnTo>
                  <a:pt x="f27" y="f2"/>
                </a:lnTo>
                <a:cubicBezTo>
                  <a:pt x="f27" y="f3"/>
                  <a:pt x="f26" y="f4"/>
                  <a:pt x="f25" y="f6"/>
                </a:cubicBezTo>
                <a:cubicBezTo>
                  <a:pt x="f24" y="f8"/>
                  <a:pt x="f23" y="f9"/>
                  <a:pt x="f22" y="f7"/>
                </a:cubicBezTo>
                <a:cubicBezTo>
                  <a:pt x="f21" y="f5"/>
                  <a:pt x="f20" y="f0"/>
                  <a:pt x="f19" y="f0"/>
                </a:cubicBezTo>
                <a:lnTo>
                  <a:pt x="f1" y="f0"/>
                </a:lnTo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hu-H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68" name="Szabadkézi sokszög: alakzat 67">
            <a:extLst>
              <a:ext uri="{FF2B5EF4-FFF2-40B4-BE49-F238E27FC236}">
                <a16:creationId xmlns:a16="http://schemas.microsoft.com/office/drawing/2014/main" id="{0555F645-4F69-4469-8A3D-0F1B772BE940}"/>
              </a:ext>
            </a:extLst>
          </p:cNvPr>
          <p:cNvSpPr/>
          <p:nvPr/>
        </p:nvSpPr>
        <p:spPr>
          <a:xfrm>
            <a:off x="8910000" y="4320000"/>
            <a:ext cx="719640" cy="269640"/>
          </a:xfrm>
          <a:custGeom>
            <a:avLst/>
            <a:gdLst>
              <a:gd name="f0" fmla="val 0"/>
              <a:gd name="f1" fmla="val 375"/>
              <a:gd name="f2" fmla="val 376"/>
              <a:gd name="f3" fmla="val 310"/>
              <a:gd name="f4" fmla="val 245"/>
              <a:gd name="f5" fmla="val 17"/>
              <a:gd name="f6" fmla="val 188"/>
              <a:gd name="f7" fmla="val 50"/>
              <a:gd name="f8" fmla="val 131"/>
              <a:gd name="f9" fmla="val 83"/>
              <a:gd name="f10" fmla="val 441"/>
              <a:gd name="f11" fmla="val 506"/>
              <a:gd name="f12" fmla="val 563"/>
              <a:gd name="f13" fmla="val 620"/>
              <a:gd name="f14" fmla="val 668"/>
              <a:gd name="f15" fmla="val 701"/>
              <a:gd name="f16" fmla="val 734"/>
              <a:gd name="f17" fmla="val 751"/>
              <a:gd name="f18" fmla="val 1625"/>
              <a:gd name="f19" fmla="val 1626"/>
              <a:gd name="f20" fmla="val 1691"/>
              <a:gd name="f21" fmla="val 1756"/>
              <a:gd name="f22" fmla="val 1813"/>
              <a:gd name="f23" fmla="val 1870"/>
              <a:gd name="f24" fmla="val 1918"/>
              <a:gd name="f25" fmla="val 1951"/>
              <a:gd name="f26" fmla="val 1984"/>
              <a:gd name="f27" fmla="val 200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002" h="752">
                <a:moveTo>
                  <a:pt x="f1" y="f0"/>
                </a:moveTo>
                <a:lnTo>
                  <a:pt x="f2" y="f0"/>
                </a:lnTo>
                <a:cubicBezTo>
                  <a:pt x="f3" y="f0"/>
                  <a:pt x="f4" y="f5"/>
                  <a:pt x="f6" y="f7"/>
                </a:cubicBezTo>
                <a:cubicBezTo>
                  <a:pt x="f8" y="f9"/>
                  <a:pt x="f9" y="f8"/>
                  <a:pt x="f7" y="f6"/>
                </a:cubicBezTo>
                <a:cubicBezTo>
                  <a:pt x="f5" y="f4"/>
                  <a:pt x="f0" y="f3"/>
                  <a:pt x="f0" y="f2"/>
                </a:cubicBezTo>
                <a:lnTo>
                  <a:pt x="f0" y="f1"/>
                </a:lnTo>
                <a:lnTo>
                  <a:pt x="f0" y="f2"/>
                </a:lnTo>
                <a:cubicBezTo>
                  <a:pt x="f0" y="f10"/>
                  <a:pt x="f5" y="f11"/>
                  <a:pt x="f7" y="f12"/>
                </a:cubicBezTo>
                <a:cubicBezTo>
                  <a:pt x="f9" y="f13"/>
                  <a:pt x="f8" y="f14"/>
                  <a:pt x="f6" y="f15"/>
                </a:cubicBezTo>
                <a:cubicBezTo>
                  <a:pt x="f4" y="f16"/>
                  <a:pt x="f3" y="f17"/>
                  <a:pt x="f2" y="f17"/>
                </a:cubicBezTo>
                <a:lnTo>
                  <a:pt x="f18" y="f17"/>
                </a:lnTo>
                <a:lnTo>
                  <a:pt x="f19" y="f17"/>
                </a:lnTo>
                <a:cubicBezTo>
                  <a:pt x="f20" y="f17"/>
                  <a:pt x="f21" y="f16"/>
                  <a:pt x="f22" y="f15"/>
                </a:cubicBezTo>
                <a:cubicBezTo>
                  <a:pt x="f23" y="f14"/>
                  <a:pt x="f24" y="f13"/>
                  <a:pt x="f25" y="f12"/>
                </a:cubicBezTo>
                <a:cubicBezTo>
                  <a:pt x="f26" y="f11"/>
                  <a:pt x="f27" y="f10"/>
                  <a:pt x="f27" y="f2"/>
                </a:cubicBezTo>
                <a:lnTo>
                  <a:pt x="f27" y="f1"/>
                </a:lnTo>
                <a:lnTo>
                  <a:pt x="f27" y="f2"/>
                </a:lnTo>
                <a:lnTo>
                  <a:pt x="f27" y="f2"/>
                </a:lnTo>
                <a:cubicBezTo>
                  <a:pt x="f27" y="f3"/>
                  <a:pt x="f26" y="f4"/>
                  <a:pt x="f25" y="f6"/>
                </a:cubicBezTo>
                <a:cubicBezTo>
                  <a:pt x="f24" y="f8"/>
                  <a:pt x="f23" y="f9"/>
                  <a:pt x="f22" y="f7"/>
                </a:cubicBezTo>
                <a:cubicBezTo>
                  <a:pt x="f21" y="f5"/>
                  <a:pt x="f20" y="f0"/>
                  <a:pt x="f19" y="f0"/>
                </a:cubicBezTo>
                <a:lnTo>
                  <a:pt x="f1" y="f0"/>
                </a:lnTo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hu-H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69" name="Szabadkézi sokszög: alakzat 68">
            <a:extLst>
              <a:ext uri="{FF2B5EF4-FFF2-40B4-BE49-F238E27FC236}">
                <a16:creationId xmlns:a16="http://schemas.microsoft.com/office/drawing/2014/main" id="{3EB6F1EF-41A1-4FAD-B99A-6D6DBDD1697F}"/>
              </a:ext>
            </a:extLst>
          </p:cNvPr>
          <p:cNvSpPr/>
          <p:nvPr/>
        </p:nvSpPr>
        <p:spPr>
          <a:xfrm>
            <a:off x="9000360" y="4140000"/>
            <a:ext cx="539640" cy="269640"/>
          </a:xfrm>
          <a:custGeom>
            <a:avLst/>
            <a:gdLst>
              <a:gd name="f0" fmla="val 0"/>
              <a:gd name="f1" fmla="val 375"/>
              <a:gd name="f2" fmla="val 376"/>
              <a:gd name="f3" fmla="val 310"/>
              <a:gd name="f4" fmla="val 245"/>
              <a:gd name="f5" fmla="val 17"/>
              <a:gd name="f6" fmla="val 188"/>
              <a:gd name="f7" fmla="val 50"/>
              <a:gd name="f8" fmla="val 131"/>
              <a:gd name="f9" fmla="val 83"/>
              <a:gd name="f10" fmla="val 441"/>
              <a:gd name="f11" fmla="val 506"/>
              <a:gd name="f12" fmla="val 563"/>
              <a:gd name="f13" fmla="val 620"/>
              <a:gd name="f14" fmla="val 668"/>
              <a:gd name="f15" fmla="val 701"/>
              <a:gd name="f16" fmla="val 734"/>
              <a:gd name="f17" fmla="val 751"/>
              <a:gd name="f18" fmla="val 1125"/>
              <a:gd name="f19" fmla="val 1126"/>
              <a:gd name="f20" fmla="val 1191"/>
              <a:gd name="f21" fmla="val 1256"/>
              <a:gd name="f22" fmla="val 1313"/>
              <a:gd name="f23" fmla="val 1370"/>
              <a:gd name="f24" fmla="val 1418"/>
              <a:gd name="f25" fmla="val 1451"/>
              <a:gd name="f26" fmla="val 1484"/>
              <a:gd name="f27" fmla="val 150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1502" h="752">
                <a:moveTo>
                  <a:pt x="f1" y="f0"/>
                </a:moveTo>
                <a:lnTo>
                  <a:pt x="f2" y="f0"/>
                </a:lnTo>
                <a:cubicBezTo>
                  <a:pt x="f3" y="f0"/>
                  <a:pt x="f4" y="f5"/>
                  <a:pt x="f6" y="f7"/>
                </a:cubicBezTo>
                <a:cubicBezTo>
                  <a:pt x="f8" y="f9"/>
                  <a:pt x="f9" y="f8"/>
                  <a:pt x="f7" y="f6"/>
                </a:cubicBezTo>
                <a:cubicBezTo>
                  <a:pt x="f5" y="f4"/>
                  <a:pt x="f0" y="f3"/>
                  <a:pt x="f0" y="f2"/>
                </a:cubicBezTo>
                <a:lnTo>
                  <a:pt x="f0" y="f1"/>
                </a:lnTo>
                <a:lnTo>
                  <a:pt x="f0" y="f2"/>
                </a:lnTo>
                <a:cubicBezTo>
                  <a:pt x="f0" y="f10"/>
                  <a:pt x="f5" y="f11"/>
                  <a:pt x="f7" y="f12"/>
                </a:cubicBezTo>
                <a:cubicBezTo>
                  <a:pt x="f9" y="f13"/>
                  <a:pt x="f8" y="f14"/>
                  <a:pt x="f6" y="f15"/>
                </a:cubicBezTo>
                <a:cubicBezTo>
                  <a:pt x="f4" y="f16"/>
                  <a:pt x="f3" y="f17"/>
                  <a:pt x="f2" y="f17"/>
                </a:cubicBezTo>
                <a:lnTo>
                  <a:pt x="f18" y="f17"/>
                </a:lnTo>
                <a:lnTo>
                  <a:pt x="f19" y="f17"/>
                </a:lnTo>
                <a:cubicBezTo>
                  <a:pt x="f20" y="f17"/>
                  <a:pt x="f21" y="f16"/>
                  <a:pt x="f22" y="f15"/>
                </a:cubicBezTo>
                <a:cubicBezTo>
                  <a:pt x="f23" y="f14"/>
                  <a:pt x="f24" y="f13"/>
                  <a:pt x="f25" y="f12"/>
                </a:cubicBezTo>
                <a:cubicBezTo>
                  <a:pt x="f26" y="f11"/>
                  <a:pt x="f27" y="f10"/>
                  <a:pt x="f27" y="f2"/>
                </a:cubicBezTo>
                <a:lnTo>
                  <a:pt x="f27" y="f1"/>
                </a:lnTo>
                <a:lnTo>
                  <a:pt x="f27" y="f2"/>
                </a:lnTo>
                <a:lnTo>
                  <a:pt x="f27" y="f2"/>
                </a:lnTo>
                <a:cubicBezTo>
                  <a:pt x="f27" y="f3"/>
                  <a:pt x="f26" y="f4"/>
                  <a:pt x="f25" y="f6"/>
                </a:cubicBezTo>
                <a:cubicBezTo>
                  <a:pt x="f24" y="f8"/>
                  <a:pt x="f23" y="f9"/>
                  <a:pt x="f22" y="f7"/>
                </a:cubicBezTo>
                <a:cubicBezTo>
                  <a:pt x="f21" y="f5"/>
                  <a:pt x="f20" y="f0"/>
                  <a:pt x="f19" y="f0"/>
                </a:cubicBezTo>
                <a:lnTo>
                  <a:pt x="f1" y="f0"/>
                </a:lnTo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hu-H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70" name="Szabadkézi sokszög: alakzat 69">
            <a:extLst>
              <a:ext uri="{FF2B5EF4-FFF2-40B4-BE49-F238E27FC236}">
                <a16:creationId xmlns:a16="http://schemas.microsoft.com/office/drawing/2014/main" id="{C511B3D6-426B-410E-A3BA-8C9E122962E5}"/>
              </a:ext>
            </a:extLst>
          </p:cNvPr>
          <p:cNvSpPr/>
          <p:nvPr/>
        </p:nvSpPr>
        <p:spPr>
          <a:xfrm>
            <a:off x="9090000" y="3960000"/>
            <a:ext cx="359640" cy="269640"/>
          </a:xfrm>
          <a:custGeom>
            <a:avLst/>
            <a:gdLst>
              <a:gd name="f0" fmla="val 0"/>
              <a:gd name="f1" fmla="val 375"/>
              <a:gd name="f2" fmla="val 376"/>
              <a:gd name="f3" fmla="val 310"/>
              <a:gd name="f4" fmla="val 245"/>
              <a:gd name="f5" fmla="val 17"/>
              <a:gd name="f6" fmla="val 188"/>
              <a:gd name="f7" fmla="val 50"/>
              <a:gd name="f8" fmla="val 131"/>
              <a:gd name="f9" fmla="val 83"/>
              <a:gd name="f10" fmla="val 441"/>
              <a:gd name="f11" fmla="val 506"/>
              <a:gd name="f12" fmla="val 563"/>
              <a:gd name="f13" fmla="val 620"/>
              <a:gd name="f14" fmla="val 668"/>
              <a:gd name="f15" fmla="val 701"/>
              <a:gd name="f16" fmla="val 734"/>
              <a:gd name="f17" fmla="val 751"/>
              <a:gd name="f18" fmla="val 625"/>
              <a:gd name="f19" fmla="val 626"/>
              <a:gd name="f20" fmla="val 691"/>
              <a:gd name="f21" fmla="val 756"/>
              <a:gd name="f22" fmla="val 813"/>
              <a:gd name="f23" fmla="val 870"/>
              <a:gd name="f24" fmla="val 918"/>
              <a:gd name="f25" fmla="val 951"/>
              <a:gd name="f26" fmla="val 984"/>
              <a:gd name="f27" fmla="val 1001"/>
              <a:gd name="f28" fmla="val 10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1002" h="752">
                <a:moveTo>
                  <a:pt x="f1" y="f0"/>
                </a:moveTo>
                <a:lnTo>
                  <a:pt x="f2" y="f0"/>
                </a:lnTo>
                <a:cubicBezTo>
                  <a:pt x="f3" y="f0"/>
                  <a:pt x="f4" y="f5"/>
                  <a:pt x="f6" y="f7"/>
                </a:cubicBezTo>
                <a:cubicBezTo>
                  <a:pt x="f8" y="f9"/>
                  <a:pt x="f9" y="f8"/>
                  <a:pt x="f7" y="f6"/>
                </a:cubicBezTo>
                <a:cubicBezTo>
                  <a:pt x="f5" y="f4"/>
                  <a:pt x="f0" y="f3"/>
                  <a:pt x="f0" y="f2"/>
                </a:cubicBezTo>
                <a:lnTo>
                  <a:pt x="f0" y="f1"/>
                </a:lnTo>
                <a:lnTo>
                  <a:pt x="f0" y="f2"/>
                </a:lnTo>
                <a:cubicBezTo>
                  <a:pt x="f0" y="f10"/>
                  <a:pt x="f5" y="f11"/>
                  <a:pt x="f7" y="f12"/>
                </a:cubicBezTo>
                <a:cubicBezTo>
                  <a:pt x="f9" y="f13"/>
                  <a:pt x="f8" y="f14"/>
                  <a:pt x="f6" y="f15"/>
                </a:cubicBezTo>
                <a:cubicBezTo>
                  <a:pt x="f4" y="f16"/>
                  <a:pt x="f3" y="f17"/>
                  <a:pt x="f2" y="f17"/>
                </a:cubicBezTo>
                <a:lnTo>
                  <a:pt x="f18" y="f17"/>
                </a:lnTo>
                <a:lnTo>
                  <a:pt x="f19" y="f17"/>
                </a:lnTo>
                <a:cubicBezTo>
                  <a:pt x="f20" y="f17"/>
                  <a:pt x="f21" y="f16"/>
                  <a:pt x="f22" y="f15"/>
                </a:cubicBezTo>
                <a:cubicBezTo>
                  <a:pt x="f23" y="f14"/>
                  <a:pt x="f24" y="f13"/>
                  <a:pt x="f25" y="f12"/>
                </a:cubicBezTo>
                <a:cubicBezTo>
                  <a:pt x="f26" y="f11"/>
                  <a:pt x="f27" y="f10"/>
                  <a:pt x="f27" y="f2"/>
                </a:cubicBezTo>
                <a:lnTo>
                  <a:pt x="f28" y="f1"/>
                </a:lnTo>
                <a:lnTo>
                  <a:pt x="f27" y="f2"/>
                </a:lnTo>
                <a:lnTo>
                  <a:pt x="f27" y="f2"/>
                </a:lnTo>
                <a:cubicBezTo>
                  <a:pt x="f27" y="f3"/>
                  <a:pt x="f26" y="f4"/>
                  <a:pt x="f25" y="f6"/>
                </a:cubicBezTo>
                <a:cubicBezTo>
                  <a:pt x="f24" y="f8"/>
                  <a:pt x="f23" y="f9"/>
                  <a:pt x="f22" y="f7"/>
                </a:cubicBezTo>
                <a:cubicBezTo>
                  <a:pt x="f21" y="f5"/>
                  <a:pt x="f20" y="f0"/>
                  <a:pt x="f19" y="f0"/>
                </a:cubicBezTo>
                <a:lnTo>
                  <a:pt x="f1" y="f0"/>
                </a:lnTo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hu-H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71" name="Szabadkézi sokszög: alakzat 70">
            <a:extLst>
              <a:ext uri="{FF2B5EF4-FFF2-40B4-BE49-F238E27FC236}">
                <a16:creationId xmlns:a16="http://schemas.microsoft.com/office/drawing/2014/main" id="{0A20548C-1B14-4A8A-9321-A95BD57C38B6}"/>
              </a:ext>
            </a:extLst>
          </p:cNvPr>
          <p:cNvSpPr/>
          <p:nvPr/>
        </p:nvSpPr>
        <p:spPr>
          <a:xfrm>
            <a:off x="8190360" y="4140000"/>
            <a:ext cx="179640" cy="89963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4B531"/>
          </a:solidFill>
          <a:ln>
            <a:noFill/>
            <a:prstDash val="solid"/>
          </a:ln>
        </p:spPr>
        <p:txBody>
          <a:bodyPr vert="horz" wrap="squar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hu-H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72" name="Szabadkézi sokszög: alakzat 71">
            <a:extLst>
              <a:ext uri="{FF2B5EF4-FFF2-40B4-BE49-F238E27FC236}">
                <a16:creationId xmlns:a16="http://schemas.microsoft.com/office/drawing/2014/main" id="{3F1E9D2C-765E-4024-B1DB-7D3D983691E8}"/>
              </a:ext>
            </a:extLst>
          </p:cNvPr>
          <p:cNvSpPr/>
          <p:nvPr/>
        </p:nvSpPr>
        <p:spPr>
          <a:xfrm>
            <a:off x="7920000" y="4410000"/>
            <a:ext cx="719640" cy="269640"/>
          </a:xfrm>
          <a:custGeom>
            <a:avLst/>
            <a:gdLst>
              <a:gd name="f0" fmla="val 0"/>
              <a:gd name="f1" fmla="val 375"/>
              <a:gd name="f2" fmla="val 376"/>
              <a:gd name="f3" fmla="val 310"/>
              <a:gd name="f4" fmla="val 245"/>
              <a:gd name="f5" fmla="val 17"/>
              <a:gd name="f6" fmla="val 188"/>
              <a:gd name="f7" fmla="val 50"/>
              <a:gd name="f8" fmla="val 131"/>
              <a:gd name="f9" fmla="val 83"/>
              <a:gd name="f10" fmla="val 441"/>
              <a:gd name="f11" fmla="val 506"/>
              <a:gd name="f12" fmla="val 563"/>
              <a:gd name="f13" fmla="val 620"/>
              <a:gd name="f14" fmla="val 668"/>
              <a:gd name="f15" fmla="val 701"/>
              <a:gd name="f16" fmla="val 734"/>
              <a:gd name="f17" fmla="val 751"/>
              <a:gd name="f18" fmla="val 1625"/>
              <a:gd name="f19" fmla="val 1626"/>
              <a:gd name="f20" fmla="val 1691"/>
              <a:gd name="f21" fmla="val 1756"/>
              <a:gd name="f22" fmla="val 1813"/>
              <a:gd name="f23" fmla="val 1870"/>
              <a:gd name="f24" fmla="val 1918"/>
              <a:gd name="f25" fmla="val 1951"/>
              <a:gd name="f26" fmla="val 1984"/>
              <a:gd name="f27" fmla="val 200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002" h="752">
                <a:moveTo>
                  <a:pt x="f1" y="f0"/>
                </a:moveTo>
                <a:lnTo>
                  <a:pt x="f2" y="f0"/>
                </a:lnTo>
                <a:cubicBezTo>
                  <a:pt x="f3" y="f0"/>
                  <a:pt x="f4" y="f5"/>
                  <a:pt x="f6" y="f7"/>
                </a:cubicBezTo>
                <a:cubicBezTo>
                  <a:pt x="f8" y="f9"/>
                  <a:pt x="f9" y="f8"/>
                  <a:pt x="f7" y="f6"/>
                </a:cubicBezTo>
                <a:cubicBezTo>
                  <a:pt x="f5" y="f4"/>
                  <a:pt x="f0" y="f3"/>
                  <a:pt x="f0" y="f2"/>
                </a:cubicBezTo>
                <a:lnTo>
                  <a:pt x="f0" y="f1"/>
                </a:lnTo>
                <a:lnTo>
                  <a:pt x="f0" y="f2"/>
                </a:lnTo>
                <a:cubicBezTo>
                  <a:pt x="f0" y="f10"/>
                  <a:pt x="f5" y="f11"/>
                  <a:pt x="f7" y="f12"/>
                </a:cubicBezTo>
                <a:cubicBezTo>
                  <a:pt x="f9" y="f13"/>
                  <a:pt x="f8" y="f14"/>
                  <a:pt x="f6" y="f15"/>
                </a:cubicBezTo>
                <a:cubicBezTo>
                  <a:pt x="f4" y="f16"/>
                  <a:pt x="f3" y="f17"/>
                  <a:pt x="f2" y="f17"/>
                </a:cubicBezTo>
                <a:lnTo>
                  <a:pt x="f18" y="f17"/>
                </a:lnTo>
                <a:lnTo>
                  <a:pt x="f19" y="f17"/>
                </a:lnTo>
                <a:cubicBezTo>
                  <a:pt x="f20" y="f17"/>
                  <a:pt x="f21" y="f16"/>
                  <a:pt x="f22" y="f15"/>
                </a:cubicBezTo>
                <a:cubicBezTo>
                  <a:pt x="f23" y="f14"/>
                  <a:pt x="f24" y="f13"/>
                  <a:pt x="f25" y="f12"/>
                </a:cubicBezTo>
                <a:cubicBezTo>
                  <a:pt x="f26" y="f11"/>
                  <a:pt x="f27" y="f10"/>
                  <a:pt x="f27" y="f2"/>
                </a:cubicBezTo>
                <a:lnTo>
                  <a:pt x="f27" y="f1"/>
                </a:lnTo>
                <a:lnTo>
                  <a:pt x="f27" y="f2"/>
                </a:lnTo>
                <a:lnTo>
                  <a:pt x="f27" y="f2"/>
                </a:lnTo>
                <a:cubicBezTo>
                  <a:pt x="f27" y="f3"/>
                  <a:pt x="f26" y="f4"/>
                  <a:pt x="f25" y="f6"/>
                </a:cubicBezTo>
                <a:cubicBezTo>
                  <a:pt x="f24" y="f8"/>
                  <a:pt x="f23" y="f9"/>
                  <a:pt x="f22" y="f7"/>
                </a:cubicBezTo>
                <a:cubicBezTo>
                  <a:pt x="f21" y="f5"/>
                  <a:pt x="f20" y="f0"/>
                  <a:pt x="f19" y="f0"/>
                </a:cubicBezTo>
                <a:lnTo>
                  <a:pt x="f1" y="f0"/>
                </a:lnTo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hu-H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73" name="Szabadkézi sokszög: alakzat 72">
            <a:extLst>
              <a:ext uri="{FF2B5EF4-FFF2-40B4-BE49-F238E27FC236}">
                <a16:creationId xmlns:a16="http://schemas.microsoft.com/office/drawing/2014/main" id="{61EFB0FB-9894-415D-9C72-8C492F469F01}"/>
              </a:ext>
            </a:extLst>
          </p:cNvPr>
          <p:cNvSpPr/>
          <p:nvPr/>
        </p:nvSpPr>
        <p:spPr>
          <a:xfrm>
            <a:off x="8010360" y="4230000"/>
            <a:ext cx="539640" cy="269640"/>
          </a:xfrm>
          <a:custGeom>
            <a:avLst/>
            <a:gdLst>
              <a:gd name="f0" fmla="val 0"/>
              <a:gd name="f1" fmla="val 375"/>
              <a:gd name="f2" fmla="val 376"/>
              <a:gd name="f3" fmla="val 310"/>
              <a:gd name="f4" fmla="val 245"/>
              <a:gd name="f5" fmla="val 17"/>
              <a:gd name="f6" fmla="val 188"/>
              <a:gd name="f7" fmla="val 50"/>
              <a:gd name="f8" fmla="val 131"/>
              <a:gd name="f9" fmla="val 83"/>
              <a:gd name="f10" fmla="val 441"/>
              <a:gd name="f11" fmla="val 506"/>
              <a:gd name="f12" fmla="val 563"/>
              <a:gd name="f13" fmla="val 620"/>
              <a:gd name="f14" fmla="val 668"/>
              <a:gd name="f15" fmla="val 701"/>
              <a:gd name="f16" fmla="val 734"/>
              <a:gd name="f17" fmla="val 751"/>
              <a:gd name="f18" fmla="val 1125"/>
              <a:gd name="f19" fmla="val 1126"/>
              <a:gd name="f20" fmla="val 1191"/>
              <a:gd name="f21" fmla="val 1256"/>
              <a:gd name="f22" fmla="val 1313"/>
              <a:gd name="f23" fmla="val 1370"/>
              <a:gd name="f24" fmla="val 1418"/>
              <a:gd name="f25" fmla="val 1451"/>
              <a:gd name="f26" fmla="val 1484"/>
              <a:gd name="f27" fmla="val 150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1502" h="752">
                <a:moveTo>
                  <a:pt x="f1" y="f0"/>
                </a:moveTo>
                <a:lnTo>
                  <a:pt x="f2" y="f0"/>
                </a:lnTo>
                <a:cubicBezTo>
                  <a:pt x="f3" y="f0"/>
                  <a:pt x="f4" y="f5"/>
                  <a:pt x="f6" y="f7"/>
                </a:cubicBezTo>
                <a:cubicBezTo>
                  <a:pt x="f8" y="f9"/>
                  <a:pt x="f9" y="f8"/>
                  <a:pt x="f7" y="f6"/>
                </a:cubicBezTo>
                <a:cubicBezTo>
                  <a:pt x="f5" y="f4"/>
                  <a:pt x="f0" y="f3"/>
                  <a:pt x="f0" y="f2"/>
                </a:cubicBezTo>
                <a:lnTo>
                  <a:pt x="f0" y="f1"/>
                </a:lnTo>
                <a:lnTo>
                  <a:pt x="f0" y="f2"/>
                </a:lnTo>
                <a:cubicBezTo>
                  <a:pt x="f0" y="f10"/>
                  <a:pt x="f5" y="f11"/>
                  <a:pt x="f7" y="f12"/>
                </a:cubicBezTo>
                <a:cubicBezTo>
                  <a:pt x="f9" y="f13"/>
                  <a:pt x="f8" y="f14"/>
                  <a:pt x="f6" y="f15"/>
                </a:cubicBezTo>
                <a:cubicBezTo>
                  <a:pt x="f4" y="f16"/>
                  <a:pt x="f3" y="f17"/>
                  <a:pt x="f2" y="f17"/>
                </a:cubicBezTo>
                <a:lnTo>
                  <a:pt x="f18" y="f17"/>
                </a:lnTo>
                <a:lnTo>
                  <a:pt x="f19" y="f17"/>
                </a:lnTo>
                <a:cubicBezTo>
                  <a:pt x="f20" y="f17"/>
                  <a:pt x="f21" y="f16"/>
                  <a:pt x="f22" y="f15"/>
                </a:cubicBezTo>
                <a:cubicBezTo>
                  <a:pt x="f23" y="f14"/>
                  <a:pt x="f24" y="f13"/>
                  <a:pt x="f25" y="f12"/>
                </a:cubicBezTo>
                <a:cubicBezTo>
                  <a:pt x="f26" y="f11"/>
                  <a:pt x="f27" y="f10"/>
                  <a:pt x="f27" y="f2"/>
                </a:cubicBezTo>
                <a:lnTo>
                  <a:pt x="f27" y="f1"/>
                </a:lnTo>
                <a:lnTo>
                  <a:pt x="f27" y="f2"/>
                </a:lnTo>
                <a:lnTo>
                  <a:pt x="f27" y="f2"/>
                </a:lnTo>
                <a:cubicBezTo>
                  <a:pt x="f27" y="f3"/>
                  <a:pt x="f26" y="f4"/>
                  <a:pt x="f25" y="f6"/>
                </a:cubicBezTo>
                <a:cubicBezTo>
                  <a:pt x="f24" y="f8"/>
                  <a:pt x="f23" y="f9"/>
                  <a:pt x="f22" y="f7"/>
                </a:cubicBezTo>
                <a:cubicBezTo>
                  <a:pt x="f21" y="f5"/>
                  <a:pt x="f20" y="f0"/>
                  <a:pt x="f19" y="f0"/>
                </a:cubicBezTo>
                <a:lnTo>
                  <a:pt x="f1" y="f0"/>
                </a:lnTo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hu-H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74" name="Szabadkézi sokszög: alakzat 73">
            <a:extLst>
              <a:ext uri="{FF2B5EF4-FFF2-40B4-BE49-F238E27FC236}">
                <a16:creationId xmlns:a16="http://schemas.microsoft.com/office/drawing/2014/main" id="{0B18AE04-3541-4DBF-A700-2A0945B3DE2A}"/>
              </a:ext>
            </a:extLst>
          </p:cNvPr>
          <p:cNvSpPr/>
          <p:nvPr/>
        </p:nvSpPr>
        <p:spPr>
          <a:xfrm>
            <a:off x="8100000" y="4050000"/>
            <a:ext cx="359640" cy="269640"/>
          </a:xfrm>
          <a:custGeom>
            <a:avLst/>
            <a:gdLst>
              <a:gd name="f0" fmla="val 0"/>
              <a:gd name="f1" fmla="val 375"/>
              <a:gd name="f2" fmla="val 376"/>
              <a:gd name="f3" fmla="val 310"/>
              <a:gd name="f4" fmla="val 245"/>
              <a:gd name="f5" fmla="val 17"/>
              <a:gd name="f6" fmla="val 188"/>
              <a:gd name="f7" fmla="val 50"/>
              <a:gd name="f8" fmla="val 131"/>
              <a:gd name="f9" fmla="val 83"/>
              <a:gd name="f10" fmla="val 441"/>
              <a:gd name="f11" fmla="val 506"/>
              <a:gd name="f12" fmla="val 563"/>
              <a:gd name="f13" fmla="val 620"/>
              <a:gd name="f14" fmla="val 668"/>
              <a:gd name="f15" fmla="val 701"/>
              <a:gd name="f16" fmla="val 734"/>
              <a:gd name="f17" fmla="val 751"/>
              <a:gd name="f18" fmla="val 625"/>
              <a:gd name="f19" fmla="val 626"/>
              <a:gd name="f20" fmla="val 691"/>
              <a:gd name="f21" fmla="val 756"/>
              <a:gd name="f22" fmla="val 813"/>
              <a:gd name="f23" fmla="val 870"/>
              <a:gd name="f24" fmla="val 918"/>
              <a:gd name="f25" fmla="val 951"/>
              <a:gd name="f26" fmla="val 984"/>
              <a:gd name="f27" fmla="val 1001"/>
              <a:gd name="f28" fmla="val 10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1002" h="752">
                <a:moveTo>
                  <a:pt x="f1" y="f0"/>
                </a:moveTo>
                <a:lnTo>
                  <a:pt x="f2" y="f0"/>
                </a:lnTo>
                <a:cubicBezTo>
                  <a:pt x="f3" y="f0"/>
                  <a:pt x="f4" y="f5"/>
                  <a:pt x="f6" y="f7"/>
                </a:cubicBezTo>
                <a:cubicBezTo>
                  <a:pt x="f8" y="f9"/>
                  <a:pt x="f9" y="f8"/>
                  <a:pt x="f7" y="f6"/>
                </a:cubicBezTo>
                <a:cubicBezTo>
                  <a:pt x="f5" y="f4"/>
                  <a:pt x="f0" y="f3"/>
                  <a:pt x="f0" y="f2"/>
                </a:cubicBezTo>
                <a:lnTo>
                  <a:pt x="f0" y="f1"/>
                </a:lnTo>
                <a:lnTo>
                  <a:pt x="f0" y="f2"/>
                </a:lnTo>
                <a:cubicBezTo>
                  <a:pt x="f0" y="f10"/>
                  <a:pt x="f5" y="f11"/>
                  <a:pt x="f7" y="f12"/>
                </a:cubicBezTo>
                <a:cubicBezTo>
                  <a:pt x="f9" y="f13"/>
                  <a:pt x="f8" y="f14"/>
                  <a:pt x="f6" y="f15"/>
                </a:cubicBezTo>
                <a:cubicBezTo>
                  <a:pt x="f4" y="f16"/>
                  <a:pt x="f3" y="f17"/>
                  <a:pt x="f2" y="f17"/>
                </a:cubicBezTo>
                <a:lnTo>
                  <a:pt x="f18" y="f17"/>
                </a:lnTo>
                <a:lnTo>
                  <a:pt x="f19" y="f17"/>
                </a:lnTo>
                <a:cubicBezTo>
                  <a:pt x="f20" y="f17"/>
                  <a:pt x="f21" y="f16"/>
                  <a:pt x="f22" y="f15"/>
                </a:cubicBezTo>
                <a:cubicBezTo>
                  <a:pt x="f23" y="f14"/>
                  <a:pt x="f24" y="f13"/>
                  <a:pt x="f25" y="f12"/>
                </a:cubicBezTo>
                <a:cubicBezTo>
                  <a:pt x="f26" y="f11"/>
                  <a:pt x="f27" y="f10"/>
                  <a:pt x="f27" y="f2"/>
                </a:cubicBezTo>
                <a:lnTo>
                  <a:pt x="f28" y="f1"/>
                </a:lnTo>
                <a:lnTo>
                  <a:pt x="f27" y="f2"/>
                </a:lnTo>
                <a:lnTo>
                  <a:pt x="f27" y="f2"/>
                </a:lnTo>
                <a:cubicBezTo>
                  <a:pt x="f27" y="f3"/>
                  <a:pt x="f26" y="f4"/>
                  <a:pt x="f25" y="f6"/>
                </a:cubicBezTo>
                <a:cubicBezTo>
                  <a:pt x="f24" y="f8"/>
                  <a:pt x="f23" y="f9"/>
                  <a:pt x="f22" y="f7"/>
                </a:cubicBezTo>
                <a:cubicBezTo>
                  <a:pt x="f21" y="f5"/>
                  <a:pt x="f20" y="f0"/>
                  <a:pt x="f19" y="f0"/>
                </a:cubicBezTo>
                <a:lnTo>
                  <a:pt x="f1" y="f0"/>
                </a:lnTo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hu-H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grpSp>
        <p:nvGrpSpPr>
          <p:cNvPr id="75" name="Csoportba foglalás 74">
            <a:extLst>
              <a:ext uri="{FF2B5EF4-FFF2-40B4-BE49-F238E27FC236}">
                <a16:creationId xmlns:a16="http://schemas.microsoft.com/office/drawing/2014/main" id="{947C865A-437D-4BB7-A2EC-AE1CFEE6CA7F}"/>
              </a:ext>
            </a:extLst>
          </p:cNvPr>
          <p:cNvGrpSpPr/>
          <p:nvPr/>
        </p:nvGrpSpPr>
        <p:grpSpPr>
          <a:xfrm>
            <a:off x="8820000" y="3600000"/>
            <a:ext cx="359640" cy="269640"/>
            <a:chOff x="8820000" y="3600000"/>
            <a:chExt cx="359640" cy="269640"/>
          </a:xfrm>
        </p:grpSpPr>
        <p:sp>
          <p:nvSpPr>
            <p:cNvPr id="76" name="Szabadkézi sokszög: alakzat 75">
              <a:extLst>
                <a:ext uri="{FF2B5EF4-FFF2-40B4-BE49-F238E27FC236}">
                  <a16:creationId xmlns:a16="http://schemas.microsoft.com/office/drawing/2014/main" id="{AECB2ECD-704D-46F4-B7B8-8986CE2E5579}"/>
                </a:ext>
              </a:extLst>
            </p:cNvPr>
            <p:cNvSpPr/>
            <p:nvPr/>
          </p:nvSpPr>
          <p:spPr>
            <a:xfrm>
              <a:off x="8968680" y="3600000"/>
              <a:ext cx="87120" cy="156240"/>
            </a:xfrm>
            <a:custGeom>
              <a:avLst/>
              <a:gdLst>
                <a:gd name="f0" fmla="val 0"/>
                <a:gd name="f1" fmla="val 214"/>
                <a:gd name="f2" fmla="val 151"/>
                <a:gd name="f3" fmla="val 171"/>
                <a:gd name="f4" fmla="val 70"/>
                <a:gd name="f5" fmla="val 79"/>
                <a:gd name="f6" fmla="val 41"/>
                <a:gd name="f7" fmla="val 12"/>
                <a:gd name="f8" fmla="val 13"/>
                <a:gd name="f9" fmla="val 25"/>
                <a:gd name="f10" fmla="val 45"/>
                <a:gd name="f11" fmla="val 71"/>
                <a:gd name="f12" fmla="val 108"/>
                <a:gd name="f13" fmla="val 74"/>
                <a:gd name="f14" fmla="val 110"/>
                <a:gd name="f15" fmla="val 72"/>
                <a:gd name="f16" fmla="val 114"/>
                <a:gd name="f17" fmla="val 68"/>
                <a:gd name="f18" fmla="val 56"/>
                <a:gd name="f19" fmla="val 111"/>
                <a:gd name="f20" fmla="val 42"/>
                <a:gd name="f21" fmla="val 36"/>
                <a:gd name="f22" fmla="val 118"/>
                <a:gd name="f23" fmla="val 22"/>
                <a:gd name="f24" fmla="val 135"/>
                <a:gd name="f25" fmla="val 159"/>
                <a:gd name="f26" fmla="val 59"/>
                <a:gd name="f27" fmla="val 175"/>
                <a:gd name="f28" fmla="val 62"/>
                <a:gd name="f29" fmla="val 177"/>
                <a:gd name="f30" fmla="val 60"/>
                <a:gd name="f31" fmla="val 182"/>
                <a:gd name="f32" fmla="val 181"/>
                <a:gd name="f33" fmla="val 178"/>
                <a:gd name="f34" fmla="val 26"/>
                <a:gd name="f35" fmla="val 21"/>
                <a:gd name="f36" fmla="val 184"/>
                <a:gd name="f37" fmla="val 209"/>
                <a:gd name="f38" fmla="val 31"/>
                <a:gd name="f39" fmla="val 282"/>
                <a:gd name="f40" fmla="val 49"/>
                <a:gd name="f41" fmla="val 309"/>
                <a:gd name="f42" fmla="val 341"/>
                <a:gd name="f43" fmla="val 94"/>
                <a:gd name="f44" fmla="val 373"/>
                <a:gd name="f45" fmla="val 123"/>
                <a:gd name="f46" fmla="val 398"/>
                <a:gd name="f47" fmla="val 153"/>
                <a:gd name="f48" fmla="val 424"/>
                <a:gd name="f49" fmla="val 190"/>
                <a:gd name="f50" fmla="val 443"/>
                <a:gd name="f51" fmla="val 229"/>
                <a:gd name="f52" fmla="val 446"/>
                <a:gd name="f53" fmla="val 231"/>
                <a:gd name="f54" fmla="val 233"/>
                <a:gd name="f55" fmla="val 234"/>
                <a:gd name="f56" fmla="val 236"/>
                <a:gd name="f57" fmla="val 445"/>
                <a:gd name="f58" fmla="val 237"/>
                <a:gd name="f59" fmla="val 442"/>
                <a:gd name="f60" fmla="val 238"/>
                <a:gd name="f61" fmla="val 440"/>
                <a:gd name="f62" fmla="val 245"/>
                <a:gd name="f63" fmla="val 422"/>
                <a:gd name="f64" fmla="val 247"/>
                <a:gd name="f65" fmla="val 415"/>
                <a:gd name="f66" fmla="val 250"/>
                <a:gd name="f67" fmla="val 400"/>
                <a:gd name="f68" fmla="val 253"/>
                <a:gd name="f69" fmla="val 339"/>
                <a:gd name="f70" fmla="val 276"/>
                <a:gd name="f71" fmla="val 27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77" h="447">
                  <a:moveTo>
                    <a:pt x="f1" y="f2"/>
                  </a:moveTo>
                  <a:cubicBezTo>
                    <a:pt x="f3" y="f4"/>
                    <a:pt x="f5" y="f0"/>
                    <a:pt x="f6" y="f7"/>
                  </a:cubicBezTo>
                  <a:cubicBezTo>
                    <a:pt x="f8" y="f9"/>
                    <a:pt x="f10" y="f5"/>
                    <a:pt x="f11" y="f12"/>
                  </a:cubicBezTo>
                  <a:cubicBezTo>
                    <a:pt x="f13" y="f14"/>
                    <a:pt x="f15" y="f16"/>
                    <a:pt x="f17" y="f16"/>
                  </a:cubicBezTo>
                  <a:cubicBezTo>
                    <a:pt x="f18" y="f19"/>
                    <a:pt x="f20" y="f19"/>
                    <a:pt x="f21" y="f22"/>
                  </a:cubicBezTo>
                  <a:cubicBezTo>
                    <a:pt x="f23" y="f24"/>
                    <a:pt x="f20" y="f25"/>
                    <a:pt x="f26" y="f27"/>
                  </a:cubicBezTo>
                  <a:cubicBezTo>
                    <a:pt x="f28" y="f29"/>
                    <a:pt x="f30" y="f31"/>
                    <a:pt x="f18" y="f32"/>
                  </a:cubicBezTo>
                  <a:cubicBezTo>
                    <a:pt x="f6" y="f33"/>
                    <a:pt x="f34" y="f33"/>
                    <a:pt x="f35" y="f36"/>
                  </a:cubicBezTo>
                  <a:cubicBezTo>
                    <a:pt x="f0" y="f37"/>
                    <a:pt x="f38" y="f39"/>
                    <a:pt x="f40" y="f41"/>
                  </a:cubicBezTo>
                  <a:cubicBezTo>
                    <a:pt x="f11" y="f42"/>
                    <a:pt x="f43" y="f44"/>
                    <a:pt x="f45" y="f46"/>
                  </a:cubicBezTo>
                  <a:cubicBezTo>
                    <a:pt x="f47" y="f48"/>
                    <a:pt x="f49" y="f50"/>
                    <a:pt x="f51" y="f52"/>
                  </a:cubicBezTo>
                  <a:cubicBezTo>
                    <a:pt x="f53" y="f52"/>
                    <a:pt x="f54" y="f52"/>
                    <a:pt x="f55" y="f52"/>
                  </a:cubicBezTo>
                  <a:cubicBezTo>
                    <a:pt x="f56" y="f57"/>
                    <a:pt x="f58" y="f59"/>
                    <a:pt x="f60" y="f61"/>
                  </a:cubicBezTo>
                  <a:cubicBezTo>
                    <a:pt x="f62" y="f63"/>
                    <a:pt x="f64" y="f65"/>
                    <a:pt x="f66" y="f67"/>
                  </a:cubicBezTo>
                  <a:cubicBezTo>
                    <a:pt x="f68" y="f69"/>
                    <a:pt x="f70" y="f71"/>
                    <a:pt x="f1" y="f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77" name="Szabadkézi sokszög: alakzat 76">
              <a:extLst>
                <a:ext uri="{FF2B5EF4-FFF2-40B4-BE49-F238E27FC236}">
                  <a16:creationId xmlns:a16="http://schemas.microsoft.com/office/drawing/2014/main" id="{9685937A-8D9C-4446-BE31-7DA6F1ECF9AB}"/>
                </a:ext>
              </a:extLst>
            </p:cNvPr>
            <p:cNvSpPr/>
            <p:nvPr/>
          </p:nvSpPr>
          <p:spPr>
            <a:xfrm>
              <a:off x="8820000" y="3600000"/>
              <a:ext cx="326160" cy="269640"/>
            </a:xfrm>
            <a:custGeom>
              <a:avLst/>
              <a:gdLst>
                <a:gd name="f0" fmla="val 180"/>
                <a:gd name="f1" fmla="val 0"/>
                <a:gd name="f2" fmla="val 752"/>
                <a:gd name="f3" fmla="val 298"/>
                <a:gd name="f4" fmla="val 700"/>
                <a:gd name="f5" fmla="val 306"/>
                <a:gd name="f6" fmla="val 647"/>
                <a:gd name="f7" fmla="val 355"/>
                <a:gd name="f8" fmla="val 620"/>
                <a:gd name="f9" fmla="val 399"/>
                <a:gd name="f10" fmla="val 619"/>
                <a:gd name="f11" fmla="val 402"/>
                <a:gd name="f12" fmla="val 616"/>
                <a:gd name="f13" fmla="val 405"/>
                <a:gd name="f14" fmla="val 613"/>
                <a:gd name="f15" fmla="val 406"/>
                <a:gd name="f16" fmla="val 609"/>
                <a:gd name="f17" fmla="val 606"/>
                <a:gd name="f18" fmla="val 403"/>
                <a:gd name="f19" fmla="val 603"/>
                <a:gd name="f20" fmla="val 401"/>
                <a:gd name="f21" fmla="val 575"/>
                <a:gd name="f22" fmla="val 375"/>
                <a:gd name="f23" fmla="val 538"/>
                <a:gd name="f24" fmla="val 342"/>
                <a:gd name="f25" fmla="val 492"/>
                <a:gd name="f26" fmla="val 285"/>
                <a:gd name="f27" fmla="val 472"/>
                <a:gd name="f28" fmla="val 260"/>
                <a:gd name="f29" fmla="val 373"/>
                <a:gd name="f30" fmla="val 141"/>
                <a:gd name="f31" fmla="val 276"/>
                <a:gd name="f32" fmla="val 73"/>
                <a:gd name="f33" fmla="val 192"/>
                <a:gd name="f34" fmla="val 15"/>
                <a:gd name="f35" fmla="val 86"/>
                <a:gd name="f36" fmla="val 50"/>
                <a:gd name="f37" fmla="val 24"/>
                <a:gd name="f38" fmla="val 33"/>
                <a:gd name="f39" fmla="val 35"/>
                <a:gd name="f40" fmla="val 30"/>
                <a:gd name="f41" fmla="val 60"/>
                <a:gd name="f42" fmla="val 37"/>
                <a:gd name="f43" fmla="val 79"/>
                <a:gd name="f44" fmla="val 45"/>
                <a:gd name="f45" fmla="val 98"/>
                <a:gd name="f46" fmla="val 71"/>
                <a:gd name="f47" fmla="val 120"/>
                <a:gd name="f48" fmla="val 91"/>
                <a:gd name="f49" fmla="val 129"/>
                <a:gd name="f50" fmla="val 66"/>
                <a:gd name="f51" fmla="val 126"/>
                <a:gd name="f52" fmla="val 34"/>
                <a:gd name="f53" fmla="val 146"/>
                <a:gd name="f54" fmla="val 170"/>
                <a:gd name="f55" fmla="val 212"/>
                <a:gd name="f56" fmla="val 109"/>
                <a:gd name="f57" fmla="val 258"/>
                <a:gd name="f58" fmla="val 133"/>
                <a:gd name="f59" fmla="val 265"/>
                <a:gd name="f60" fmla="val 112"/>
                <a:gd name="f61" fmla="val 266"/>
                <a:gd name="f62" fmla="val 95"/>
                <a:gd name="f63" fmla="val 290"/>
                <a:gd name="f64" fmla="val 100"/>
                <a:gd name="f65" fmla="val 310"/>
                <a:gd name="f66" fmla="val 349"/>
                <a:gd name="f67" fmla="val 181"/>
                <a:gd name="f68" fmla="val 367"/>
                <a:gd name="f69" fmla="val 203"/>
                <a:gd name="f70" fmla="val 370"/>
                <a:gd name="f71" fmla="val 183"/>
                <a:gd name="f72" fmla="val 374"/>
                <a:gd name="f73" fmla="val 172"/>
                <a:gd name="f74" fmla="val 179"/>
                <a:gd name="f75" fmla="val 418"/>
                <a:gd name="f76" fmla="val 190"/>
                <a:gd name="f77" fmla="val 448"/>
                <a:gd name="f78" fmla="val 262"/>
                <a:gd name="f79" fmla="val 467"/>
                <a:gd name="f80" fmla="val 282"/>
                <a:gd name="f81" fmla="val 471"/>
                <a:gd name="f82" fmla="val 264"/>
                <a:gd name="f83" fmla="val 487"/>
                <a:gd name="f84" fmla="val 271"/>
                <a:gd name="f85" fmla="val 513"/>
                <a:gd name="f86" fmla="val 527"/>
                <a:gd name="f87" fmla="val 540"/>
                <a:gd name="f88" fmla="val 328"/>
                <a:gd name="f89" fmla="val 548"/>
                <a:gd name="f90" fmla="val 551"/>
                <a:gd name="f91" fmla="val 295"/>
                <a:gd name="f92" fmla="val 545"/>
                <a:gd name="f93" fmla="val 232"/>
                <a:gd name="f94" fmla="val 537"/>
                <a:gd name="f95" fmla="val 536"/>
                <a:gd name="f96" fmla="val 127"/>
                <a:gd name="f97" fmla="val 535"/>
                <a:gd name="f98" fmla="val 48"/>
                <a:gd name="f99" fmla="val 552"/>
                <a:gd name="f100" fmla="val 595"/>
                <a:gd name="f101" fmla="val 69"/>
                <a:gd name="f102" fmla="val 623"/>
                <a:gd name="f103" fmla="val 149"/>
                <a:gd name="f104" fmla="val 682"/>
                <a:gd name="f105" fmla="val 763"/>
                <a:gd name="f106" fmla="val 231"/>
                <a:gd name="f107" fmla="val 761"/>
                <a:gd name="f108" fmla="val 267"/>
                <a:gd name="f109" fmla="val 733"/>
                <a:gd name="f110" fmla="val 307"/>
                <a:gd name="f111" fmla="val 703"/>
                <a:gd name="f112" fmla="val 313"/>
                <a:gd name="f113" fmla="val 698"/>
                <a:gd name="f114" fmla="val 319"/>
                <a:gd name="f115" fmla="val 693"/>
                <a:gd name="f116" fmla="val 327"/>
                <a:gd name="f117" fmla="val 692"/>
                <a:gd name="f118" fmla="val 332"/>
                <a:gd name="f119" fmla="val 338"/>
                <a:gd name="f120" fmla="val 343"/>
                <a:gd name="f121" fmla="val 695"/>
                <a:gd name="f122" fmla="val 365"/>
                <a:gd name="f123" fmla="val 702"/>
                <a:gd name="f124" fmla="val 466"/>
                <a:gd name="f125" fmla="val 753"/>
                <a:gd name="f126" fmla="val 594"/>
                <a:gd name="f127" fmla="val 747"/>
                <a:gd name="f128" fmla="val 742"/>
                <a:gd name="f129" fmla="val 777"/>
                <a:gd name="f130" fmla="val 701"/>
                <a:gd name="f131" fmla="val 817"/>
                <a:gd name="f132" fmla="val 626"/>
                <a:gd name="f133" fmla="val 856"/>
                <a:gd name="f134" fmla="val 553"/>
                <a:gd name="f135" fmla="val 860"/>
                <a:gd name="f136" fmla="val 475"/>
                <a:gd name="f137" fmla="val 864"/>
                <a:gd name="f138" fmla="val 453"/>
                <a:gd name="f139" fmla="val 868"/>
                <a:gd name="f140" fmla="val 432"/>
                <a:gd name="f141" fmla="val 888"/>
                <a:gd name="f142" fmla="val 421"/>
                <a:gd name="f143" fmla="val 907"/>
                <a:gd name="f144" fmla="val 415"/>
                <a:gd name="f145" fmla="val 905"/>
                <a:gd name="f146" fmla="val 394"/>
                <a:gd name="f147" fmla="val 908"/>
                <a:gd name="f148" fmla="val 345"/>
                <a:gd name="f149" fmla="val 865"/>
                <a:gd name="f150" fmla="val 312"/>
                <a:gd name="f151" fmla="val 804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909" h="764">
                  <a:moveTo>
                    <a:pt x="f2" y="f3"/>
                  </a:moveTo>
                  <a:cubicBezTo>
                    <a:pt x="f4" y="f5"/>
                    <a:pt x="f6" y="f7"/>
                    <a:pt x="f8" y="f9"/>
                  </a:cubicBezTo>
                  <a:cubicBezTo>
                    <a:pt x="f10" y="f11"/>
                    <a:pt x="f12" y="f13"/>
                    <a:pt x="f14" y="f15"/>
                  </a:cubicBezTo>
                  <a:cubicBezTo>
                    <a:pt x="f16" y="f15"/>
                    <a:pt x="f17" y="f18"/>
                    <a:pt x="f19" y="f20"/>
                  </a:cubicBezTo>
                  <a:cubicBezTo>
                    <a:pt x="f21" y="f22"/>
                    <a:pt x="f23" y="f24"/>
                    <a:pt x="f25" y="f26"/>
                  </a:cubicBezTo>
                  <a:cubicBezTo>
                    <a:pt x="f27" y="f28"/>
                    <a:pt x="f29" y="f30"/>
                    <a:pt x="f31" y="f32"/>
                  </a:cubicBezTo>
                  <a:cubicBezTo>
                    <a:pt x="f33" y="f34"/>
                    <a:pt x="f35" y="f1"/>
                    <a:pt x="f36" y="f37"/>
                  </a:cubicBezTo>
                  <a:cubicBezTo>
                    <a:pt x="f38" y="f39"/>
                    <a:pt x="f40" y="f41"/>
                    <a:pt x="f42" y="f43"/>
                  </a:cubicBezTo>
                  <a:cubicBezTo>
                    <a:pt x="f44" y="f45"/>
                    <a:pt x="f46" y="f47"/>
                    <a:pt x="f48" y="f49"/>
                  </a:cubicBezTo>
                  <a:cubicBezTo>
                    <a:pt x="f50" y="f51"/>
                    <a:pt x="f52" y="f53"/>
                    <a:pt x="f52" y="f54"/>
                  </a:cubicBezTo>
                  <a:cubicBezTo>
                    <a:pt x="f52" y="f55"/>
                    <a:pt x="f56" y="f57"/>
                    <a:pt x="f58" y="f59"/>
                  </a:cubicBezTo>
                  <a:cubicBezTo>
                    <a:pt x="f60" y="f61"/>
                    <a:pt x="f62" y="f63"/>
                    <a:pt x="f64" y="f65"/>
                  </a:cubicBezTo>
                  <a:cubicBezTo>
                    <a:pt x="f56" y="f66"/>
                    <a:pt x="f67" y="f68"/>
                    <a:pt x="f69" y="f70"/>
                  </a:cubicBezTo>
                  <a:cubicBezTo>
                    <a:pt x="f71" y="f72"/>
                    <a:pt x="f73" y="f9"/>
                    <a:pt x="f74" y="f75"/>
                  </a:cubicBezTo>
                  <a:cubicBezTo>
                    <a:pt x="f76" y="f77"/>
                    <a:pt x="f78" y="f79"/>
                    <a:pt x="f80" y="f81"/>
                  </a:cubicBezTo>
                  <a:cubicBezTo>
                    <a:pt x="f82" y="f83"/>
                    <a:pt x="f84" y="f85"/>
                    <a:pt x="f63" y="f86"/>
                  </a:cubicBezTo>
                  <a:cubicBezTo>
                    <a:pt x="f5" y="f87"/>
                    <a:pt x="f88" y="f89"/>
                    <a:pt x="f66" y="f90"/>
                  </a:cubicBezTo>
                  <a:cubicBezTo>
                    <a:pt x="f91" y="f92"/>
                    <a:pt x="f93" y="f94"/>
                    <a:pt x="f74" y="f95"/>
                  </a:cubicBezTo>
                  <a:cubicBezTo>
                    <a:pt x="f96" y="f97"/>
                    <a:pt x="f98" y="f99"/>
                    <a:pt x="f1" y="f100"/>
                  </a:cubicBezTo>
                  <a:cubicBezTo>
                    <a:pt x="f101" y="f102"/>
                    <a:pt x="f103" y="f104"/>
                    <a:pt x="f0" y="f105"/>
                  </a:cubicBezTo>
                  <a:cubicBezTo>
                    <a:pt x="f106" y="f107"/>
                    <a:pt x="f108" y="f109"/>
                    <a:pt x="f110" y="f111"/>
                  </a:cubicBezTo>
                  <a:cubicBezTo>
                    <a:pt x="f112" y="f113"/>
                    <a:pt x="f114" y="f115"/>
                    <a:pt x="f116" y="f117"/>
                  </a:cubicBezTo>
                  <a:cubicBezTo>
                    <a:pt x="f118" y="f117"/>
                    <a:pt x="f119" y="f115"/>
                    <a:pt x="f120" y="f121"/>
                  </a:cubicBezTo>
                  <a:cubicBezTo>
                    <a:pt x="f122" y="f123"/>
                    <a:pt x="f124" y="f125"/>
                    <a:pt x="f126" y="f127"/>
                  </a:cubicBezTo>
                  <a:cubicBezTo>
                    <a:pt x="f117" y="f128"/>
                    <a:pt x="f129" y="f130"/>
                    <a:pt x="f131" y="f132"/>
                  </a:cubicBezTo>
                  <a:cubicBezTo>
                    <a:pt x="f133" y="f134"/>
                    <a:pt x="f135" y="f136"/>
                    <a:pt x="f137" y="f138"/>
                  </a:cubicBezTo>
                  <a:cubicBezTo>
                    <a:pt x="f139" y="f140"/>
                    <a:pt x="f141" y="f142"/>
                    <a:pt x="f143" y="f144"/>
                  </a:cubicBezTo>
                  <a:cubicBezTo>
                    <a:pt x="f145" y="f146"/>
                    <a:pt x="f147" y="f68"/>
                    <a:pt x="f145" y="f148"/>
                  </a:cubicBezTo>
                  <a:cubicBezTo>
                    <a:pt x="f149" y="f150"/>
                    <a:pt x="f151" y="f63"/>
                    <a:pt x="f2" y="f3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78" name="Szabadkézi sokszög: alakzat 77">
              <a:extLst>
                <a:ext uri="{FF2B5EF4-FFF2-40B4-BE49-F238E27FC236}">
                  <a16:creationId xmlns:a16="http://schemas.microsoft.com/office/drawing/2014/main" id="{372F4A89-518F-4041-97A4-FDD889B7FF64}"/>
                </a:ext>
              </a:extLst>
            </p:cNvPr>
            <p:cNvSpPr/>
            <p:nvPr/>
          </p:nvSpPr>
          <p:spPr>
            <a:xfrm>
              <a:off x="9140400" y="3718800"/>
              <a:ext cx="39240" cy="27000"/>
            </a:xfrm>
            <a:custGeom>
              <a:avLst/>
              <a:gdLst>
                <a:gd name="f0" fmla="val 0"/>
                <a:gd name="f1" fmla="val 26"/>
                <a:gd name="f2" fmla="val 1"/>
                <a:gd name="f3" fmla="val 23"/>
                <a:gd name="f4" fmla="val 19"/>
                <a:gd name="f5" fmla="val 16"/>
                <a:gd name="f6" fmla="val 10"/>
                <a:gd name="f7" fmla="val 8"/>
                <a:gd name="f8" fmla="val 3"/>
                <a:gd name="f9" fmla="val 6"/>
                <a:gd name="f10" fmla="val 20"/>
                <a:gd name="f11" fmla="val 2"/>
                <a:gd name="f12" fmla="val 60"/>
                <a:gd name="f13" fmla="val 5"/>
                <a:gd name="f14" fmla="val 68"/>
                <a:gd name="f15" fmla="val 7"/>
                <a:gd name="f16" fmla="val 73"/>
                <a:gd name="f17" fmla="val 76"/>
                <a:gd name="f18" fmla="val 18"/>
                <a:gd name="f19" fmla="val 21"/>
                <a:gd name="f20" fmla="val 75"/>
                <a:gd name="f21" fmla="val 74"/>
                <a:gd name="f22" fmla="val 30"/>
                <a:gd name="f23" fmla="val 72"/>
                <a:gd name="f24" fmla="val 38"/>
                <a:gd name="f25" fmla="val 69"/>
                <a:gd name="f26" fmla="val 46"/>
                <a:gd name="f27" fmla="val 67"/>
                <a:gd name="f28" fmla="val 66"/>
                <a:gd name="f29" fmla="val 85"/>
                <a:gd name="f30" fmla="val 54"/>
                <a:gd name="f31" fmla="val 104"/>
                <a:gd name="f32" fmla="val 47"/>
                <a:gd name="f33" fmla="val 107"/>
                <a:gd name="f34" fmla="val 111"/>
                <a:gd name="f35" fmla="val 45"/>
                <a:gd name="f36" fmla="val 112"/>
                <a:gd name="f37" fmla="val 42"/>
                <a:gd name="f38" fmla="val 113"/>
                <a:gd name="f39" fmla="val 109"/>
                <a:gd name="f40" fmla="val 34"/>
                <a:gd name="f41" fmla="val 106"/>
                <a:gd name="f42" fmla="val 31"/>
                <a:gd name="f43" fmla="val 80"/>
                <a:gd name="f44" fmla="val 53"/>
                <a:gd name="f45" fmla="val 9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114" h="77">
                  <a:moveTo>
                    <a:pt x="f1" y="f2"/>
                  </a:moveTo>
                  <a:cubicBezTo>
                    <a:pt x="f3" y="f0"/>
                    <a:pt x="f4" y="f0"/>
                    <a:pt x="f5" y="f0"/>
                  </a:cubicBezTo>
                  <a:cubicBezTo>
                    <a:pt x="f6" y="f2"/>
                    <a:pt x="f7" y="f8"/>
                    <a:pt x="f9" y="f7"/>
                  </a:cubicBezTo>
                  <a:cubicBezTo>
                    <a:pt x="f0" y="f10"/>
                    <a:pt x="f11" y="f12"/>
                    <a:pt x="f13" y="f14"/>
                  </a:cubicBezTo>
                  <a:cubicBezTo>
                    <a:pt x="f15" y="f16"/>
                    <a:pt x="f6" y="f17"/>
                    <a:pt x="f5" y="f17"/>
                  </a:cubicBezTo>
                  <a:cubicBezTo>
                    <a:pt x="f18" y="f17"/>
                    <a:pt x="f19" y="f20"/>
                    <a:pt x="f3" y="f21"/>
                  </a:cubicBezTo>
                  <a:cubicBezTo>
                    <a:pt x="f22" y="f23"/>
                    <a:pt x="f24" y="f25"/>
                    <a:pt x="f26" y="f27"/>
                  </a:cubicBezTo>
                  <a:cubicBezTo>
                    <a:pt x="f28" y="f12"/>
                    <a:pt x="f29" y="f30"/>
                    <a:pt x="f31" y="f32"/>
                  </a:cubicBezTo>
                  <a:cubicBezTo>
                    <a:pt x="f33" y="f26"/>
                    <a:pt x="f34" y="f35"/>
                    <a:pt x="f36" y="f37"/>
                  </a:cubicBezTo>
                  <a:cubicBezTo>
                    <a:pt x="f38" y="f24"/>
                    <a:pt x="f39" y="f40"/>
                    <a:pt x="f41" y="f42"/>
                  </a:cubicBezTo>
                  <a:cubicBezTo>
                    <a:pt x="f43" y="f4"/>
                    <a:pt x="f44" y="f45"/>
                    <a:pt x="f1" y="f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79" name="Szabadkézi sokszög: alakzat 78">
              <a:extLst>
                <a:ext uri="{FF2B5EF4-FFF2-40B4-BE49-F238E27FC236}">
                  <a16:creationId xmlns:a16="http://schemas.microsoft.com/office/drawing/2014/main" id="{92316DF5-15BC-402D-922C-290108B65C71}"/>
                </a:ext>
              </a:extLst>
            </p:cNvPr>
            <p:cNvSpPr/>
            <p:nvPr/>
          </p:nvSpPr>
          <p:spPr>
            <a:xfrm>
              <a:off x="9094680" y="3720960"/>
              <a:ext cx="20520" cy="19800"/>
            </a:xfrm>
            <a:custGeom>
              <a:avLst/>
              <a:gdLst>
                <a:gd name="f0" fmla="val 0"/>
                <a:gd name="f1" fmla="val 57"/>
                <a:gd name="f2" fmla="val 28"/>
                <a:gd name="f3" fmla="val 33"/>
                <a:gd name="f4" fmla="val 2"/>
                <a:gd name="f5" fmla="val 38"/>
                <a:gd name="f6" fmla="val 4"/>
                <a:gd name="f7" fmla="val 42"/>
                <a:gd name="f8" fmla="val 6"/>
                <a:gd name="f9" fmla="val 46"/>
                <a:gd name="f10" fmla="val 10"/>
                <a:gd name="f11" fmla="val 50"/>
                <a:gd name="f12" fmla="val 14"/>
                <a:gd name="f13" fmla="val 52"/>
                <a:gd name="f14" fmla="val 19"/>
                <a:gd name="f15" fmla="val 55"/>
                <a:gd name="f16" fmla="val 24"/>
                <a:gd name="f17" fmla="val 56"/>
                <a:gd name="f18" fmla="val 29"/>
                <a:gd name="f19" fmla="val 34"/>
                <a:gd name="f20" fmla="val 39"/>
                <a:gd name="f21" fmla="val 43"/>
                <a:gd name="f22" fmla="val 48"/>
                <a:gd name="f23" fmla="val 54"/>
                <a:gd name="f24" fmla="val 58"/>
                <a:gd name="f25" fmla="val 23"/>
                <a:gd name="f26" fmla="val 18"/>
                <a:gd name="f27" fmla="val 51"/>
                <a:gd name="f28" fmla="val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59" h="57">
                  <a:moveTo>
                    <a:pt x="f0" y="f2"/>
                  </a:moveTo>
                  <a:cubicBezTo>
                    <a:pt x="f0" y="f3"/>
                    <a:pt x="f4" y="f5"/>
                    <a:pt x="f6" y="f7"/>
                  </a:cubicBezTo>
                  <a:cubicBezTo>
                    <a:pt x="f8" y="f9"/>
                    <a:pt x="f10" y="f11"/>
                    <a:pt x="f12" y="f13"/>
                  </a:cubicBezTo>
                  <a:cubicBezTo>
                    <a:pt x="f14" y="f15"/>
                    <a:pt x="f16" y="f17"/>
                    <a:pt x="f18" y="f17"/>
                  </a:cubicBezTo>
                  <a:cubicBezTo>
                    <a:pt x="f19" y="f17"/>
                    <a:pt x="f20" y="f15"/>
                    <a:pt x="f21" y="f13"/>
                  </a:cubicBezTo>
                  <a:cubicBezTo>
                    <a:pt x="f22" y="f11"/>
                    <a:pt x="f13" y="f9"/>
                    <a:pt x="f23" y="f7"/>
                  </a:cubicBezTo>
                  <a:cubicBezTo>
                    <a:pt x="f1" y="f5"/>
                    <a:pt x="f24" y="f3"/>
                    <a:pt x="f24" y="f2"/>
                  </a:cubicBezTo>
                  <a:cubicBezTo>
                    <a:pt x="f24" y="f25"/>
                    <a:pt x="f1" y="f26"/>
                    <a:pt x="f23" y="f12"/>
                  </a:cubicBezTo>
                  <a:cubicBezTo>
                    <a:pt x="f27" y="f10"/>
                    <a:pt x="f22" y="f8"/>
                    <a:pt x="f21" y="f6"/>
                  </a:cubicBezTo>
                  <a:cubicBezTo>
                    <a:pt x="f20" y="f28"/>
                    <a:pt x="f19" y="f0"/>
                    <a:pt x="f18" y="f0"/>
                  </a:cubicBezTo>
                  <a:cubicBezTo>
                    <a:pt x="f16" y="f0"/>
                    <a:pt x="f14" y="f28"/>
                    <a:pt x="f12" y="f6"/>
                  </a:cubicBezTo>
                  <a:cubicBezTo>
                    <a:pt x="f10" y="f8"/>
                    <a:pt x="f8" y="f10"/>
                    <a:pt x="f6" y="f12"/>
                  </a:cubicBezTo>
                  <a:cubicBezTo>
                    <a:pt x="f4" y="f26"/>
                    <a:pt x="f0" y="f25"/>
                    <a:pt x="f0" y="f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80" name="Szabadkézi sokszög: alakzat 79">
              <a:extLst>
                <a:ext uri="{FF2B5EF4-FFF2-40B4-BE49-F238E27FC236}">
                  <a16:creationId xmlns:a16="http://schemas.microsoft.com/office/drawing/2014/main" id="{B1793129-5588-4CEB-98D7-7D1F14FCA32D}"/>
                </a:ext>
              </a:extLst>
            </p:cNvPr>
            <p:cNvSpPr/>
            <p:nvPr/>
          </p:nvSpPr>
          <p:spPr>
            <a:xfrm>
              <a:off x="8844480" y="3641760"/>
              <a:ext cx="49680" cy="19800"/>
            </a:xfrm>
            <a:custGeom>
              <a:avLst/>
              <a:gdLst>
                <a:gd name="f0" fmla="val 0"/>
                <a:gd name="f1" fmla="val 77"/>
                <a:gd name="f2" fmla="val 27"/>
                <a:gd name="f3" fmla="val 80"/>
                <a:gd name="f4" fmla="val 29"/>
                <a:gd name="f5" fmla="val 100"/>
                <a:gd name="f6" fmla="val 38"/>
                <a:gd name="f7" fmla="val 118"/>
                <a:gd name="f8" fmla="val 45"/>
                <a:gd name="f9" fmla="val 127"/>
                <a:gd name="f10" fmla="val 48"/>
                <a:gd name="f11" fmla="val 139"/>
                <a:gd name="f12" fmla="val 52"/>
                <a:gd name="f13" fmla="val 54"/>
                <a:gd name="f14" fmla="val 58"/>
                <a:gd name="f15" fmla="val 128"/>
                <a:gd name="f16" fmla="val 56"/>
                <a:gd name="f17" fmla="val 119"/>
                <a:gd name="f18" fmla="val 96"/>
                <a:gd name="f19" fmla="val 49"/>
                <a:gd name="f20" fmla="val 71"/>
                <a:gd name="f21" fmla="val 41"/>
                <a:gd name="f22" fmla="val 50"/>
                <a:gd name="f23" fmla="val 30"/>
                <a:gd name="f24" fmla="val 44"/>
                <a:gd name="f25" fmla="val 28"/>
                <a:gd name="f26" fmla="val 9"/>
                <a:gd name="f27" fmla="val 3"/>
                <a:gd name="f28" fmla="val 7"/>
                <a:gd name="f29" fmla="val 17"/>
                <a:gd name="f30" fmla="val 24"/>
                <a:gd name="f31" fmla="val 42"/>
                <a:gd name="f32" fmla="val 11"/>
                <a:gd name="f33" fmla="val 19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140" h="59">
                  <a:moveTo>
                    <a:pt x="f1" y="f2"/>
                  </a:moveTo>
                  <a:cubicBezTo>
                    <a:pt x="f3" y="f4"/>
                    <a:pt x="f5" y="f6"/>
                    <a:pt x="f7" y="f8"/>
                  </a:cubicBezTo>
                  <a:cubicBezTo>
                    <a:pt x="f9" y="f10"/>
                    <a:pt x="f11" y="f12"/>
                    <a:pt x="f11" y="f13"/>
                  </a:cubicBezTo>
                  <a:cubicBezTo>
                    <a:pt x="f11" y="f14"/>
                    <a:pt x="f15" y="f16"/>
                    <a:pt x="f17" y="f13"/>
                  </a:cubicBezTo>
                  <a:cubicBezTo>
                    <a:pt x="f18" y="f19"/>
                    <a:pt x="f20" y="f21"/>
                    <a:pt x="f22" y="f23"/>
                  </a:cubicBezTo>
                  <a:cubicBezTo>
                    <a:pt x="f24" y="f25"/>
                    <a:pt x="f26" y="f26"/>
                    <a:pt x="f0" y="f27"/>
                  </a:cubicBezTo>
                  <a:cubicBezTo>
                    <a:pt x="f28" y="f0"/>
                    <a:pt x="f29" y="f0"/>
                    <a:pt x="f30" y="f0"/>
                  </a:cubicBezTo>
                  <a:cubicBezTo>
                    <a:pt x="f31" y="f32"/>
                    <a:pt x="f14" y="f33"/>
                    <a:pt x="f1" y="f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81" name="Szabadkézi sokszög: alakzat 80">
              <a:extLst>
                <a:ext uri="{FF2B5EF4-FFF2-40B4-BE49-F238E27FC236}">
                  <a16:creationId xmlns:a16="http://schemas.microsoft.com/office/drawing/2014/main" id="{9245C5D3-D9CB-4A38-9C74-4822838DC249}"/>
                </a:ext>
              </a:extLst>
            </p:cNvPr>
            <p:cNvSpPr/>
            <p:nvPr/>
          </p:nvSpPr>
          <p:spPr>
            <a:xfrm>
              <a:off x="8861400" y="3690720"/>
              <a:ext cx="56520" cy="11160"/>
            </a:xfrm>
            <a:custGeom>
              <a:avLst/>
              <a:gdLst>
                <a:gd name="f0" fmla="val 0"/>
                <a:gd name="f1" fmla="val 125"/>
                <a:gd name="f2" fmla="val 23"/>
                <a:gd name="f3" fmla="val 136"/>
                <a:gd name="f4" fmla="val 25"/>
                <a:gd name="f5" fmla="val 158"/>
                <a:gd name="f6" fmla="val 29"/>
                <a:gd name="f7" fmla="val 32"/>
                <a:gd name="f8" fmla="val 139"/>
                <a:gd name="f9" fmla="val 127"/>
                <a:gd name="f10" fmla="val 84"/>
                <a:gd name="f11" fmla="val 37"/>
                <a:gd name="f12" fmla="val 26"/>
                <a:gd name="f13" fmla="val 8"/>
                <a:gd name="f14" fmla="val 4"/>
                <a:gd name="f15" fmla="val 13"/>
                <a:gd name="f16" fmla="val 19"/>
                <a:gd name="f17" fmla="val 60"/>
                <a:gd name="f18" fmla="val 16"/>
                <a:gd name="f19" fmla="val 110"/>
                <a:gd name="f20" fmla="val 2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159" h="33">
                  <a:moveTo>
                    <a:pt x="f1" y="f2"/>
                  </a:moveTo>
                  <a:cubicBezTo>
                    <a:pt x="f3" y="f4"/>
                    <a:pt x="f5" y="f4"/>
                    <a:pt x="f5" y="f6"/>
                  </a:cubicBezTo>
                  <a:cubicBezTo>
                    <a:pt x="f5" y="f7"/>
                    <a:pt x="f8" y="f7"/>
                    <a:pt x="f9" y="f7"/>
                  </a:cubicBezTo>
                  <a:cubicBezTo>
                    <a:pt x="f10" y="f7"/>
                    <a:pt x="f11" y="f12"/>
                    <a:pt x="f0" y="f13"/>
                  </a:cubicBezTo>
                  <a:cubicBezTo>
                    <a:pt x="f14" y="f14"/>
                    <a:pt x="f15" y="f0"/>
                    <a:pt x="f16" y="f0"/>
                  </a:cubicBezTo>
                  <a:cubicBezTo>
                    <a:pt x="f17" y="f18"/>
                    <a:pt x="f19" y="f20"/>
                    <a:pt x="f1" y="f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82" name="Szabadkézi sokszög: alakzat 81">
              <a:extLst>
                <a:ext uri="{FF2B5EF4-FFF2-40B4-BE49-F238E27FC236}">
                  <a16:creationId xmlns:a16="http://schemas.microsoft.com/office/drawing/2014/main" id="{3D90A54D-6108-4E32-8E0F-D612EA8B4CFE}"/>
                </a:ext>
              </a:extLst>
            </p:cNvPr>
            <p:cNvSpPr/>
            <p:nvPr/>
          </p:nvSpPr>
          <p:spPr>
            <a:xfrm>
              <a:off x="8887320" y="3728520"/>
              <a:ext cx="51120" cy="6840"/>
            </a:xfrm>
            <a:custGeom>
              <a:avLst/>
              <a:gdLst>
                <a:gd name="f0" fmla="val 0"/>
                <a:gd name="f1" fmla="val 107"/>
                <a:gd name="f2" fmla="val 9"/>
                <a:gd name="f3" fmla="val 127"/>
                <a:gd name="f4" fmla="val 11"/>
                <a:gd name="f5" fmla="val 143"/>
                <a:gd name="f6" fmla="val 144"/>
                <a:gd name="f7" fmla="val 12"/>
                <a:gd name="f8" fmla="val 145"/>
                <a:gd name="f9" fmla="val 17"/>
                <a:gd name="f10" fmla="val 124"/>
                <a:gd name="f11" fmla="val 18"/>
                <a:gd name="f12" fmla="val 113"/>
                <a:gd name="f13" fmla="val 80"/>
                <a:gd name="f14" fmla="val 20"/>
                <a:gd name="f15" fmla="val 57"/>
                <a:gd name="f16" fmla="val 22"/>
                <a:gd name="f17" fmla="val 15"/>
                <a:gd name="f18" fmla="val 16"/>
                <a:gd name="f19" fmla="val 1"/>
                <a:gd name="f20" fmla="val 10"/>
                <a:gd name="f21" fmla="val 4"/>
                <a:gd name="f22" fmla="val 6"/>
                <a:gd name="f23" fmla="val 38"/>
                <a:gd name="f24" fmla="val 5"/>
                <a:gd name="f25" fmla="val 86"/>
                <a:gd name="f26" fmla="val 8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146" h="23">
                  <a:moveTo>
                    <a:pt x="f1" y="f2"/>
                  </a:moveTo>
                  <a:cubicBezTo>
                    <a:pt x="f3" y="f4"/>
                    <a:pt x="f5" y="f2"/>
                    <a:pt x="f6" y="f7"/>
                  </a:cubicBezTo>
                  <a:cubicBezTo>
                    <a:pt x="f8" y="f9"/>
                    <a:pt x="f10" y="f11"/>
                    <a:pt x="f12" y="f11"/>
                  </a:cubicBezTo>
                  <a:cubicBezTo>
                    <a:pt x="f13" y="f14"/>
                    <a:pt x="f15" y="f16"/>
                    <a:pt x="f14" y="f17"/>
                  </a:cubicBezTo>
                  <a:cubicBezTo>
                    <a:pt x="f18" y="f17"/>
                    <a:pt x="f0" y="f7"/>
                    <a:pt x="f19" y="f20"/>
                  </a:cubicBezTo>
                  <a:cubicBezTo>
                    <a:pt x="f21" y="f22"/>
                    <a:pt x="f7" y="f19"/>
                    <a:pt x="f9" y="f0"/>
                  </a:cubicBezTo>
                  <a:cubicBezTo>
                    <a:pt x="f23" y="f24"/>
                    <a:pt x="f25" y="f26"/>
                    <a:pt x="f1" y="f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83" name="Szabadkézi sokszög: alakzat 82">
              <a:extLst>
                <a:ext uri="{FF2B5EF4-FFF2-40B4-BE49-F238E27FC236}">
                  <a16:creationId xmlns:a16="http://schemas.microsoft.com/office/drawing/2014/main" id="{F65C9FFF-F568-47C6-AFB7-4C53599D9155}"/>
                </a:ext>
              </a:extLst>
            </p:cNvPr>
            <p:cNvSpPr/>
            <p:nvPr/>
          </p:nvSpPr>
          <p:spPr>
            <a:xfrm>
              <a:off x="8919000" y="3765240"/>
              <a:ext cx="46800" cy="6480"/>
            </a:xfrm>
            <a:custGeom>
              <a:avLst/>
              <a:gdLst>
                <a:gd name="f0" fmla="val 0"/>
                <a:gd name="f1" fmla="val 7"/>
                <a:gd name="f2" fmla="val 24"/>
                <a:gd name="f3" fmla="val 3"/>
                <a:gd name="f4" fmla="val 38"/>
                <a:gd name="f5" fmla="val 5"/>
                <a:gd name="f6" fmla="val 55"/>
                <a:gd name="f7" fmla="val 6"/>
                <a:gd name="f8" fmla="val 67"/>
                <a:gd name="f9" fmla="val 85"/>
                <a:gd name="f10" fmla="val 9"/>
                <a:gd name="f11" fmla="val 101"/>
                <a:gd name="f12" fmla="val 114"/>
                <a:gd name="f13" fmla="val 10"/>
                <a:gd name="f14" fmla="val 131"/>
                <a:gd name="f15" fmla="val 8"/>
                <a:gd name="f16" fmla="val 11"/>
                <a:gd name="f17" fmla="val 16"/>
                <a:gd name="f18" fmla="val 112"/>
                <a:gd name="f19" fmla="val 18"/>
                <a:gd name="f20" fmla="val 99"/>
                <a:gd name="f21" fmla="val 19"/>
                <a:gd name="f22" fmla="val 70"/>
                <a:gd name="f23" fmla="val 37"/>
                <a:gd name="f24" fmla="val 2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132" h="20">
                  <a:moveTo>
                    <a:pt x="f1" y="f0"/>
                  </a:moveTo>
                  <a:cubicBezTo>
                    <a:pt x="f2" y="f3"/>
                    <a:pt x="f4" y="f5"/>
                    <a:pt x="f6" y="f7"/>
                  </a:cubicBezTo>
                  <a:cubicBezTo>
                    <a:pt x="f8" y="f1"/>
                    <a:pt x="f9" y="f10"/>
                    <a:pt x="f11" y="f10"/>
                  </a:cubicBezTo>
                  <a:cubicBezTo>
                    <a:pt x="f12" y="f13"/>
                    <a:pt x="f14" y="f15"/>
                    <a:pt x="f14" y="f16"/>
                  </a:cubicBezTo>
                  <a:cubicBezTo>
                    <a:pt x="f14" y="f17"/>
                    <a:pt x="f18" y="f19"/>
                    <a:pt x="f20" y="f21"/>
                  </a:cubicBezTo>
                  <a:cubicBezTo>
                    <a:pt x="f22" y="f21"/>
                    <a:pt x="f23" y="f21"/>
                    <a:pt x="f3" y="f16"/>
                  </a:cubicBezTo>
                  <a:cubicBezTo>
                    <a:pt x="f24" y="f16"/>
                    <a:pt x="f0" y="f10"/>
                    <a:pt x="f0" y="f10"/>
                  </a:cubicBezTo>
                  <a:cubicBezTo>
                    <a:pt x="f24" y="f7"/>
                    <a:pt x="f5" y="f24"/>
                    <a:pt x="f1" y="f0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</p:grpSp>
      <p:grpSp>
        <p:nvGrpSpPr>
          <p:cNvPr id="84" name="Csoportba foglalás 83">
            <a:extLst>
              <a:ext uri="{FF2B5EF4-FFF2-40B4-BE49-F238E27FC236}">
                <a16:creationId xmlns:a16="http://schemas.microsoft.com/office/drawing/2014/main" id="{DEE72445-11EC-44CD-9008-57F5C30E8646}"/>
              </a:ext>
            </a:extLst>
          </p:cNvPr>
          <p:cNvGrpSpPr/>
          <p:nvPr/>
        </p:nvGrpSpPr>
        <p:grpSpPr>
          <a:xfrm>
            <a:off x="8460000" y="3780000"/>
            <a:ext cx="359640" cy="269640"/>
            <a:chOff x="8460000" y="3780000"/>
            <a:chExt cx="359640" cy="269640"/>
          </a:xfrm>
        </p:grpSpPr>
        <p:sp>
          <p:nvSpPr>
            <p:cNvPr id="85" name="Szabadkézi sokszög: alakzat 84">
              <a:extLst>
                <a:ext uri="{FF2B5EF4-FFF2-40B4-BE49-F238E27FC236}">
                  <a16:creationId xmlns:a16="http://schemas.microsoft.com/office/drawing/2014/main" id="{3B864F33-EBA6-42A1-9AA4-3127D73E9729}"/>
                </a:ext>
              </a:extLst>
            </p:cNvPr>
            <p:cNvSpPr/>
            <p:nvPr/>
          </p:nvSpPr>
          <p:spPr>
            <a:xfrm>
              <a:off x="8608680" y="3780000"/>
              <a:ext cx="87120" cy="156240"/>
            </a:xfrm>
            <a:custGeom>
              <a:avLst/>
              <a:gdLst>
                <a:gd name="f0" fmla="val 0"/>
                <a:gd name="f1" fmla="val 214"/>
                <a:gd name="f2" fmla="val 151"/>
                <a:gd name="f3" fmla="val 171"/>
                <a:gd name="f4" fmla="val 70"/>
                <a:gd name="f5" fmla="val 79"/>
                <a:gd name="f6" fmla="val 41"/>
                <a:gd name="f7" fmla="val 12"/>
                <a:gd name="f8" fmla="val 13"/>
                <a:gd name="f9" fmla="val 25"/>
                <a:gd name="f10" fmla="val 45"/>
                <a:gd name="f11" fmla="val 71"/>
                <a:gd name="f12" fmla="val 108"/>
                <a:gd name="f13" fmla="val 74"/>
                <a:gd name="f14" fmla="val 110"/>
                <a:gd name="f15" fmla="val 72"/>
                <a:gd name="f16" fmla="val 114"/>
                <a:gd name="f17" fmla="val 68"/>
                <a:gd name="f18" fmla="val 56"/>
                <a:gd name="f19" fmla="val 111"/>
                <a:gd name="f20" fmla="val 42"/>
                <a:gd name="f21" fmla="val 36"/>
                <a:gd name="f22" fmla="val 118"/>
                <a:gd name="f23" fmla="val 22"/>
                <a:gd name="f24" fmla="val 135"/>
                <a:gd name="f25" fmla="val 159"/>
                <a:gd name="f26" fmla="val 59"/>
                <a:gd name="f27" fmla="val 175"/>
                <a:gd name="f28" fmla="val 62"/>
                <a:gd name="f29" fmla="val 177"/>
                <a:gd name="f30" fmla="val 60"/>
                <a:gd name="f31" fmla="val 182"/>
                <a:gd name="f32" fmla="val 181"/>
                <a:gd name="f33" fmla="val 178"/>
                <a:gd name="f34" fmla="val 26"/>
                <a:gd name="f35" fmla="val 21"/>
                <a:gd name="f36" fmla="val 184"/>
                <a:gd name="f37" fmla="val 209"/>
                <a:gd name="f38" fmla="val 31"/>
                <a:gd name="f39" fmla="val 282"/>
                <a:gd name="f40" fmla="val 49"/>
                <a:gd name="f41" fmla="val 309"/>
                <a:gd name="f42" fmla="val 341"/>
                <a:gd name="f43" fmla="val 94"/>
                <a:gd name="f44" fmla="val 373"/>
                <a:gd name="f45" fmla="val 123"/>
                <a:gd name="f46" fmla="val 398"/>
                <a:gd name="f47" fmla="val 153"/>
                <a:gd name="f48" fmla="val 424"/>
                <a:gd name="f49" fmla="val 190"/>
                <a:gd name="f50" fmla="val 443"/>
                <a:gd name="f51" fmla="val 229"/>
                <a:gd name="f52" fmla="val 446"/>
                <a:gd name="f53" fmla="val 231"/>
                <a:gd name="f54" fmla="val 233"/>
                <a:gd name="f55" fmla="val 234"/>
                <a:gd name="f56" fmla="val 236"/>
                <a:gd name="f57" fmla="val 445"/>
                <a:gd name="f58" fmla="val 237"/>
                <a:gd name="f59" fmla="val 442"/>
                <a:gd name="f60" fmla="val 238"/>
                <a:gd name="f61" fmla="val 440"/>
                <a:gd name="f62" fmla="val 245"/>
                <a:gd name="f63" fmla="val 422"/>
                <a:gd name="f64" fmla="val 247"/>
                <a:gd name="f65" fmla="val 415"/>
                <a:gd name="f66" fmla="val 250"/>
                <a:gd name="f67" fmla="val 400"/>
                <a:gd name="f68" fmla="val 253"/>
                <a:gd name="f69" fmla="val 339"/>
                <a:gd name="f70" fmla="val 276"/>
                <a:gd name="f71" fmla="val 27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77" h="447">
                  <a:moveTo>
                    <a:pt x="f1" y="f2"/>
                  </a:moveTo>
                  <a:cubicBezTo>
                    <a:pt x="f3" y="f4"/>
                    <a:pt x="f5" y="f0"/>
                    <a:pt x="f6" y="f7"/>
                  </a:cubicBezTo>
                  <a:cubicBezTo>
                    <a:pt x="f8" y="f9"/>
                    <a:pt x="f10" y="f5"/>
                    <a:pt x="f11" y="f12"/>
                  </a:cubicBezTo>
                  <a:cubicBezTo>
                    <a:pt x="f13" y="f14"/>
                    <a:pt x="f15" y="f16"/>
                    <a:pt x="f17" y="f16"/>
                  </a:cubicBezTo>
                  <a:cubicBezTo>
                    <a:pt x="f18" y="f19"/>
                    <a:pt x="f20" y="f19"/>
                    <a:pt x="f21" y="f22"/>
                  </a:cubicBezTo>
                  <a:cubicBezTo>
                    <a:pt x="f23" y="f24"/>
                    <a:pt x="f20" y="f25"/>
                    <a:pt x="f26" y="f27"/>
                  </a:cubicBezTo>
                  <a:cubicBezTo>
                    <a:pt x="f28" y="f29"/>
                    <a:pt x="f30" y="f31"/>
                    <a:pt x="f18" y="f32"/>
                  </a:cubicBezTo>
                  <a:cubicBezTo>
                    <a:pt x="f6" y="f33"/>
                    <a:pt x="f34" y="f33"/>
                    <a:pt x="f35" y="f36"/>
                  </a:cubicBezTo>
                  <a:cubicBezTo>
                    <a:pt x="f0" y="f37"/>
                    <a:pt x="f38" y="f39"/>
                    <a:pt x="f40" y="f41"/>
                  </a:cubicBezTo>
                  <a:cubicBezTo>
                    <a:pt x="f11" y="f42"/>
                    <a:pt x="f43" y="f44"/>
                    <a:pt x="f45" y="f46"/>
                  </a:cubicBezTo>
                  <a:cubicBezTo>
                    <a:pt x="f47" y="f48"/>
                    <a:pt x="f49" y="f50"/>
                    <a:pt x="f51" y="f52"/>
                  </a:cubicBezTo>
                  <a:cubicBezTo>
                    <a:pt x="f53" y="f52"/>
                    <a:pt x="f54" y="f52"/>
                    <a:pt x="f55" y="f52"/>
                  </a:cubicBezTo>
                  <a:cubicBezTo>
                    <a:pt x="f56" y="f57"/>
                    <a:pt x="f58" y="f59"/>
                    <a:pt x="f60" y="f61"/>
                  </a:cubicBezTo>
                  <a:cubicBezTo>
                    <a:pt x="f62" y="f63"/>
                    <a:pt x="f64" y="f65"/>
                    <a:pt x="f66" y="f67"/>
                  </a:cubicBezTo>
                  <a:cubicBezTo>
                    <a:pt x="f68" y="f69"/>
                    <a:pt x="f70" y="f71"/>
                    <a:pt x="f1" y="f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86" name="Szabadkézi sokszög: alakzat 85">
              <a:extLst>
                <a:ext uri="{FF2B5EF4-FFF2-40B4-BE49-F238E27FC236}">
                  <a16:creationId xmlns:a16="http://schemas.microsoft.com/office/drawing/2014/main" id="{BE89C820-7A53-44D4-8687-9381C2D0D6FE}"/>
                </a:ext>
              </a:extLst>
            </p:cNvPr>
            <p:cNvSpPr/>
            <p:nvPr/>
          </p:nvSpPr>
          <p:spPr>
            <a:xfrm>
              <a:off x="8460000" y="3780000"/>
              <a:ext cx="326160" cy="269640"/>
            </a:xfrm>
            <a:custGeom>
              <a:avLst/>
              <a:gdLst>
                <a:gd name="f0" fmla="val 180"/>
                <a:gd name="f1" fmla="val 0"/>
                <a:gd name="f2" fmla="val 752"/>
                <a:gd name="f3" fmla="val 298"/>
                <a:gd name="f4" fmla="val 700"/>
                <a:gd name="f5" fmla="val 306"/>
                <a:gd name="f6" fmla="val 647"/>
                <a:gd name="f7" fmla="val 355"/>
                <a:gd name="f8" fmla="val 620"/>
                <a:gd name="f9" fmla="val 399"/>
                <a:gd name="f10" fmla="val 619"/>
                <a:gd name="f11" fmla="val 402"/>
                <a:gd name="f12" fmla="val 616"/>
                <a:gd name="f13" fmla="val 405"/>
                <a:gd name="f14" fmla="val 613"/>
                <a:gd name="f15" fmla="val 406"/>
                <a:gd name="f16" fmla="val 609"/>
                <a:gd name="f17" fmla="val 606"/>
                <a:gd name="f18" fmla="val 403"/>
                <a:gd name="f19" fmla="val 603"/>
                <a:gd name="f20" fmla="val 401"/>
                <a:gd name="f21" fmla="val 575"/>
                <a:gd name="f22" fmla="val 375"/>
                <a:gd name="f23" fmla="val 538"/>
                <a:gd name="f24" fmla="val 342"/>
                <a:gd name="f25" fmla="val 492"/>
                <a:gd name="f26" fmla="val 285"/>
                <a:gd name="f27" fmla="val 472"/>
                <a:gd name="f28" fmla="val 260"/>
                <a:gd name="f29" fmla="val 373"/>
                <a:gd name="f30" fmla="val 141"/>
                <a:gd name="f31" fmla="val 276"/>
                <a:gd name="f32" fmla="val 73"/>
                <a:gd name="f33" fmla="val 192"/>
                <a:gd name="f34" fmla="val 15"/>
                <a:gd name="f35" fmla="val 86"/>
                <a:gd name="f36" fmla="val 50"/>
                <a:gd name="f37" fmla="val 24"/>
                <a:gd name="f38" fmla="val 33"/>
                <a:gd name="f39" fmla="val 35"/>
                <a:gd name="f40" fmla="val 30"/>
                <a:gd name="f41" fmla="val 60"/>
                <a:gd name="f42" fmla="val 37"/>
                <a:gd name="f43" fmla="val 79"/>
                <a:gd name="f44" fmla="val 45"/>
                <a:gd name="f45" fmla="val 98"/>
                <a:gd name="f46" fmla="val 71"/>
                <a:gd name="f47" fmla="val 120"/>
                <a:gd name="f48" fmla="val 91"/>
                <a:gd name="f49" fmla="val 129"/>
                <a:gd name="f50" fmla="val 66"/>
                <a:gd name="f51" fmla="val 126"/>
                <a:gd name="f52" fmla="val 34"/>
                <a:gd name="f53" fmla="val 146"/>
                <a:gd name="f54" fmla="val 170"/>
                <a:gd name="f55" fmla="val 212"/>
                <a:gd name="f56" fmla="val 109"/>
                <a:gd name="f57" fmla="val 258"/>
                <a:gd name="f58" fmla="val 133"/>
                <a:gd name="f59" fmla="val 265"/>
                <a:gd name="f60" fmla="val 112"/>
                <a:gd name="f61" fmla="val 266"/>
                <a:gd name="f62" fmla="val 95"/>
                <a:gd name="f63" fmla="val 290"/>
                <a:gd name="f64" fmla="val 100"/>
                <a:gd name="f65" fmla="val 310"/>
                <a:gd name="f66" fmla="val 349"/>
                <a:gd name="f67" fmla="val 181"/>
                <a:gd name="f68" fmla="val 367"/>
                <a:gd name="f69" fmla="val 203"/>
                <a:gd name="f70" fmla="val 370"/>
                <a:gd name="f71" fmla="val 183"/>
                <a:gd name="f72" fmla="val 374"/>
                <a:gd name="f73" fmla="val 172"/>
                <a:gd name="f74" fmla="val 179"/>
                <a:gd name="f75" fmla="val 418"/>
                <a:gd name="f76" fmla="val 190"/>
                <a:gd name="f77" fmla="val 448"/>
                <a:gd name="f78" fmla="val 262"/>
                <a:gd name="f79" fmla="val 467"/>
                <a:gd name="f80" fmla="val 282"/>
                <a:gd name="f81" fmla="val 471"/>
                <a:gd name="f82" fmla="val 264"/>
                <a:gd name="f83" fmla="val 487"/>
                <a:gd name="f84" fmla="val 271"/>
                <a:gd name="f85" fmla="val 513"/>
                <a:gd name="f86" fmla="val 527"/>
                <a:gd name="f87" fmla="val 540"/>
                <a:gd name="f88" fmla="val 328"/>
                <a:gd name="f89" fmla="val 548"/>
                <a:gd name="f90" fmla="val 551"/>
                <a:gd name="f91" fmla="val 295"/>
                <a:gd name="f92" fmla="val 545"/>
                <a:gd name="f93" fmla="val 232"/>
                <a:gd name="f94" fmla="val 537"/>
                <a:gd name="f95" fmla="val 536"/>
                <a:gd name="f96" fmla="val 127"/>
                <a:gd name="f97" fmla="val 535"/>
                <a:gd name="f98" fmla="val 48"/>
                <a:gd name="f99" fmla="val 552"/>
                <a:gd name="f100" fmla="val 595"/>
                <a:gd name="f101" fmla="val 69"/>
                <a:gd name="f102" fmla="val 623"/>
                <a:gd name="f103" fmla="val 149"/>
                <a:gd name="f104" fmla="val 682"/>
                <a:gd name="f105" fmla="val 763"/>
                <a:gd name="f106" fmla="val 231"/>
                <a:gd name="f107" fmla="val 761"/>
                <a:gd name="f108" fmla="val 267"/>
                <a:gd name="f109" fmla="val 733"/>
                <a:gd name="f110" fmla="val 307"/>
                <a:gd name="f111" fmla="val 703"/>
                <a:gd name="f112" fmla="val 313"/>
                <a:gd name="f113" fmla="val 698"/>
                <a:gd name="f114" fmla="val 319"/>
                <a:gd name="f115" fmla="val 693"/>
                <a:gd name="f116" fmla="val 327"/>
                <a:gd name="f117" fmla="val 692"/>
                <a:gd name="f118" fmla="val 332"/>
                <a:gd name="f119" fmla="val 338"/>
                <a:gd name="f120" fmla="val 343"/>
                <a:gd name="f121" fmla="val 695"/>
                <a:gd name="f122" fmla="val 365"/>
                <a:gd name="f123" fmla="val 702"/>
                <a:gd name="f124" fmla="val 466"/>
                <a:gd name="f125" fmla="val 753"/>
                <a:gd name="f126" fmla="val 594"/>
                <a:gd name="f127" fmla="val 747"/>
                <a:gd name="f128" fmla="val 742"/>
                <a:gd name="f129" fmla="val 777"/>
                <a:gd name="f130" fmla="val 701"/>
                <a:gd name="f131" fmla="val 817"/>
                <a:gd name="f132" fmla="val 626"/>
                <a:gd name="f133" fmla="val 856"/>
                <a:gd name="f134" fmla="val 553"/>
                <a:gd name="f135" fmla="val 860"/>
                <a:gd name="f136" fmla="val 475"/>
                <a:gd name="f137" fmla="val 864"/>
                <a:gd name="f138" fmla="val 453"/>
                <a:gd name="f139" fmla="val 868"/>
                <a:gd name="f140" fmla="val 432"/>
                <a:gd name="f141" fmla="val 888"/>
                <a:gd name="f142" fmla="val 421"/>
                <a:gd name="f143" fmla="val 907"/>
                <a:gd name="f144" fmla="val 415"/>
                <a:gd name="f145" fmla="val 905"/>
                <a:gd name="f146" fmla="val 394"/>
                <a:gd name="f147" fmla="val 908"/>
                <a:gd name="f148" fmla="val 345"/>
                <a:gd name="f149" fmla="val 865"/>
                <a:gd name="f150" fmla="val 312"/>
                <a:gd name="f151" fmla="val 804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909" h="764">
                  <a:moveTo>
                    <a:pt x="f2" y="f3"/>
                  </a:moveTo>
                  <a:cubicBezTo>
                    <a:pt x="f4" y="f5"/>
                    <a:pt x="f6" y="f7"/>
                    <a:pt x="f8" y="f9"/>
                  </a:cubicBezTo>
                  <a:cubicBezTo>
                    <a:pt x="f10" y="f11"/>
                    <a:pt x="f12" y="f13"/>
                    <a:pt x="f14" y="f15"/>
                  </a:cubicBezTo>
                  <a:cubicBezTo>
                    <a:pt x="f16" y="f15"/>
                    <a:pt x="f17" y="f18"/>
                    <a:pt x="f19" y="f20"/>
                  </a:cubicBezTo>
                  <a:cubicBezTo>
                    <a:pt x="f21" y="f22"/>
                    <a:pt x="f23" y="f24"/>
                    <a:pt x="f25" y="f26"/>
                  </a:cubicBezTo>
                  <a:cubicBezTo>
                    <a:pt x="f27" y="f28"/>
                    <a:pt x="f29" y="f30"/>
                    <a:pt x="f31" y="f32"/>
                  </a:cubicBezTo>
                  <a:cubicBezTo>
                    <a:pt x="f33" y="f34"/>
                    <a:pt x="f35" y="f1"/>
                    <a:pt x="f36" y="f37"/>
                  </a:cubicBezTo>
                  <a:cubicBezTo>
                    <a:pt x="f38" y="f39"/>
                    <a:pt x="f40" y="f41"/>
                    <a:pt x="f42" y="f43"/>
                  </a:cubicBezTo>
                  <a:cubicBezTo>
                    <a:pt x="f44" y="f45"/>
                    <a:pt x="f46" y="f47"/>
                    <a:pt x="f48" y="f49"/>
                  </a:cubicBezTo>
                  <a:cubicBezTo>
                    <a:pt x="f50" y="f51"/>
                    <a:pt x="f52" y="f53"/>
                    <a:pt x="f52" y="f54"/>
                  </a:cubicBezTo>
                  <a:cubicBezTo>
                    <a:pt x="f52" y="f55"/>
                    <a:pt x="f56" y="f57"/>
                    <a:pt x="f58" y="f59"/>
                  </a:cubicBezTo>
                  <a:cubicBezTo>
                    <a:pt x="f60" y="f61"/>
                    <a:pt x="f62" y="f63"/>
                    <a:pt x="f64" y="f65"/>
                  </a:cubicBezTo>
                  <a:cubicBezTo>
                    <a:pt x="f56" y="f66"/>
                    <a:pt x="f67" y="f68"/>
                    <a:pt x="f69" y="f70"/>
                  </a:cubicBezTo>
                  <a:cubicBezTo>
                    <a:pt x="f71" y="f72"/>
                    <a:pt x="f73" y="f9"/>
                    <a:pt x="f74" y="f75"/>
                  </a:cubicBezTo>
                  <a:cubicBezTo>
                    <a:pt x="f76" y="f77"/>
                    <a:pt x="f78" y="f79"/>
                    <a:pt x="f80" y="f81"/>
                  </a:cubicBezTo>
                  <a:cubicBezTo>
                    <a:pt x="f82" y="f83"/>
                    <a:pt x="f84" y="f85"/>
                    <a:pt x="f63" y="f86"/>
                  </a:cubicBezTo>
                  <a:cubicBezTo>
                    <a:pt x="f5" y="f87"/>
                    <a:pt x="f88" y="f89"/>
                    <a:pt x="f66" y="f90"/>
                  </a:cubicBezTo>
                  <a:cubicBezTo>
                    <a:pt x="f91" y="f92"/>
                    <a:pt x="f93" y="f94"/>
                    <a:pt x="f74" y="f95"/>
                  </a:cubicBezTo>
                  <a:cubicBezTo>
                    <a:pt x="f96" y="f97"/>
                    <a:pt x="f98" y="f99"/>
                    <a:pt x="f1" y="f100"/>
                  </a:cubicBezTo>
                  <a:cubicBezTo>
                    <a:pt x="f101" y="f102"/>
                    <a:pt x="f103" y="f104"/>
                    <a:pt x="f0" y="f105"/>
                  </a:cubicBezTo>
                  <a:cubicBezTo>
                    <a:pt x="f106" y="f107"/>
                    <a:pt x="f108" y="f109"/>
                    <a:pt x="f110" y="f111"/>
                  </a:cubicBezTo>
                  <a:cubicBezTo>
                    <a:pt x="f112" y="f113"/>
                    <a:pt x="f114" y="f115"/>
                    <a:pt x="f116" y="f117"/>
                  </a:cubicBezTo>
                  <a:cubicBezTo>
                    <a:pt x="f118" y="f117"/>
                    <a:pt x="f119" y="f115"/>
                    <a:pt x="f120" y="f121"/>
                  </a:cubicBezTo>
                  <a:cubicBezTo>
                    <a:pt x="f122" y="f123"/>
                    <a:pt x="f124" y="f125"/>
                    <a:pt x="f126" y="f127"/>
                  </a:cubicBezTo>
                  <a:cubicBezTo>
                    <a:pt x="f117" y="f128"/>
                    <a:pt x="f129" y="f130"/>
                    <a:pt x="f131" y="f132"/>
                  </a:cubicBezTo>
                  <a:cubicBezTo>
                    <a:pt x="f133" y="f134"/>
                    <a:pt x="f135" y="f136"/>
                    <a:pt x="f137" y="f138"/>
                  </a:cubicBezTo>
                  <a:cubicBezTo>
                    <a:pt x="f139" y="f140"/>
                    <a:pt x="f141" y="f142"/>
                    <a:pt x="f143" y="f144"/>
                  </a:cubicBezTo>
                  <a:cubicBezTo>
                    <a:pt x="f145" y="f146"/>
                    <a:pt x="f147" y="f68"/>
                    <a:pt x="f145" y="f148"/>
                  </a:cubicBezTo>
                  <a:cubicBezTo>
                    <a:pt x="f149" y="f150"/>
                    <a:pt x="f151" y="f63"/>
                    <a:pt x="f2" y="f3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87" name="Szabadkézi sokszög: alakzat 86">
              <a:extLst>
                <a:ext uri="{FF2B5EF4-FFF2-40B4-BE49-F238E27FC236}">
                  <a16:creationId xmlns:a16="http://schemas.microsoft.com/office/drawing/2014/main" id="{79F6F295-3CBC-4336-B32B-7F4AC647878A}"/>
                </a:ext>
              </a:extLst>
            </p:cNvPr>
            <p:cNvSpPr/>
            <p:nvPr/>
          </p:nvSpPr>
          <p:spPr>
            <a:xfrm>
              <a:off x="8780400" y="3898800"/>
              <a:ext cx="39240" cy="27000"/>
            </a:xfrm>
            <a:custGeom>
              <a:avLst/>
              <a:gdLst>
                <a:gd name="f0" fmla="val 0"/>
                <a:gd name="f1" fmla="val 26"/>
                <a:gd name="f2" fmla="val 1"/>
                <a:gd name="f3" fmla="val 23"/>
                <a:gd name="f4" fmla="val 19"/>
                <a:gd name="f5" fmla="val 16"/>
                <a:gd name="f6" fmla="val 10"/>
                <a:gd name="f7" fmla="val 8"/>
                <a:gd name="f8" fmla="val 3"/>
                <a:gd name="f9" fmla="val 6"/>
                <a:gd name="f10" fmla="val 20"/>
                <a:gd name="f11" fmla="val 2"/>
                <a:gd name="f12" fmla="val 60"/>
                <a:gd name="f13" fmla="val 5"/>
                <a:gd name="f14" fmla="val 68"/>
                <a:gd name="f15" fmla="val 7"/>
                <a:gd name="f16" fmla="val 73"/>
                <a:gd name="f17" fmla="val 76"/>
                <a:gd name="f18" fmla="val 18"/>
                <a:gd name="f19" fmla="val 21"/>
                <a:gd name="f20" fmla="val 75"/>
                <a:gd name="f21" fmla="val 74"/>
                <a:gd name="f22" fmla="val 30"/>
                <a:gd name="f23" fmla="val 72"/>
                <a:gd name="f24" fmla="val 38"/>
                <a:gd name="f25" fmla="val 69"/>
                <a:gd name="f26" fmla="val 46"/>
                <a:gd name="f27" fmla="val 67"/>
                <a:gd name="f28" fmla="val 66"/>
                <a:gd name="f29" fmla="val 85"/>
                <a:gd name="f30" fmla="val 54"/>
                <a:gd name="f31" fmla="val 104"/>
                <a:gd name="f32" fmla="val 47"/>
                <a:gd name="f33" fmla="val 107"/>
                <a:gd name="f34" fmla="val 111"/>
                <a:gd name="f35" fmla="val 45"/>
                <a:gd name="f36" fmla="val 112"/>
                <a:gd name="f37" fmla="val 42"/>
                <a:gd name="f38" fmla="val 113"/>
                <a:gd name="f39" fmla="val 109"/>
                <a:gd name="f40" fmla="val 34"/>
                <a:gd name="f41" fmla="val 106"/>
                <a:gd name="f42" fmla="val 31"/>
                <a:gd name="f43" fmla="val 80"/>
                <a:gd name="f44" fmla="val 53"/>
                <a:gd name="f45" fmla="val 9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114" h="77">
                  <a:moveTo>
                    <a:pt x="f1" y="f2"/>
                  </a:moveTo>
                  <a:cubicBezTo>
                    <a:pt x="f3" y="f0"/>
                    <a:pt x="f4" y="f0"/>
                    <a:pt x="f5" y="f0"/>
                  </a:cubicBezTo>
                  <a:cubicBezTo>
                    <a:pt x="f6" y="f2"/>
                    <a:pt x="f7" y="f8"/>
                    <a:pt x="f9" y="f7"/>
                  </a:cubicBezTo>
                  <a:cubicBezTo>
                    <a:pt x="f0" y="f10"/>
                    <a:pt x="f11" y="f12"/>
                    <a:pt x="f13" y="f14"/>
                  </a:cubicBezTo>
                  <a:cubicBezTo>
                    <a:pt x="f15" y="f16"/>
                    <a:pt x="f6" y="f17"/>
                    <a:pt x="f5" y="f17"/>
                  </a:cubicBezTo>
                  <a:cubicBezTo>
                    <a:pt x="f18" y="f17"/>
                    <a:pt x="f19" y="f20"/>
                    <a:pt x="f3" y="f21"/>
                  </a:cubicBezTo>
                  <a:cubicBezTo>
                    <a:pt x="f22" y="f23"/>
                    <a:pt x="f24" y="f25"/>
                    <a:pt x="f26" y="f27"/>
                  </a:cubicBezTo>
                  <a:cubicBezTo>
                    <a:pt x="f28" y="f12"/>
                    <a:pt x="f29" y="f30"/>
                    <a:pt x="f31" y="f32"/>
                  </a:cubicBezTo>
                  <a:cubicBezTo>
                    <a:pt x="f33" y="f26"/>
                    <a:pt x="f34" y="f35"/>
                    <a:pt x="f36" y="f37"/>
                  </a:cubicBezTo>
                  <a:cubicBezTo>
                    <a:pt x="f38" y="f24"/>
                    <a:pt x="f39" y="f40"/>
                    <a:pt x="f41" y="f42"/>
                  </a:cubicBezTo>
                  <a:cubicBezTo>
                    <a:pt x="f43" y="f4"/>
                    <a:pt x="f44" y="f45"/>
                    <a:pt x="f1" y="f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88" name="Szabadkézi sokszög: alakzat 87">
              <a:extLst>
                <a:ext uri="{FF2B5EF4-FFF2-40B4-BE49-F238E27FC236}">
                  <a16:creationId xmlns:a16="http://schemas.microsoft.com/office/drawing/2014/main" id="{6931A9CD-3372-466A-B64E-D2EBCC44F310}"/>
                </a:ext>
              </a:extLst>
            </p:cNvPr>
            <p:cNvSpPr/>
            <p:nvPr/>
          </p:nvSpPr>
          <p:spPr>
            <a:xfrm>
              <a:off x="8734680" y="3900960"/>
              <a:ext cx="20520" cy="19800"/>
            </a:xfrm>
            <a:custGeom>
              <a:avLst/>
              <a:gdLst>
                <a:gd name="f0" fmla="val 0"/>
                <a:gd name="f1" fmla="val 57"/>
                <a:gd name="f2" fmla="val 28"/>
                <a:gd name="f3" fmla="val 33"/>
                <a:gd name="f4" fmla="val 2"/>
                <a:gd name="f5" fmla="val 38"/>
                <a:gd name="f6" fmla="val 4"/>
                <a:gd name="f7" fmla="val 42"/>
                <a:gd name="f8" fmla="val 6"/>
                <a:gd name="f9" fmla="val 46"/>
                <a:gd name="f10" fmla="val 10"/>
                <a:gd name="f11" fmla="val 50"/>
                <a:gd name="f12" fmla="val 14"/>
                <a:gd name="f13" fmla="val 52"/>
                <a:gd name="f14" fmla="val 19"/>
                <a:gd name="f15" fmla="val 55"/>
                <a:gd name="f16" fmla="val 24"/>
                <a:gd name="f17" fmla="val 56"/>
                <a:gd name="f18" fmla="val 29"/>
                <a:gd name="f19" fmla="val 34"/>
                <a:gd name="f20" fmla="val 39"/>
                <a:gd name="f21" fmla="val 43"/>
                <a:gd name="f22" fmla="val 48"/>
                <a:gd name="f23" fmla="val 54"/>
                <a:gd name="f24" fmla="val 58"/>
                <a:gd name="f25" fmla="val 23"/>
                <a:gd name="f26" fmla="val 18"/>
                <a:gd name="f27" fmla="val 51"/>
                <a:gd name="f28" fmla="val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59" h="57">
                  <a:moveTo>
                    <a:pt x="f0" y="f2"/>
                  </a:moveTo>
                  <a:cubicBezTo>
                    <a:pt x="f0" y="f3"/>
                    <a:pt x="f4" y="f5"/>
                    <a:pt x="f6" y="f7"/>
                  </a:cubicBezTo>
                  <a:cubicBezTo>
                    <a:pt x="f8" y="f9"/>
                    <a:pt x="f10" y="f11"/>
                    <a:pt x="f12" y="f13"/>
                  </a:cubicBezTo>
                  <a:cubicBezTo>
                    <a:pt x="f14" y="f15"/>
                    <a:pt x="f16" y="f17"/>
                    <a:pt x="f18" y="f17"/>
                  </a:cubicBezTo>
                  <a:cubicBezTo>
                    <a:pt x="f19" y="f17"/>
                    <a:pt x="f20" y="f15"/>
                    <a:pt x="f21" y="f13"/>
                  </a:cubicBezTo>
                  <a:cubicBezTo>
                    <a:pt x="f22" y="f11"/>
                    <a:pt x="f13" y="f9"/>
                    <a:pt x="f23" y="f7"/>
                  </a:cubicBezTo>
                  <a:cubicBezTo>
                    <a:pt x="f1" y="f5"/>
                    <a:pt x="f24" y="f3"/>
                    <a:pt x="f24" y="f2"/>
                  </a:cubicBezTo>
                  <a:cubicBezTo>
                    <a:pt x="f24" y="f25"/>
                    <a:pt x="f1" y="f26"/>
                    <a:pt x="f23" y="f12"/>
                  </a:cubicBezTo>
                  <a:cubicBezTo>
                    <a:pt x="f27" y="f10"/>
                    <a:pt x="f22" y="f8"/>
                    <a:pt x="f21" y="f6"/>
                  </a:cubicBezTo>
                  <a:cubicBezTo>
                    <a:pt x="f20" y="f28"/>
                    <a:pt x="f19" y="f0"/>
                    <a:pt x="f18" y="f0"/>
                  </a:cubicBezTo>
                  <a:cubicBezTo>
                    <a:pt x="f16" y="f0"/>
                    <a:pt x="f14" y="f28"/>
                    <a:pt x="f12" y="f6"/>
                  </a:cubicBezTo>
                  <a:cubicBezTo>
                    <a:pt x="f10" y="f8"/>
                    <a:pt x="f8" y="f10"/>
                    <a:pt x="f6" y="f12"/>
                  </a:cubicBezTo>
                  <a:cubicBezTo>
                    <a:pt x="f4" y="f26"/>
                    <a:pt x="f0" y="f25"/>
                    <a:pt x="f0" y="f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89" name="Szabadkézi sokszög: alakzat 88">
              <a:extLst>
                <a:ext uri="{FF2B5EF4-FFF2-40B4-BE49-F238E27FC236}">
                  <a16:creationId xmlns:a16="http://schemas.microsoft.com/office/drawing/2014/main" id="{EA11CB28-FF58-4191-9706-18732A1D72C2}"/>
                </a:ext>
              </a:extLst>
            </p:cNvPr>
            <p:cNvSpPr/>
            <p:nvPr/>
          </p:nvSpPr>
          <p:spPr>
            <a:xfrm>
              <a:off x="8484480" y="3821760"/>
              <a:ext cx="49680" cy="19800"/>
            </a:xfrm>
            <a:custGeom>
              <a:avLst/>
              <a:gdLst>
                <a:gd name="f0" fmla="val 0"/>
                <a:gd name="f1" fmla="val 77"/>
                <a:gd name="f2" fmla="val 27"/>
                <a:gd name="f3" fmla="val 80"/>
                <a:gd name="f4" fmla="val 29"/>
                <a:gd name="f5" fmla="val 100"/>
                <a:gd name="f6" fmla="val 38"/>
                <a:gd name="f7" fmla="val 118"/>
                <a:gd name="f8" fmla="val 45"/>
                <a:gd name="f9" fmla="val 127"/>
                <a:gd name="f10" fmla="val 48"/>
                <a:gd name="f11" fmla="val 139"/>
                <a:gd name="f12" fmla="val 52"/>
                <a:gd name="f13" fmla="val 54"/>
                <a:gd name="f14" fmla="val 58"/>
                <a:gd name="f15" fmla="val 128"/>
                <a:gd name="f16" fmla="val 56"/>
                <a:gd name="f17" fmla="val 119"/>
                <a:gd name="f18" fmla="val 96"/>
                <a:gd name="f19" fmla="val 49"/>
                <a:gd name="f20" fmla="val 71"/>
                <a:gd name="f21" fmla="val 41"/>
                <a:gd name="f22" fmla="val 50"/>
                <a:gd name="f23" fmla="val 30"/>
                <a:gd name="f24" fmla="val 44"/>
                <a:gd name="f25" fmla="val 28"/>
                <a:gd name="f26" fmla="val 9"/>
                <a:gd name="f27" fmla="val 3"/>
                <a:gd name="f28" fmla="val 7"/>
                <a:gd name="f29" fmla="val 17"/>
                <a:gd name="f30" fmla="val 24"/>
                <a:gd name="f31" fmla="val 42"/>
                <a:gd name="f32" fmla="val 11"/>
                <a:gd name="f33" fmla="val 19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140" h="59">
                  <a:moveTo>
                    <a:pt x="f1" y="f2"/>
                  </a:moveTo>
                  <a:cubicBezTo>
                    <a:pt x="f3" y="f4"/>
                    <a:pt x="f5" y="f6"/>
                    <a:pt x="f7" y="f8"/>
                  </a:cubicBezTo>
                  <a:cubicBezTo>
                    <a:pt x="f9" y="f10"/>
                    <a:pt x="f11" y="f12"/>
                    <a:pt x="f11" y="f13"/>
                  </a:cubicBezTo>
                  <a:cubicBezTo>
                    <a:pt x="f11" y="f14"/>
                    <a:pt x="f15" y="f16"/>
                    <a:pt x="f17" y="f13"/>
                  </a:cubicBezTo>
                  <a:cubicBezTo>
                    <a:pt x="f18" y="f19"/>
                    <a:pt x="f20" y="f21"/>
                    <a:pt x="f22" y="f23"/>
                  </a:cubicBezTo>
                  <a:cubicBezTo>
                    <a:pt x="f24" y="f25"/>
                    <a:pt x="f26" y="f26"/>
                    <a:pt x="f0" y="f27"/>
                  </a:cubicBezTo>
                  <a:cubicBezTo>
                    <a:pt x="f28" y="f0"/>
                    <a:pt x="f29" y="f0"/>
                    <a:pt x="f30" y="f0"/>
                  </a:cubicBezTo>
                  <a:cubicBezTo>
                    <a:pt x="f31" y="f32"/>
                    <a:pt x="f14" y="f33"/>
                    <a:pt x="f1" y="f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90" name="Szabadkézi sokszög: alakzat 89">
              <a:extLst>
                <a:ext uri="{FF2B5EF4-FFF2-40B4-BE49-F238E27FC236}">
                  <a16:creationId xmlns:a16="http://schemas.microsoft.com/office/drawing/2014/main" id="{888489D9-7442-4DD4-ABF5-D694FCE6C003}"/>
                </a:ext>
              </a:extLst>
            </p:cNvPr>
            <p:cNvSpPr/>
            <p:nvPr/>
          </p:nvSpPr>
          <p:spPr>
            <a:xfrm>
              <a:off x="8501400" y="3870720"/>
              <a:ext cx="56520" cy="11160"/>
            </a:xfrm>
            <a:custGeom>
              <a:avLst/>
              <a:gdLst>
                <a:gd name="f0" fmla="val 0"/>
                <a:gd name="f1" fmla="val 125"/>
                <a:gd name="f2" fmla="val 23"/>
                <a:gd name="f3" fmla="val 136"/>
                <a:gd name="f4" fmla="val 25"/>
                <a:gd name="f5" fmla="val 158"/>
                <a:gd name="f6" fmla="val 29"/>
                <a:gd name="f7" fmla="val 32"/>
                <a:gd name="f8" fmla="val 139"/>
                <a:gd name="f9" fmla="val 127"/>
                <a:gd name="f10" fmla="val 84"/>
                <a:gd name="f11" fmla="val 37"/>
                <a:gd name="f12" fmla="val 26"/>
                <a:gd name="f13" fmla="val 8"/>
                <a:gd name="f14" fmla="val 4"/>
                <a:gd name="f15" fmla="val 13"/>
                <a:gd name="f16" fmla="val 19"/>
                <a:gd name="f17" fmla="val 60"/>
                <a:gd name="f18" fmla="val 16"/>
                <a:gd name="f19" fmla="val 110"/>
                <a:gd name="f20" fmla="val 2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159" h="33">
                  <a:moveTo>
                    <a:pt x="f1" y="f2"/>
                  </a:moveTo>
                  <a:cubicBezTo>
                    <a:pt x="f3" y="f4"/>
                    <a:pt x="f5" y="f4"/>
                    <a:pt x="f5" y="f6"/>
                  </a:cubicBezTo>
                  <a:cubicBezTo>
                    <a:pt x="f5" y="f7"/>
                    <a:pt x="f8" y="f7"/>
                    <a:pt x="f9" y="f7"/>
                  </a:cubicBezTo>
                  <a:cubicBezTo>
                    <a:pt x="f10" y="f7"/>
                    <a:pt x="f11" y="f12"/>
                    <a:pt x="f0" y="f13"/>
                  </a:cubicBezTo>
                  <a:cubicBezTo>
                    <a:pt x="f14" y="f14"/>
                    <a:pt x="f15" y="f0"/>
                    <a:pt x="f16" y="f0"/>
                  </a:cubicBezTo>
                  <a:cubicBezTo>
                    <a:pt x="f17" y="f18"/>
                    <a:pt x="f19" y="f20"/>
                    <a:pt x="f1" y="f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91" name="Szabadkézi sokszög: alakzat 90">
              <a:extLst>
                <a:ext uri="{FF2B5EF4-FFF2-40B4-BE49-F238E27FC236}">
                  <a16:creationId xmlns:a16="http://schemas.microsoft.com/office/drawing/2014/main" id="{C9408CD3-3992-481D-8910-A53B44056286}"/>
                </a:ext>
              </a:extLst>
            </p:cNvPr>
            <p:cNvSpPr/>
            <p:nvPr/>
          </p:nvSpPr>
          <p:spPr>
            <a:xfrm>
              <a:off x="8527320" y="3908520"/>
              <a:ext cx="51120" cy="6840"/>
            </a:xfrm>
            <a:custGeom>
              <a:avLst/>
              <a:gdLst>
                <a:gd name="f0" fmla="val 0"/>
                <a:gd name="f1" fmla="val 107"/>
                <a:gd name="f2" fmla="val 9"/>
                <a:gd name="f3" fmla="val 127"/>
                <a:gd name="f4" fmla="val 11"/>
                <a:gd name="f5" fmla="val 143"/>
                <a:gd name="f6" fmla="val 144"/>
                <a:gd name="f7" fmla="val 12"/>
                <a:gd name="f8" fmla="val 145"/>
                <a:gd name="f9" fmla="val 17"/>
                <a:gd name="f10" fmla="val 124"/>
                <a:gd name="f11" fmla="val 18"/>
                <a:gd name="f12" fmla="val 113"/>
                <a:gd name="f13" fmla="val 80"/>
                <a:gd name="f14" fmla="val 20"/>
                <a:gd name="f15" fmla="val 57"/>
                <a:gd name="f16" fmla="val 22"/>
                <a:gd name="f17" fmla="val 15"/>
                <a:gd name="f18" fmla="val 16"/>
                <a:gd name="f19" fmla="val 1"/>
                <a:gd name="f20" fmla="val 10"/>
                <a:gd name="f21" fmla="val 4"/>
                <a:gd name="f22" fmla="val 6"/>
                <a:gd name="f23" fmla="val 38"/>
                <a:gd name="f24" fmla="val 5"/>
                <a:gd name="f25" fmla="val 86"/>
                <a:gd name="f26" fmla="val 8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146" h="23">
                  <a:moveTo>
                    <a:pt x="f1" y="f2"/>
                  </a:moveTo>
                  <a:cubicBezTo>
                    <a:pt x="f3" y="f4"/>
                    <a:pt x="f5" y="f2"/>
                    <a:pt x="f6" y="f7"/>
                  </a:cubicBezTo>
                  <a:cubicBezTo>
                    <a:pt x="f8" y="f9"/>
                    <a:pt x="f10" y="f11"/>
                    <a:pt x="f12" y="f11"/>
                  </a:cubicBezTo>
                  <a:cubicBezTo>
                    <a:pt x="f13" y="f14"/>
                    <a:pt x="f15" y="f16"/>
                    <a:pt x="f14" y="f17"/>
                  </a:cubicBezTo>
                  <a:cubicBezTo>
                    <a:pt x="f18" y="f17"/>
                    <a:pt x="f0" y="f7"/>
                    <a:pt x="f19" y="f20"/>
                  </a:cubicBezTo>
                  <a:cubicBezTo>
                    <a:pt x="f21" y="f22"/>
                    <a:pt x="f7" y="f19"/>
                    <a:pt x="f9" y="f0"/>
                  </a:cubicBezTo>
                  <a:cubicBezTo>
                    <a:pt x="f23" y="f24"/>
                    <a:pt x="f25" y="f26"/>
                    <a:pt x="f1" y="f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92" name="Szabadkézi sokszög: alakzat 91">
              <a:extLst>
                <a:ext uri="{FF2B5EF4-FFF2-40B4-BE49-F238E27FC236}">
                  <a16:creationId xmlns:a16="http://schemas.microsoft.com/office/drawing/2014/main" id="{343834BB-A7C2-4E95-BD2E-9E1C7BE0E6FE}"/>
                </a:ext>
              </a:extLst>
            </p:cNvPr>
            <p:cNvSpPr/>
            <p:nvPr/>
          </p:nvSpPr>
          <p:spPr>
            <a:xfrm>
              <a:off x="8559000" y="3945240"/>
              <a:ext cx="46800" cy="6480"/>
            </a:xfrm>
            <a:custGeom>
              <a:avLst/>
              <a:gdLst>
                <a:gd name="f0" fmla="val 0"/>
                <a:gd name="f1" fmla="val 7"/>
                <a:gd name="f2" fmla="val 24"/>
                <a:gd name="f3" fmla="val 3"/>
                <a:gd name="f4" fmla="val 38"/>
                <a:gd name="f5" fmla="val 5"/>
                <a:gd name="f6" fmla="val 55"/>
                <a:gd name="f7" fmla="val 6"/>
                <a:gd name="f8" fmla="val 67"/>
                <a:gd name="f9" fmla="val 85"/>
                <a:gd name="f10" fmla="val 9"/>
                <a:gd name="f11" fmla="val 101"/>
                <a:gd name="f12" fmla="val 114"/>
                <a:gd name="f13" fmla="val 10"/>
                <a:gd name="f14" fmla="val 131"/>
                <a:gd name="f15" fmla="val 8"/>
                <a:gd name="f16" fmla="val 11"/>
                <a:gd name="f17" fmla="val 16"/>
                <a:gd name="f18" fmla="val 112"/>
                <a:gd name="f19" fmla="val 18"/>
                <a:gd name="f20" fmla="val 99"/>
                <a:gd name="f21" fmla="val 19"/>
                <a:gd name="f22" fmla="val 70"/>
                <a:gd name="f23" fmla="val 37"/>
                <a:gd name="f24" fmla="val 2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132" h="20">
                  <a:moveTo>
                    <a:pt x="f1" y="f0"/>
                  </a:moveTo>
                  <a:cubicBezTo>
                    <a:pt x="f2" y="f3"/>
                    <a:pt x="f4" y="f5"/>
                    <a:pt x="f6" y="f7"/>
                  </a:cubicBezTo>
                  <a:cubicBezTo>
                    <a:pt x="f8" y="f1"/>
                    <a:pt x="f9" y="f10"/>
                    <a:pt x="f11" y="f10"/>
                  </a:cubicBezTo>
                  <a:cubicBezTo>
                    <a:pt x="f12" y="f13"/>
                    <a:pt x="f14" y="f15"/>
                    <a:pt x="f14" y="f16"/>
                  </a:cubicBezTo>
                  <a:cubicBezTo>
                    <a:pt x="f14" y="f17"/>
                    <a:pt x="f18" y="f19"/>
                    <a:pt x="f20" y="f21"/>
                  </a:cubicBezTo>
                  <a:cubicBezTo>
                    <a:pt x="f22" y="f21"/>
                    <a:pt x="f23" y="f21"/>
                    <a:pt x="f3" y="f16"/>
                  </a:cubicBezTo>
                  <a:cubicBezTo>
                    <a:pt x="f24" y="f16"/>
                    <a:pt x="f0" y="f10"/>
                    <a:pt x="f0" y="f10"/>
                  </a:cubicBezTo>
                  <a:cubicBezTo>
                    <a:pt x="f24" y="f7"/>
                    <a:pt x="f5" y="f24"/>
                    <a:pt x="f1" y="f0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</p:grpSp>
      <p:sp>
        <p:nvSpPr>
          <p:cNvPr id="93" name="PlaceHolder 1">
            <a:extLst>
              <a:ext uri="{FF2B5EF4-FFF2-40B4-BE49-F238E27FC236}">
                <a16:creationId xmlns:a16="http://schemas.microsoft.com/office/drawing/2014/main" id="{44E5E2F7-A7F3-435C-B724-73CF8ADF768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40000" y="180000"/>
            <a:ext cx="8999640" cy="89963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>
            <a:noAutofit/>
          </a:bodyPr>
          <a:lstStyle/>
          <a:p>
            <a:pPr lvl="0"/>
            <a:r>
              <a:rPr lang="hu-HU"/>
              <a:t>Címszöveg formátumának szerkesztése</a:t>
            </a:r>
          </a:p>
        </p:txBody>
      </p:sp>
      <p:sp>
        <p:nvSpPr>
          <p:cNvPr id="94" name="Szöveg helye 93">
            <a:extLst>
              <a:ext uri="{FF2B5EF4-FFF2-40B4-BE49-F238E27FC236}">
                <a16:creationId xmlns:a16="http://schemas.microsoft.com/office/drawing/2014/main" id="{C646F49C-982D-4916-8DB6-1B8B28AEDF2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3999" y="1326600"/>
            <a:ext cx="9072000" cy="3742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lvl="0" algn="ctr" rtl="0" hangingPunct="0">
        <a:buNone/>
        <a:tabLst/>
        <a:defRPr lang="hu-HU" sz="3300" b="0" i="0" u="none" strike="noStrike" kern="1200" spc="0">
          <a:ln>
            <a:noFill/>
          </a:ln>
          <a:latin typeface="Arial" pitchFamily="18"/>
          <a:ea typeface="Microsoft YaHei" pitchFamily="2"/>
          <a:cs typeface="Lucida Sans" pitchFamily="2"/>
        </a:defRPr>
      </a:lvl1pPr>
    </p:titleStyle>
    <p:bodyStyle>
      <a:lvl1pPr rtl="0" hangingPunct="0">
        <a:spcBef>
          <a:spcPts val="0"/>
        </a:spcBef>
        <a:spcAft>
          <a:spcPts val="1417"/>
        </a:spcAft>
        <a:tabLst/>
        <a:defRPr lang="hu-HU" sz="3200" b="0" i="0" u="none" strike="noStrike" kern="1200" spc="0">
          <a:ln>
            <a:noFill/>
          </a:ln>
          <a:latin typeface="Arial" pitchFamily="18"/>
          <a:ea typeface="Microsoft YaHei" pitchFamily="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abadkézi sokszög: alakzat 1">
            <a:extLst>
              <a:ext uri="{FF2B5EF4-FFF2-40B4-BE49-F238E27FC236}">
                <a16:creationId xmlns:a16="http://schemas.microsoft.com/office/drawing/2014/main" id="{EB6F4AD3-CCF5-4917-AB5C-DF911D107FCC}"/>
              </a:ext>
            </a:extLst>
          </p:cNvPr>
          <p:cNvSpPr/>
          <p:nvPr/>
        </p:nvSpPr>
        <p:spPr>
          <a:xfrm>
            <a:off x="0" y="5040000"/>
            <a:ext cx="10079640" cy="6296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9ECF6C"/>
          </a:solidFill>
          <a:ln>
            <a:noFill/>
            <a:prstDash val="solid"/>
          </a:ln>
        </p:spPr>
        <p:txBody>
          <a:bodyPr vert="horz" wrap="squar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hu-H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grpSp>
        <p:nvGrpSpPr>
          <p:cNvPr id="3" name="Csoportba foglalás 2">
            <a:extLst>
              <a:ext uri="{FF2B5EF4-FFF2-40B4-BE49-F238E27FC236}">
                <a16:creationId xmlns:a16="http://schemas.microsoft.com/office/drawing/2014/main" id="{4E0AB386-D662-46A4-BE92-0A5113131A25}"/>
              </a:ext>
            </a:extLst>
          </p:cNvPr>
          <p:cNvGrpSpPr/>
          <p:nvPr/>
        </p:nvGrpSpPr>
        <p:grpSpPr>
          <a:xfrm>
            <a:off x="2727360" y="4707720"/>
            <a:ext cx="506879" cy="663840"/>
            <a:chOff x="2727360" y="4707720"/>
            <a:chExt cx="506879" cy="663840"/>
          </a:xfrm>
        </p:grpSpPr>
        <p:sp>
          <p:nvSpPr>
            <p:cNvPr id="4" name="Szabadkézi sokszög: alakzat 3">
              <a:extLst>
                <a:ext uri="{FF2B5EF4-FFF2-40B4-BE49-F238E27FC236}">
                  <a16:creationId xmlns:a16="http://schemas.microsoft.com/office/drawing/2014/main" id="{F05B10B4-2D38-402B-B170-CB853C8C5ECB}"/>
                </a:ext>
              </a:extLst>
            </p:cNvPr>
            <p:cNvSpPr/>
            <p:nvPr/>
          </p:nvSpPr>
          <p:spPr>
            <a:xfrm>
              <a:off x="3145679" y="5162760"/>
              <a:ext cx="88560" cy="96840"/>
            </a:xfrm>
            <a:custGeom>
              <a:avLst/>
              <a:gdLst>
                <a:gd name="f0" fmla="val 0"/>
                <a:gd name="f1" fmla="val 247"/>
                <a:gd name="f2" fmla="val 135"/>
                <a:gd name="f3" fmla="val 159"/>
                <a:gd name="f4" fmla="val 241"/>
                <a:gd name="f5" fmla="val 182"/>
                <a:gd name="f6" fmla="val 230"/>
                <a:gd name="f7" fmla="val 203"/>
                <a:gd name="f8" fmla="val 219"/>
                <a:gd name="f9" fmla="val 223"/>
                <a:gd name="f10" fmla="val 204"/>
                <a:gd name="f11" fmla="val 240"/>
                <a:gd name="f12" fmla="val 185"/>
                <a:gd name="f13" fmla="val 252"/>
                <a:gd name="f14" fmla="val 166"/>
                <a:gd name="f15" fmla="val 264"/>
                <a:gd name="f16" fmla="val 145"/>
                <a:gd name="f17" fmla="val 270"/>
                <a:gd name="f18" fmla="val 124"/>
                <a:gd name="f19" fmla="val 102"/>
                <a:gd name="f20" fmla="val 81"/>
                <a:gd name="f21" fmla="val 62"/>
                <a:gd name="f22" fmla="val 43"/>
                <a:gd name="f23" fmla="val 28"/>
                <a:gd name="f24" fmla="val 17"/>
                <a:gd name="f25" fmla="val 6"/>
                <a:gd name="f26" fmla="val 111"/>
                <a:gd name="f27" fmla="val 88"/>
                <a:gd name="f28" fmla="val 67"/>
                <a:gd name="f29" fmla="val 47"/>
                <a:gd name="f30" fmla="val 30"/>
                <a:gd name="f31" fmla="val 18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48" h="271">
                  <a:moveTo>
                    <a:pt x="f1" y="f2"/>
                  </a:moveTo>
                  <a:cubicBezTo>
                    <a:pt x="f1" y="f3"/>
                    <a:pt x="f4" y="f5"/>
                    <a:pt x="f6" y="f7"/>
                  </a:cubicBezTo>
                  <a:cubicBezTo>
                    <a:pt x="f8" y="f9"/>
                    <a:pt x="f10" y="f11"/>
                    <a:pt x="f12" y="f13"/>
                  </a:cubicBezTo>
                  <a:cubicBezTo>
                    <a:pt x="f14" y="f15"/>
                    <a:pt x="f16" y="f17"/>
                    <a:pt x="f18" y="f17"/>
                  </a:cubicBezTo>
                  <a:cubicBezTo>
                    <a:pt x="f19" y="f17"/>
                    <a:pt x="f20" y="f15"/>
                    <a:pt x="f21" y="f13"/>
                  </a:cubicBezTo>
                  <a:cubicBezTo>
                    <a:pt x="f22" y="f11"/>
                    <a:pt x="f23" y="f9"/>
                    <a:pt x="f24" y="f7"/>
                  </a:cubicBezTo>
                  <a:cubicBezTo>
                    <a:pt x="f25" y="f5"/>
                    <a:pt x="f0" y="f3"/>
                    <a:pt x="f0" y="f2"/>
                  </a:cubicBezTo>
                  <a:cubicBezTo>
                    <a:pt x="f0" y="f26"/>
                    <a:pt x="f25" y="f27"/>
                    <a:pt x="f24" y="f28"/>
                  </a:cubicBezTo>
                  <a:cubicBezTo>
                    <a:pt x="f23" y="f29"/>
                    <a:pt x="f22" y="f30"/>
                    <a:pt x="f21" y="f31"/>
                  </a:cubicBezTo>
                  <a:cubicBezTo>
                    <a:pt x="f20" y="f25"/>
                    <a:pt x="f19" y="f0"/>
                    <a:pt x="f18" y="f0"/>
                  </a:cubicBezTo>
                  <a:cubicBezTo>
                    <a:pt x="f16" y="f0"/>
                    <a:pt x="f14" y="f25"/>
                    <a:pt x="f12" y="f31"/>
                  </a:cubicBezTo>
                  <a:cubicBezTo>
                    <a:pt x="f10" y="f30"/>
                    <a:pt x="f8" y="f29"/>
                    <a:pt x="f6" y="f28"/>
                  </a:cubicBezTo>
                  <a:cubicBezTo>
                    <a:pt x="f4" y="f27"/>
                    <a:pt x="f1" y="f26"/>
                    <a:pt x="f1" y="f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5" name="Szabadkézi sokszög: alakzat 4">
              <a:extLst>
                <a:ext uri="{FF2B5EF4-FFF2-40B4-BE49-F238E27FC236}">
                  <a16:creationId xmlns:a16="http://schemas.microsoft.com/office/drawing/2014/main" id="{6D07CB09-C287-448B-9788-E5EBA3085CF3}"/>
                </a:ext>
              </a:extLst>
            </p:cNvPr>
            <p:cNvSpPr/>
            <p:nvPr/>
          </p:nvSpPr>
          <p:spPr>
            <a:xfrm>
              <a:off x="3048480" y="5151600"/>
              <a:ext cx="153360" cy="193320"/>
            </a:xfrm>
            <a:custGeom>
              <a:avLst/>
              <a:gdLst>
                <a:gd name="f0" fmla="val 0"/>
                <a:gd name="f1" fmla="val 439"/>
                <a:gd name="f2" fmla="val 452"/>
                <a:gd name="f3" fmla="val 531"/>
                <a:gd name="f4" fmla="val 104"/>
                <a:gd name="f5" fmla="val 337"/>
                <a:gd name="f6" fmla="val 151"/>
                <a:gd name="f7" fmla="val 286"/>
                <a:gd name="f8" fmla="val 213"/>
                <a:gd name="f9" fmla="val 36"/>
                <a:gd name="f10" fmla="val 140"/>
                <a:gd name="f11" fmla="val 71"/>
                <a:gd name="f12" fmla="val 67"/>
                <a:gd name="f13" fmla="val 107"/>
                <a:gd name="f14" fmla="val 440"/>
                <a:gd name="f15" fmla="val 64"/>
                <a:gd name="f16" fmla="val 514"/>
                <a:gd name="f17" fmla="val 114"/>
                <a:gd name="f18" fmla="val 569"/>
                <a:gd name="f19" fmla="val 420"/>
                <a:gd name="f20" fmla="val 523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532" h="570">
                  <a:moveTo>
                    <a:pt x="f1" y="f2"/>
                  </a:moveTo>
                  <a:cubicBezTo>
                    <a:pt x="f3" y="f4"/>
                    <a:pt x="f5" y="f6"/>
                    <a:pt x="f7" y="f0"/>
                  </a:cubicBezTo>
                  <a:cubicBezTo>
                    <a:pt x="f8" y="f9"/>
                    <a:pt x="f10" y="f11"/>
                    <a:pt x="f12" y="f13"/>
                  </a:cubicBezTo>
                  <a:cubicBezTo>
                    <a:pt x="f12" y="f4"/>
                    <a:pt x="f0" y="f14"/>
                    <a:pt x="f15" y="f16"/>
                  </a:cubicBezTo>
                  <a:cubicBezTo>
                    <a:pt x="f17" y="f18"/>
                    <a:pt x="f19" y="f20"/>
                    <a:pt x="f1" y="f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6" name="Szabadkézi sokszög: alakzat 5">
              <a:extLst>
                <a:ext uri="{FF2B5EF4-FFF2-40B4-BE49-F238E27FC236}">
                  <a16:creationId xmlns:a16="http://schemas.microsoft.com/office/drawing/2014/main" id="{EF4E55DF-6C3D-47EF-BFE1-21A479B5EACE}"/>
                </a:ext>
              </a:extLst>
            </p:cNvPr>
            <p:cNvSpPr/>
            <p:nvPr/>
          </p:nvSpPr>
          <p:spPr>
            <a:xfrm>
              <a:off x="3059279" y="5259600"/>
              <a:ext cx="90720" cy="46800"/>
            </a:xfrm>
            <a:custGeom>
              <a:avLst/>
              <a:gdLst>
                <a:gd name="f0" fmla="val 0"/>
                <a:gd name="f1" fmla="val 34"/>
                <a:gd name="f2" fmla="val 68"/>
                <a:gd name="f3" fmla="val 52"/>
                <a:gd name="f4" fmla="val 49"/>
                <a:gd name="f5" fmla="val 74"/>
                <a:gd name="f6" fmla="val 31"/>
                <a:gd name="f7" fmla="val 99"/>
                <a:gd name="f8" fmla="val 22"/>
                <a:gd name="f9" fmla="val 148"/>
                <a:gd name="f10" fmla="val 204"/>
                <a:gd name="f11" fmla="val 253"/>
                <a:gd name="f12" fmla="val 19"/>
                <a:gd name="f13" fmla="val 200"/>
                <a:gd name="f14" fmla="val 154"/>
                <a:gd name="f15" fmla="val 108"/>
                <a:gd name="f16" fmla="val 43"/>
                <a:gd name="f17" fmla="val 87"/>
                <a:gd name="f18" fmla="val 65"/>
                <a:gd name="f19" fmla="val 47"/>
                <a:gd name="f20" fmla="val 80"/>
                <a:gd name="f21" fmla="val 96"/>
                <a:gd name="f22" fmla="val 13"/>
                <a:gd name="f23" fmla="val 114"/>
                <a:gd name="f24" fmla="val 136"/>
                <a:gd name="f25" fmla="val 4"/>
                <a:gd name="f26" fmla="val 111"/>
                <a:gd name="f27" fmla="val 15"/>
                <a:gd name="f28" fmla="val 86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54" h="137">
                  <a:moveTo>
                    <a:pt x="f1" y="f2"/>
                  </a:moveTo>
                  <a:cubicBezTo>
                    <a:pt x="f3" y="f4"/>
                    <a:pt x="f5" y="f6"/>
                    <a:pt x="f7" y="f8"/>
                  </a:cubicBezTo>
                  <a:cubicBezTo>
                    <a:pt x="f9" y="f0"/>
                    <a:pt x="f10" y="f0"/>
                    <a:pt x="f11" y="f12"/>
                  </a:cubicBezTo>
                  <a:cubicBezTo>
                    <a:pt x="f13" y="f12"/>
                    <a:pt x="f14" y="f8"/>
                    <a:pt x="f15" y="f16"/>
                  </a:cubicBezTo>
                  <a:cubicBezTo>
                    <a:pt x="f17" y="f3"/>
                    <a:pt x="f18" y="f18"/>
                    <a:pt x="f19" y="f20"/>
                  </a:cubicBezTo>
                  <a:cubicBezTo>
                    <a:pt x="f6" y="f21"/>
                    <a:pt x="f22" y="f23"/>
                    <a:pt x="f0" y="f24"/>
                  </a:cubicBezTo>
                  <a:cubicBezTo>
                    <a:pt x="f25" y="f26"/>
                    <a:pt x="f27" y="f28"/>
                    <a:pt x="f1" y="f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7" name="Szabadkézi sokszög: alakzat 6">
              <a:extLst>
                <a:ext uri="{FF2B5EF4-FFF2-40B4-BE49-F238E27FC236}">
                  <a16:creationId xmlns:a16="http://schemas.microsoft.com/office/drawing/2014/main" id="{B3D05A20-34D4-4826-A444-8BDBA4D6D4AD}"/>
                </a:ext>
              </a:extLst>
            </p:cNvPr>
            <p:cNvSpPr/>
            <p:nvPr/>
          </p:nvSpPr>
          <p:spPr>
            <a:xfrm>
              <a:off x="2947679" y="5136120"/>
              <a:ext cx="130680" cy="235440"/>
            </a:xfrm>
            <a:custGeom>
              <a:avLst/>
              <a:gdLst>
                <a:gd name="f0" fmla="val 0"/>
                <a:gd name="f1" fmla="val 329"/>
                <a:gd name="f2" fmla="val 615"/>
                <a:gd name="f3" fmla="val 403"/>
                <a:gd name="f4" fmla="val 538"/>
                <a:gd name="f5" fmla="val 400"/>
                <a:gd name="f6" fmla="val 197"/>
                <a:gd name="f7" fmla="val 27"/>
                <a:gd name="f8" fmla="val 298"/>
                <a:gd name="f9" fmla="val 18"/>
                <a:gd name="f10" fmla="val 193"/>
                <a:gd name="f11" fmla="val 9"/>
                <a:gd name="f12" fmla="val 89"/>
                <a:gd name="f13" fmla="val 86"/>
                <a:gd name="f14" fmla="val 541"/>
                <a:gd name="f15" fmla="val 61"/>
                <a:gd name="f16" fmla="val 107"/>
                <a:gd name="f17" fmla="val 670"/>
                <a:gd name="f18" fmla="val 277"/>
                <a:gd name="f19" fmla="val 66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404" h="671">
                  <a:moveTo>
                    <a:pt x="f1" y="f2"/>
                  </a:moveTo>
                  <a:cubicBezTo>
                    <a:pt x="f3" y="f4"/>
                    <a:pt x="f5" y="f6"/>
                    <a:pt x="f3" y="f7"/>
                  </a:cubicBezTo>
                  <a:cubicBezTo>
                    <a:pt x="f8" y="f9"/>
                    <a:pt x="f10" y="f11"/>
                    <a:pt x="f12" y="f0"/>
                  </a:cubicBezTo>
                  <a:cubicBezTo>
                    <a:pt x="f13" y="f0"/>
                    <a:pt x="f0" y="f14"/>
                    <a:pt x="f15" y="f2"/>
                  </a:cubicBezTo>
                  <a:cubicBezTo>
                    <a:pt x="f16" y="f17"/>
                    <a:pt x="f18" y="f19"/>
                    <a:pt x="f1" y="f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8" name="Szabadkézi sokszög: alakzat 7">
              <a:extLst>
                <a:ext uri="{FF2B5EF4-FFF2-40B4-BE49-F238E27FC236}">
                  <a16:creationId xmlns:a16="http://schemas.microsoft.com/office/drawing/2014/main" id="{5A56FF2D-06A6-4338-8248-7DD7C0AEE994}"/>
                </a:ext>
              </a:extLst>
            </p:cNvPr>
            <p:cNvSpPr/>
            <p:nvPr/>
          </p:nvSpPr>
          <p:spPr>
            <a:xfrm>
              <a:off x="2832840" y="5136120"/>
              <a:ext cx="130680" cy="235440"/>
            </a:xfrm>
            <a:custGeom>
              <a:avLst/>
              <a:gdLst>
                <a:gd name="f0" fmla="val 0"/>
                <a:gd name="f1" fmla="val 74"/>
                <a:gd name="f2" fmla="val 615"/>
                <a:gd name="f3" fmla="val 538"/>
                <a:gd name="f4" fmla="val 3"/>
                <a:gd name="f5" fmla="val 197"/>
                <a:gd name="f6" fmla="val 27"/>
                <a:gd name="f7" fmla="val 105"/>
                <a:gd name="f8" fmla="val 18"/>
                <a:gd name="f9" fmla="val 209"/>
                <a:gd name="f10" fmla="val 9"/>
                <a:gd name="f11" fmla="val 314"/>
                <a:gd name="f12" fmla="val 323"/>
                <a:gd name="f13" fmla="val 205"/>
                <a:gd name="f14" fmla="val 403"/>
                <a:gd name="f15" fmla="val 541"/>
                <a:gd name="f16" fmla="val 341"/>
                <a:gd name="f17" fmla="val 295"/>
                <a:gd name="f18" fmla="val 670"/>
                <a:gd name="f19" fmla="val 126"/>
                <a:gd name="f20" fmla="val 66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404" h="671">
                  <a:moveTo>
                    <a:pt x="f1" y="f2"/>
                  </a:moveTo>
                  <a:cubicBezTo>
                    <a:pt x="f0" y="f3"/>
                    <a:pt x="f4" y="f5"/>
                    <a:pt x="f0" y="f6"/>
                  </a:cubicBezTo>
                  <a:cubicBezTo>
                    <a:pt x="f7" y="f8"/>
                    <a:pt x="f9" y="f10"/>
                    <a:pt x="f11" y="f0"/>
                  </a:cubicBezTo>
                  <a:cubicBezTo>
                    <a:pt x="f12" y="f13"/>
                    <a:pt x="f14" y="f15"/>
                    <a:pt x="f16" y="f2"/>
                  </a:cubicBezTo>
                  <a:cubicBezTo>
                    <a:pt x="f17" y="f18"/>
                    <a:pt x="f19" y="f20"/>
                    <a:pt x="f1" y="f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9" name="Szabadkézi sokszög: alakzat 8">
              <a:extLst>
                <a:ext uri="{FF2B5EF4-FFF2-40B4-BE49-F238E27FC236}">
                  <a16:creationId xmlns:a16="http://schemas.microsoft.com/office/drawing/2014/main" id="{113461A5-7FFD-49AC-866C-09F18F334C08}"/>
                </a:ext>
              </a:extLst>
            </p:cNvPr>
            <p:cNvSpPr/>
            <p:nvPr/>
          </p:nvSpPr>
          <p:spPr>
            <a:xfrm>
              <a:off x="2951279" y="5262120"/>
              <a:ext cx="8640" cy="95040"/>
            </a:xfrm>
            <a:custGeom>
              <a:avLst/>
              <a:gdLst>
                <a:gd name="f0" fmla="val 0"/>
                <a:gd name="f1" fmla="val 133"/>
                <a:gd name="f2" fmla="val 90"/>
                <a:gd name="f3" fmla="val 3"/>
                <a:gd name="f4" fmla="val 44"/>
                <a:gd name="f5" fmla="val 12"/>
                <a:gd name="f6" fmla="val 21"/>
                <a:gd name="f7" fmla="val 25"/>
                <a:gd name="f8" fmla="val 179"/>
                <a:gd name="f9" fmla="val 222"/>
                <a:gd name="f10" fmla="val 265"/>
                <a:gd name="f11" fmla="val 176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6" h="266">
                  <a:moveTo>
                    <a:pt x="f0" y="f1"/>
                  </a:moveTo>
                  <a:cubicBezTo>
                    <a:pt x="f0" y="f2"/>
                    <a:pt x="f3" y="f4"/>
                    <a:pt x="f5" y="f0"/>
                  </a:cubicBezTo>
                  <a:cubicBezTo>
                    <a:pt x="f6" y="f4"/>
                    <a:pt x="f7" y="f2"/>
                    <a:pt x="f7" y="f1"/>
                  </a:cubicBezTo>
                  <a:cubicBezTo>
                    <a:pt x="f6" y="f8"/>
                    <a:pt x="f6" y="f9"/>
                    <a:pt x="f5" y="f10"/>
                  </a:cubicBezTo>
                  <a:cubicBezTo>
                    <a:pt x="f3" y="f9"/>
                    <a:pt x="f0" y="f11"/>
                    <a:pt x="f0" y="f1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0" name="Szabadkézi sokszög: alakzat 9">
              <a:extLst>
                <a:ext uri="{FF2B5EF4-FFF2-40B4-BE49-F238E27FC236}">
                  <a16:creationId xmlns:a16="http://schemas.microsoft.com/office/drawing/2014/main" id="{2C3AFE98-86C7-4484-BDBB-D45655F1AB56}"/>
                </a:ext>
              </a:extLst>
            </p:cNvPr>
            <p:cNvSpPr/>
            <p:nvPr/>
          </p:nvSpPr>
          <p:spPr>
            <a:xfrm>
              <a:off x="2855880" y="5127120"/>
              <a:ext cx="199080" cy="192240"/>
            </a:xfrm>
            <a:custGeom>
              <a:avLst/>
              <a:gdLst>
                <a:gd name="f0" fmla="val 0"/>
                <a:gd name="f1" fmla="val 277"/>
                <a:gd name="f2" fmla="val 535"/>
                <a:gd name="f3" fmla="val 185"/>
                <a:gd name="f4" fmla="val 440"/>
                <a:gd name="f5" fmla="val 390"/>
                <a:gd name="f6" fmla="val 252"/>
                <a:gd name="f7" fmla="val 113"/>
                <a:gd name="f8" fmla="val 123"/>
                <a:gd name="f9" fmla="val 431"/>
                <a:gd name="f10" fmla="val 554"/>
                <a:gd name="f11" fmla="val 369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555" h="536">
                  <a:moveTo>
                    <a:pt x="f1" y="f2"/>
                  </a:moveTo>
                  <a:cubicBezTo>
                    <a:pt x="f3" y="f4"/>
                    <a:pt x="f0" y="f5"/>
                    <a:pt x="f0" y="f6"/>
                  </a:cubicBezTo>
                  <a:cubicBezTo>
                    <a:pt x="f0" y="f7"/>
                    <a:pt x="f8" y="f0"/>
                    <a:pt x="f1" y="f0"/>
                  </a:cubicBezTo>
                  <a:cubicBezTo>
                    <a:pt x="f9" y="f0"/>
                    <a:pt x="f10" y="f7"/>
                    <a:pt x="f10" y="f6"/>
                  </a:cubicBezTo>
                  <a:cubicBezTo>
                    <a:pt x="f10" y="f5"/>
                    <a:pt x="f11" y="f4"/>
                    <a:pt x="f1" y="f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1" name="Szabadkézi sokszög: alakzat 10">
              <a:extLst>
                <a:ext uri="{FF2B5EF4-FFF2-40B4-BE49-F238E27FC236}">
                  <a16:creationId xmlns:a16="http://schemas.microsoft.com/office/drawing/2014/main" id="{7465417A-6A11-4729-9CD7-2F6B8DA4B047}"/>
                </a:ext>
              </a:extLst>
            </p:cNvPr>
            <p:cNvSpPr/>
            <p:nvPr/>
          </p:nvSpPr>
          <p:spPr>
            <a:xfrm>
              <a:off x="3033000" y="4707720"/>
              <a:ext cx="149760" cy="290880"/>
            </a:xfrm>
            <a:custGeom>
              <a:avLst/>
              <a:gdLst>
                <a:gd name="f0" fmla="val 0"/>
                <a:gd name="f1" fmla="val 37"/>
                <a:gd name="f2" fmla="val 363"/>
                <a:gd name="f3" fmla="val 21"/>
                <a:gd name="f4" fmla="val 686"/>
                <a:gd name="f5" fmla="val 12"/>
                <a:gd name="f6" fmla="val 638"/>
                <a:gd name="f7" fmla="val 775"/>
                <a:gd name="f8" fmla="val 57"/>
                <a:gd name="f9" fmla="val 789"/>
                <a:gd name="f10" fmla="val 115"/>
                <a:gd name="f11" fmla="val 804"/>
                <a:gd name="f12" fmla="val 172"/>
                <a:gd name="f13" fmla="val 818"/>
                <a:gd name="f14" fmla="val 243"/>
                <a:gd name="f15" fmla="val 695"/>
                <a:gd name="f16" fmla="val 163"/>
                <a:gd name="f17" fmla="val 787"/>
                <a:gd name="f18" fmla="val 384"/>
                <a:gd name="f19" fmla="val 449"/>
                <a:gd name="f20" fmla="val 464"/>
                <a:gd name="f21" fmla="val 323"/>
                <a:gd name="f22" fmla="val 378"/>
                <a:gd name="f23" fmla="val 27"/>
                <a:gd name="f24" fmla="val 329"/>
                <a:gd name="f25" fmla="val 9"/>
                <a:gd name="f26" fmla="val 298"/>
                <a:gd name="f27" fmla="val 43"/>
                <a:gd name="f28" fmla="val 19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465" h="819">
                  <a:moveTo>
                    <a:pt x="f1" y="f2"/>
                  </a:moveTo>
                  <a:cubicBezTo>
                    <a:pt x="f3" y="f4"/>
                    <a:pt x="f5" y="f6"/>
                    <a:pt x="f0" y="f7"/>
                  </a:cubicBezTo>
                  <a:cubicBezTo>
                    <a:pt x="f8" y="f9"/>
                    <a:pt x="f10" y="f11"/>
                    <a:pt x="f12" y="f13"/>
                  </a:cubicBezTo>
                  <a:cubicBezTo>
                    <a:pt x="f14" y="f15"/>
                    <a:pt x="f16" y="f17"/>
                    <a:pt x="f18" y="f19"/>
                  </a:cubicBezTo>
                  <a:cubicBezTo>
                    <a:pt x="f20" y="f21"/>
                    <a:pt x="f22" y="f23"/>
                    <a:pt x="f24" y="f25"/>
                  </a:cubicBezTo>
                  <a:cubicBezTo>
                    <a:pt x="f26" y="f0"/>
                    <a:pt x="f27" y="f28"/>
                    <a:pt x="f1" y="f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2" name="Szabadkézi sokszög: alakzat 11">
              <a:extLst>
                <a:ext uri="{FF2B5EF4-FFF2-40B4-BE49-F238E27FC236}">
                  <a16:creationId xmlns:a16="http://schemas.microsoft.com/office/drawing/2014/main" id="{2B3223D8-7431-4A4F-B6C1-2F41915154AF}"/>
                </a:ext>
              </a:extLst>
            </p:cNvPr>
            <p:cNvSpPr/>
            <p:nvPr/>
          </p:nvSpPr>
          <p:spPr>
            <a:xfrm>
              <a:off x="3044880" y="4766040"/>
              <a:ext cx="108720" cy="230040"/>
            </a:xfrm>
            <a:custGeom>
              <a:avLst/>
              <a:gdLst>
                <a:gd name="f0" fmla="val 0"/>
                <a:gd name="f1" fmla="val 77"/>
                <a:gd name="f2" fmla="val 218"/>
                <a:gd name="f3" fmla="val 19"/>
                <a:gd name="f4" fmla="val 531"/>
                <a:gd name="f5" fmla="val 26"/>
                <a:gd name="f6" fmla="val 486"/>
                <a:gd name="f7" fmla="val 620"/>
                <a:gd name="f8" fmla="val 38"/>
                <a:gd name="f9" fmla="val 630"/>
                <a:gd name="f10" fmla="val 76"/>
                <a:gd name="f11" fmla="val 639"/>
                <a:gd name="f12" fmla="val 114"/>
                <a:gd name="f13" fmla="val 648"/>
                <a:gd name="f14" fmla="val 169"/>
                <a:gd name="f15" fmla="val 521"/>
                <a:gd name="f16" fmla="val 626"/>
                <a:gd name="f17" fmla="val 280"/>
                <a:gd name="f18" fmla="val 266"/>
                <a:gd name="f19" fmla="val 324"/>
                <a:gd name="f20" fmla="val 175"/>
                <a:gd name="f21" fmla="val 299"/>
                <a:gd name="f22" fmla="val 24"/>
                <a:gd name="f23" fmla="val 253"/>
                <a:gd name="f24" fmla="val 9"/>
                <a:gd name="f25" fmla="val 222"/>
                <a:gd name="f26" fmla="val 102"/>
                <a:gd name="f27" fmla="val 89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325" h="649">
                  <a:moveTo>
                    <a:pt x="f1" y="f2"/>
                  </a:moveTo>
                  <a:cubicBezTo>
                    <a:pt x="f3" y="f4"/>
                    <a:pt x="f5" y="f6"/>
                    <a:pt x="f0" y="f7"/>
                  </a:cubicBezTo>
                  <a:cubicBezTo>
                    <a:pt x="f8" y="f9"/>
                    <a:pt x="f10" y="f11"/>
                    <a:pt x="f12" y="f13"/>
                  </a:cubicBezTo>
                  <a:cubicBezTo>
                    <a:pt x="f14" y="f15"/>
                    <a:pt x="f12" y="f16"/>
                    <a:pt x="f17" y="f18"/>
                  </a:cubicBezTo>
                  <a:cubicBezTo>
                    <a:pt x="f19" y="f20"/>
                    <a:pt x="f21" y="f22"/>
                    <a:pt x="f23" y="f24"/>
                  </a:cubicBezTo>
                  <a:cubicBezTo>
                    <a:pt x="f25" y="f0"/>
                    <a:pt x="f26" y="f27"/>
                    <a:pt x="f1" y="f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3" name="Szabadkézi sokszög: alakzat 12">
              <a:extLst>
                <a:ext uri="{FF2B5EF4-FFF2-40B4-BE49-F238E27FC236}">
                  <a16:creationId xmlns:a16="http://schemas.microsoft.com/office/drawing/2014/main" id="{6532F706-3502-4187-8A99-EA489A2DA77C}"/>
                </a:ext>
              </a:extLst>
            </p:cNvPr>
            <p:cNvSpPr/>
            <p:nvPr/>
          </p:nvSpPr>
          <p:spPr>
            <a:xfrm>
              <a:off x="2727360" y="4707720"/>
              <a:ext cx="150480" cy="290880"/>
            </a:xfrm>
            <a:custGeom>
              <a:avLst/>
              <a:gdLst>
                <a:gd name="f0" fmla="val 0"/>
                <a:gd name="f1" fmla="val 431"/>
                <a:gd name="f2" fmla="val 363"/>
                <a:gd name="f3" fmla="val 446"/>
                <a:gd name="f4" fmla="val 686"/>
                <a:gd name="f5" fmla="val 455"/>
                <a:gd name="f6" fmla="val 638"/>
                <a:gd name="f7" fmla="val 468"/>
                <a:gd name="f8" fmla="val 775"/>
                <a:gd name="f9" fmla="val 410"/>
                <a:gd name="f10" fmla="val 789"/>
                <a:gd name="f11" fmla="val 353"/>
                <a:gd name="f12" fmla="val 804"/>
                <a:gd name="f13" fmla="val 296"/>
                <a:gd name="f14" fmla="val 818"/>
                <a:gd name="f15" fmla="val 225"/>
                <a:gd name="f16" fmla="val 695"/>
                <a:gd name="f17" fmla="val 305"/>
                <a:gd name="f18" fmla="val 787"/>
                <a:gd name="f19" fmla="val 83"/>
                <a:gd name="f20" fmla="val 449"/>
                <a:gd name="f21" fmla="val 323"/>
                <a:gd name="f22" fmla="val 89"/>
                <a:gd name="f23" fmla="val 27"/>
                <a:gd name="f24" fmla="val 139"/>
                <a:gd name="f25" fmla="val 9"/>
                <a:gd name="f26" fmla="val 169"/>
                <a:gd name="f27" fmla="val 425"/>
                <a:gd name="f28" fmla="val 19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469" h="819">
                  <a:moveTo>
                    <a:pt x="f1" y="f2"/>
                  </a:moveTo>
                  <a:cubicBezTo>
                    <a:pt x="f3" y="f4"/>
                    <a:pt x="f5" y="f6"/>
                    <a:pt x="f7" y="f8"/>
                  </a:cubicBezTo>
                  <a:cubicBezTo>
                    <a:pt x="f9" y="f10"/>
                    <a:pt x="f11" y="f12"/>
                    <a:pt x="f13" y="f14"/>
                  </a:cubicBezTo>
                  <a:cubicBezTo>
                    <a:pt x="f15" y="f16"/>
                    <a:pt x="f17" y="f18"/>
                    <a:pt x="f19" y="f20"/>
                  </a:cubicBezTo>
                  <a:cubicBezTo>
                    <a:pt x="f0" y="f21"/>
                    <a:pt x="f22" y="f23"/>
                    <a:pt x="f24" y="f25"/>
                  </a:cubicBezTo>
                  <a:cubicBezTo>
                    <a:pt x="f26" y="f0"/>
                    <a:pt x="f27" y="f28"/>
                    <a:pt x="f1" y="f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4" name="Szabadkézi sokszög: alakzat 13">
              <a:extLst>
                <a:ext uri="{FF2B5EF4-FFF2-40B4-BE49-F238E27FC236}">
                  <a16:creationId xmlns:a16="http://schemas.microsoft.com/office/drawing/2014/main" id="{920110AC-AEA3-4F7A-8E3F-AC76CB9DB3B6}"/>
                </a:ext>
              </a:extLst>
            </p:cNvPr>
            <p:cNvSpPr/>
            <p:nvPr/>
          </p:nvSpPr>
          <p:spPr>
            <a:xfrm>
              <a:off x="2756880" y="4766040"/>
              <a:ext cx="108720" cy="231120"/>
            </a:xfrm>
            <a:custGeom>
              <a:avLst/>
              <a:gdLst>
                <a:gd name="f0" fmla="val 0"/>
                <a:gd name="f1" fmla="val 246"/>
                <a:gd name="f2" fmla="val 218"/>
                <a:gd name="f3" fmla="val 305"/>
                <a:gd name="f4" fmla="val 531"/>
                <a:gd name="f5" fmla="val 297"/>
                <a:gd name="f6" fmla="val 486"/>
                <a:gd name="f7" fmla="val 323"/>
                <a:gd name="f8" fmla="val 620"/>
                <a:gd name="f9" fmla="val 286"/>
                <a:gd name="f10" fmla="val 631"/>
                <a:gd name="f11" fmla="val 249"/>
                <a:gd name="f12" fmla="val 641"/>
                <a:gd name="f13" fmla="val 212"/>
                <a:gd name="f14" fmla="val 651"/>
                <a:gd name="f15" fmla="val 156"/>
                <a:gd name="f16" fmla="val 524"/>
                <a:gd name="f17" fmla="val 630"/>
                <a:gd name="f18" fmla="val 43"/>
                <a:gd name="f19" fmla="val 270"/>
                <a:gd name="f20" fmla="val 175"/>
                <a:gd name="f21" fmla="val 21"/>
                <a:gd name="f22" fmla="val 24"/>
                <a:gd name="f23" fmla="val 71"/>
                <a:gd name="f24" fmla="val 9"/>
                <a:gd name="f25" fmla="val 101"/>
                <a:gd name="f26" fmla="val 221"/>
                <a:gd name="f27" fmla="val 89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324" h="652">
                  <a:moveTo>
                    <a:pt x="f1" y="f2"/>
                  </a:moveTo>
                  <a:cubicBezTo>
                    <a:pt x="f3" y="f4"/>
                    <a:pt x="f5" y="f6"/>
                    <a:pt x="f7" y="f8"/>
                  </a:cubicBezTo>
                  <a:cubicBezTo>
                    <a:pt x="f9" y="f10"/>
                    <a:pt x="f11" y="f12"/>
                    <a:pt x="f13" y="f14"/>
                  </a:cubicBezTo>
                  <a:cubicBezTo>
                    <a:pt x="f15" y="f16"/>
                    <a:pt x="f13" y="f17"/>
                    <a:pt x="f18" y="f19"/>
                  </a:cubicBezTo>
                  <a:cubicBezTo>
                    <a:pt x="f0" y="f20"/>
                    <a:pt x="f21" y="f22"/>
                    <a:pt x="f23" y="f24"/>
                  </a:cubicBezTo>
                  <a:cubicBezTo>
                    <a:pt x="f25" y="f0"/>
                    <a:pt x="f26" y="f27"/>
                    <a:pt x="f1" y="f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5" name="Szabadkézi sokszög: alakzat 14">
              <a:extLst>
                <a:ext uri="{FF2B5EF4-FFF2-40B4-BE49-F238E27FC236}">
                  <a16:creationId xmlns:a16="http://schemas.microsoft.com/office/drawing/2014/main" id="{56B99711-ACC9-468D-9027-AC2FEFC87A04}"/>
                </a:ext>
              </a:extLst>
            </p:cNvPr>
            <p:cNvSpPr/>
            <p:nvPr/>
          </p:nvSpPr>
          <p:spPr>
            <a:xfrm>
              <a:off x="2752560" y="4884840"/>
              <a:ext cx="405360" cy="355320"/>
            </a:xfrm>
            <a:custGeom>
              <a:avLst/>
              <a:gdLst>
                <a:gd name="f0" fmla="val 0"/>
                <a:gd name="f1" fmla="val 686"/>
                <a:gd name="f2" fmla="val 996"/>
                <a:gd name="f3" fmla="val 1138"/>
                <a:gd name="f4" fmla="val 133"/>
                <a:gd name="f5" fmla="val 317"/>
                <a:gd name="f6" fmla="val 471"/>
                <a:gd name="f7" fmla="val 1371"/>
                <a:gd name="f8" fmla="val 699"/>
                <a:gd name="f9" fmla="val 1162"/>
                <a:gd name="f10" fmla="val 849"/>
                <a:gd name="f11" fmla="val 1061"/>
                <a:gd name="f12" fmla="val 923"/>
                <a:gd name="f13" fmla="val 888"/>
                <a:gd name="f14" fmla="val 988"/>
                <a:gd name="f15" fmla="val 483"/>
                <a:gd name="f16" fmla="val 311"/>
                <a:gd name="f17" fmla="val 209"/>
                <a:gd name="f18" fmla="val 696"/>
                <a:gd name="f19" fmla="val 234"/>
                <a:gd name="f20" fmla="val 372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1372" h="989">
                  <a:moveTo>
                    <a:pt x="f1" y="f0"/>
                  </a:moveTo>
                  <a:cubicBezTo>
                    <a:pt x="f2" y="f0"/>
                    <a:pt x="f3" y="f4"/>
                    <a:pt x="f3" y="f5"/>
                  </a:cubicBezTo>
                  <a:cubicBezTo>
                    <a:pt x="f3" y="f6"/>
                    <a:pt x="f7" y="f8"/>
                    <a:pt x="f9" y="f10"/>
                  </a:cubicBezTo>
                  <a:cubicBezTo>
                    <a:pt x="f11" y="f12"/>
                    <a:pt x="f13" y="f14"/>
                    <a:pt x="f1" y="f14"/>
                  </a:cubicBezTo>
                  <a:cubicBezTo>
                    <a:pt x="f15" y="f14"/>
                    <a:pt x="f16" y="f12"/>
                    <a:pt x="f17" y="f10"/>
                  </a:cubicBezTo>
                  <a:cubicBezTo>
                    <a:pt x="f0" y="f18"/>
                    <a:pt x="f19" y="f6"/>
                    <a:pt x="f19" y="f5"/>
                  </a:cubicBezTo>
                  <a:cubicBezTo>
                    <a:pt x="f19" y="f4"/>
                    <a:pt x="f20" y="f0"/>
                    <a:pt x="f1" y="f0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6" name="Szabadkézi sokszög: alakzat 15">
              <a:extLst>
                <a:ext uri="{FF2B5EF4-FFF2-40B4-BE49-F238E27FC236}">
                  <a16:creationId xmlns:a16="http://schemas.microsoft.com/office/drawing/2014/main" id="{6937784A-7EDA-487B-A8DC-D75845044532}"/>
                </a:ext>
              </a:extLst>
            </p:cNvPr>
            <p:cNvSpPr/>
            <p:nvPr/>
          </p:nvSpPr>
          <p:spPr>
            <a:xfrm>
              <a:off x="2777040" y="4933440"/>
              <a:ext cx="354240" cy="294120"/>
            </a:xfrm>
            <a:custGeom>
              <a:avLst/>
              <a:gdLst>
                <a:gd name="f0" fmla="val 0"/>
                <a:gd name="f1" fmla="val 581"/>
                <a:gd name="f2" fmla="val 37"/>
                <a:gd name="f3" fmla="val 554"/>
                <a:gd name="f4" fmla="val 529"/>
                <a:gd name="f5" fmla="val 501"/>
                <a:gd name="f6" fmla="val 437"/>
                <a:gd name="f7" fmla="val 120"/>
                <a:gd name="f8" fmla="val 335"/>
                <a:gd name="f9" fmla="val 299"/>
                <a:gd name="f10" fmla="val 329"/>
                <a:gd name="f11" fmla="val 447"/>
                <a:gd name="f12" fmla="val 212"/>
                <a:gd name="f13" fmla="val 431"/>
                <a:gd name="f14" fmla="val 80"/>
                <a:gd name="f15" fmla="val 52"/>
                <a:gd name="f16" fmla="val 499"/>
                <a:gd name="f17" fmla="val 621"/>
                <a:gd name="f18" fmla="val 246"/>
                <a:gd name="f19" fmla="val 827"/>
                <a:gd name="f20" fmla="val 538"/>
                <a:gd name="f21" fmla="val 834"/>
                <a:gd name="f22" fmla="val 1076"/>
                <a:gd name="f23" fmla="val 1023"/>
                <a:gd name="f24" fmla="val 1003"/>
                <a:gd name="f25" fmla="val 867"/>
                <a:gd name="f26" fmla="val 754"/>
                <a:gd name="f27" fmla="val 747"/>
                <a:gd name="f28" fmla="val 646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1077" h="828">
                  <a:moveTo>
                    <a:pt x="f1" y="f2"/>
                  </a:moveTo>
                  <a:cubicBezTo>
                    <a:pt x="f3" y="f0"/>
                    <a:pt x="f4" y="f0"/>
                    <a:pt x="f5" y="f2"/>
                  </a:cubicBezTo>
                  <a:cubicBezTo>
                    <a:pt x="f6" y="f7"/>
                    <a:pt x="f8" y="f9"/>
                    <a:pt x="f10" y="f11"/>
                  </a:cubicBezTo>
                  <a:cubicBezTo>
                    <a:pt x="f12" y="f13"/>
                    <a:pt x="f14" y="f6"/>
                    <a:pt x="f15" y="f16"/>
                  </a:cubicBezTo>
                  <a:cubicBezTo>
                    <a:pt x="f0" y="f17"/>
                    <a:pt x="f18" y="f19"/>
                    <a:pt x="f20" y="f19"/>
                  </a:cubicBezTo>
                  <a:cubicBezTo>
                    <a:pt x="f21" y="f19"/>
                    <a:pt x="f22" y="f17"/>
                    <a:pt x="f23" y="f16"/>
                  </a:cubicBezTo>
                  <a:cubicBezTo>
                    <a:pt x="f24" y="f6"/>
                    <a:pt x="f25" y="f13"/>
                    <a:pt x="f26" y="f11"/>
                  </a:cubicBezTo>
                  <a:cubicBezTo>
                    <a:pt x="f27" y="f9"/>
                    <a:pt x="f28" y="f7"/>
                    <a:pt x="f1" y="f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7" name="Szabadkézi sokszög: alakzat 16">
              <a:extLst>
                <a:ext uri="{FF2B5EF4-FFF2-40B4-BE49-F238E27FC236}">
                  <a16:creationId xmlns:a16="http://schemas.microsoft.com/office/drawing/2014/main" id="{FBDC5C65-5A41-49F6-A540-2C640EA68464}"/>
                </a:ext>
              </a:extLst>
            </p:cNvPr>
            <p:cNvSpPr/>
            <p:nvPr/>
          </p:nvSpPr>
          <p:spPr>
            <a:xfrm>
              <a:off x="2871720" y="5143679"/>
              <a:ext cx="167400" cy="60480"/>
            </a:xfrm>
            <a:custGeom>
              <a:avLst/>
              <a:gdLst>
                <a:gd name="f0" fmla="val 0"/>
                <a:gd name="f1" fmla="val 385"/>
                <a:gd name="f2" fmla="val 62"/>
                <a:gd name="f3" fmla="val 351"/>
                <a:gd name="f4" fmla="val 65"/>
                <a:gd name="f5" fmla="val 314"/>
                <a:gd name="f6" fmla="val 56"/>
                <a:gd name="f7" fmla="val 286"/>
                <a:gd name="f8" fmla="val 37"/>
                <a:gd name="f9" fmla="val 271"/>
                <a:gd name="f10" fmla="val 28"/>
                <a:gd name="f11" fmla="val 259"/>
                <a:gd name="f12" fmla="val 16"/>
                <a:gd name="f13" fmla="val 246"/>
                <a:gd name="f14" fmla="val 237"/>
                <a:gd name="f15" fmla="val 222"/>
                <a:gd name="f16" fmla="val 206"/>
                <a:gd name="f17" fmla="val 175"/>
                <a:gd name="f18" fmla="val 142"/>
                <a:gd name="f19" fmla="val 108"/>
                <a:gd name="f20" fmla="val 74"/>
                <a:gd name="f21" fmla="val 40"/>
                <a:gd name="f22" fmla="val 49"/>
                <a:gd name="f23" fmla="val 15"/>
                <a:gd name="f24" fmla="val 80"/>
                <a:gd name="f25" fmla="val 169"/>
                <a:gd name="f26" fmla="val 412"/>
                <a:gd name="f27" fmla="val 492"/>
                <a:gd name="f28" fmla="val 477"/>
                <a:gd name="f29" fmla="val 452"/>
                <a:gd name="f30" fmla="val 46"/>
                <a:gd name="f31" fmla="val 419"/>
                <a:gd name="f32" fmla="val 59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493" h="170">
                  <a:moveTo>
                    <a:pt x="f1" y="f2"/>
                  </a:moveTo>
                  <a:cubicBezTo>
                    <a:pt x="f3" y="f4"/>
                    <a:pt x="f5" y="f6"/>
                    <a:pt x="f7" y="f8"/>
                  </a:cubicBezTo>
                  <a:cubicBezTo>
                    <a:pt x="f9" y="f10"/>
                    <a:pt x="f11" y="f12"/>
                    <a:pt x="f13" y="f0"/>
                  </a:cubicBezTo>
                  <a:cubicBezTo>
                    <a:pt x="f14" y="f12"/>
                    <a:pt x="f15" y="f10"/>
                    <a:pt x="f16" y="f8"/>
                  </a:cubicBezTo>
                  <a:cubicBezTo>
                    <a:pt x="f17" y="f6"/>
                    <a:pt x="f18" y="f4"/>
                    <a:pt x="f19" y="f2"/>
                  </a:cubicBezTo>
                  <a:cubicBezTo>
                    <a:pt x="f20" y="f2"/>
                    <a:pt x="f21" y="f22"/>
                    <a:pt x="f23" y="f10"/>
                  </a:cubicBezTo>
                  <a:cubicBezTo>
                    <a:pt x="f0" y="f12"/>
                    <a:pt x="f24" y="f25"/>
                    <a:pt x="f13" y="f25"/>
                  </a:cubicBezTo>
                  <a:cubicBezTo>
                    <a:pt x="f26" y="f25"/>
                    <a:pt x="f27" y="f12"/>
                    <a:pt x="f28" y="f10"/>
                  </a:cubicBezTo>
                  <a:cubicBezTo>
                    <a:pt x="f29" y="f30"/>
                    <a:pt x="f31" y="f32"/>
                    <a:pt x="f1" y="f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8" name="Szabadkézi sokszög: alakzat 17">
              <a:extLst>
                <a:ext uri="{FF2B5EF4-FFF2-40B4-BE49-F238E27FC236}">
                  <a16:creationId xmlns:a16="http://schemas.microsoft.com/office/drawing/2014/main" id="{B324E585-D8CC-4726-A5C5-FE14C55C339E}"/>
                </a:ext>
              </a:extLst>
            </p:cNvPr>
            <p:cNvSpPr/>
            <p:nvPr/>
          </p:nvSpPr>
          <p:spPr>
            <a:xfrm>
              <a:off x="3000240" y="4977000"/>
              <a:ext cx="97920" cy="116640"/>
            </a:xfrm>
            <a:custGeom>
              <a:avLst/>
              <a:gdLst>
                <a:gd name="f0" fmla="val 0"/>
                <a:gd name="f1" fmla="val 108"/>
                <a:gd name="f2" fmla="val 37"/>
                <a:gd name="f3" fmla="val 200"/>
                <a:gd name="f4" fmla="val 262"/>
                <a:gd name="f5" fmla="val 89"/>
                <a:gd name="f6" fmla="val 277"/>
                <a:gd name="f7" fmla="val 138"/>
                <a:gd name="f8" fmla="val 302"/>
                <a:gd name="f9" fmla="val 212"/>
                <a:gd name="f10" fmla="val 271"/>
                <a:gd name="f11" fmla="val 295"/>
                <a:gd name="f12" fmla="val 314"/>
                <a:gd name="f13" fmla="val 255"/>
                <a:gd name="f14" fmla="val 326"/>
                <a:gd name="f15" fmla="val 188"/>
                <a:gd name="f16" fmla="val 385"/>
                <a:gd name="f17" fmla="val 329"/>
                <a:gd name="f18" fmla="val 40"/>
                <a:gd name="f19" fmla="val 246"/>
                <a:gd name="f20" fmla="val 18"/>
                <a:gd name="f21" fmla="val 169"/>
                <a:gd name="f22" fmla="val 48"/>
                <a:gd name="f23" fmla="val 125"/>
                <a:gd name="f24" fmla="val 28"/>
                <a:gd name="f25" fmla="val 68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303" h="386">
                  <a:moveTo>
                    <a:pt x="f1" y="f2"/>
                  </a:moveTo>
                  <a:cubicBezTo>
                    <a:pt x="f3" y="f0"/>
                    <a:pt x="f4" y="f5"/>
                    <a:pt x="f6" y="f7"/>
                  </a:cubicBezTo>
                  <a:cubicBezTo>
                    <a:pt x="f8" y="f9"/>
                    <a:pt x="f10" y="f11"/>
                    <a:pt x="f4" y="f12"/>
                  </a:cubicBezTo>
                  <a:cubicBezTo>
                    <a:pt x="f13" y="f14"/>
                    <a:pt x="f15" y="f16"/>
                    <a:pt x="f2" y="f17"/>
                  </a:cubicBezTo>
                  <a:cubicBezTo>
                    <a:pt x="f18" y="f17"/>
                    <a:pt x="f0" y="f19"/>
                    <a:pt x="f20" y="f21"/>
                  </a:cubicBezTo>
                  <a:cubicBezTo>
                    <a:pt x="f22" y="f23"/>
                    <a:pt x="f24" y="f25"/>
                    <a:pt x="f1" y="f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9" name="Szabadkézi sokszög: alakzat 18">
              <a:extLst>
                <a:ext uri="{FF2B5EF4-FFF2-40B4-BE49-F238E27FC236}">
                  <a16:creationId xmlns:a16="http://schemas.microsoft.com/office/drawing/2014/main" id="{39C5E888-0DD1-42AA-91F5-4656E1FAA9AE}"/>
                </a:ext>
              </a:extLst>
            </p:cNvPr>
            <p:cNvSpPr/>
            <p:nvPr/>
          </p:nvSpPr>
          <p:spPr>
            <a:xfrm>
              <a:off x="3001679" y="4970520"/>
              <a:ext cx="102600" cy="126000"/>
            </a:xfrm>
            <a:custGeom>
              <a:avLst/>
              <a:gdLst>
                <a:gd name="f0" fmla="val 0"/>
                <a:gd name="f1" fmla="val 34"/>
                <a:gd name="f2" fmla="val 62"/>
                <a:gd name="f3" fmla="val 47"/>
                <a:gd name="f4" fmla="val 46"/>
                <a:gd name="f5" fmla="val 59"/>
                <a:gd name="f6" fmla="val 74"/>
                <a:gd name="f7" fmla="val 25"/>
                <a:gd name="f8" fmla="val 80"/>
                <a:gd name="f9" fmla="val 19"/>
                <a:gd name="f10" fmla="val 90"/>
                <a:gd name="f11" fmla="val 15"/>
                <a:gd name="f12" fmla="val 99"/>
                <a:gd name="f13" fmla="val 12"/>
                <a:gd name="f14" fmla="val 108"/>
                <a:gd name="f15" fmla="val 9"/>
                <a:gd name="f16" fmla="val 117"/>
                <a:gd name="f17" fmla="val 6"/>
                <a:gd name="f18" fmla="val 127"/>
                <a:gd name="f19" fmla="val 164"/>
                <a:gd name="f20" fmla="val 200"/>
                <a:gd name="f21" fmla="val 225"/>
                <a:gd name="f22" fmla="val 43"/>
                <a:gd name="f23" fmla="val 250"/>
                <a:gd name="f24" fmla="val 68"/>
                <a:gd name="f25" fmla="val 270"/>
                <a:gd name="f26" fmla="val 103"/>
                <a:gd name="f27" fmla="val 280"/>
                <a:gd name="f28" fmla="val 139"/>
                <a:gd name="f29" fmla="val 289"/>
                <a:gd name="f30" fmla="val 176"/>
                <a:gd name="f31" fmla="val 287"/>
                <a:gd name="f32" fmla="val 215"/>
                <a:gd name="f33" fmla="val 277"/>
                <a:gd name="f34" fmla="val 252"/>
                <a:gd name="f35" fmla="val 274"/>
                <a:gd name="f36" fmla="val 271"/>
                <a:gd name="f37" fmla="val 268"/>
                <a:gd name="f38" fmla="val 259"/>
                <a:gd name="f39" fmla="val 305"/>
                <a:gd name="f40" fmla="val 258"/>
                <a:gd name="f41" fmla="val 307"/>
                <a:gd name="f42" fmla="val 257"/>
                <a:gd name="f43" fmla="val 309"/>
                <a:gd name="f44" fmla="val 256"/>
                <a:gd name="f45" fmla="val 311"/>
                <a:gd name="f46" fmla="val 314"/>
                <a:gd name="f47" fmla="val 317"/>
                <a:gd name="f48" fmla="val 320"/>
                <a:gd name="f49" fmla="val 255"/>
                <a:gd name="f50" fmla="val 321"/>
                <a:gd name="f51" fmla="val 254"/>
                <a:gd name="f52" fmla="val 322"/>
                <a:gd name="f53" fmla="val 253"/>
                <a:gd name="f54" fmla="val 323"/>
                <a:gd name="f55" fmla="val 326"/>
                <a:gd name="f56" fmla="val 247"/>
                <a:gd name="f57" fmla="val 329"/>
                <a:gd name="f58" fmla="val 240"/>
                <a:gd name="f59" fmla="val 332"/>
                <a:gd name="f60" fmla="val 231"/>
                <a:gd name="f61" fmla="val 339"/>
                <a:gd name="f62" fmla="val 342"/>
                <a:gd name="f63" fmla="val 216"/>
                <a:gd name="f64" fmla="val 345"/>
                <a:gd name="f65" fmla="val 182"/>
                <a:gd name="f66" fmla="val 357"/>
                <a:gd name="f67" fmla="val 148"/>
                <a:gd name="f68" fmla="val 114"/>
                <a:gd name="f69" fmla="val 354"/>
                <a:gd name="f70" fmla="val 348"/>
                <a:gd name="f71" fmla="val 50"/>
                <a:gd name="f72" fmla="val 83"/>
                <a:gd name="f73" fmla="val 144"/>
                <a:gd name="f74" fmla="val 179"/>
                <a:gd name="f75" fmla="val 335"/>
                <a:gd name="f76" fmla="val 207"/>
                <a:gd name="f77" fmla="val 213"/>
                <a:gd name="f78" fmla="val 219"/>
                <a:gd name="f79" fmla="val 228"/>
                <a:gd name="f80" fmla="val 308"/>
                <a:gd name="f81" fmla="val 232"/>
                <a:gd name="f82" fmla="val 303"/>
                <a:gd name="f83" fmla="val 233"/>
                <a:gd name="f84" fmla="val 301"/>
                <a:gd name="f85" fmla="val 234"/>
                <a:gd name="f86" fmla="val 299"/>
                <a:gd name="f87" fmla="val 283"/>
                <a:gd name="f88" fmla="val 244"/>
                <a:gd name="f89" fmla="val 185"/>
                <a:gd name="f90" fmla="val 154"/>
                <a:gd name="f91" fmla="val 123"/>
                <a:gd name="f92" fmla="val 95"/>
                <a:gd name="f93" fmla="val 204"/>
                <a:gd name="f94" fmla="val 52"/>
                <a:gd name="f95" fmla="val 37"/>
                <a:gd name="f96" fmla="val 40"/>
                <a:gd name="f97" fmla="val 120"/>
                <a:gd name="f98" fmla="val 111"/>
                <a:gd name="f99" fmla="val 105"/>
                <a:gd name="f100" fmla="val 84"/>
                <a:gd name="f101" fmla="val 49"/>
                <a:gd name="f102" fmla="val 55"/>
                <a:gd name="f103" fmla="val 56"/>
                <a:gd name="f104" fmla="val 65"/>
                <a:gd name="f105" fmla="val 77"/>
                <a:gd name="f106" fmla="val 10"/>
                <a:gd name="f107" fmla="val 126"/>
                <a:gd name="f108" fmla="val 163"/>
                <a:gd name="f109" fmla="val 13"/>
                <a:gd name="f110" fmla="val 92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90" h="358">
                  <a:moveTo>
                    <a:pt x="f1" y="f2"/>
                  </a:moveTo>
                  <a:cubicBezTo>
                    <a:pt x="f3" y="f4"/>
                    <a:pt x="f5" y="f1"/>
                    <a:pt x="f6" y="f7"/>
                  </a:cubicBezTo>
                  <a:cubicBezTo>
                    <a:pt x="f8" y="f9"/>
                    <a:pt x="f10" y="f11"/>
                    <a:pt x="f12" y="f13"/>
                  </a:cubicBezTo>
                  <a:cubicBezTo>
                    <a:pt x="f14" y="f15"/>
                    <a:pt x="f16" y="f17"/>
                    <a:pt x="f18" y="f17"/>
                  </a:cubicBezTo>
                  <a:cubicBezTo>
                    <a:pt x="f19" y="f0"/>
                    <a:pt x="f20" y="f9"/>
                    <a:pt x="f21" y="f22"/>
                  </a:cubicBezTo>
                  <a:cubicBezTo>
                    <a:pt x="f23" y="f24"/>
                    <a:pt x="f25" y="f26"/>
                    <a:pt x="f27" y="f28"/>
                  </a:cubicBezTo>
                  <a:cubicBezTo>
                    <a:pt x="f29" y="f30"/>
                    <a:pt x="f31" y="f32"/>
                    <a:pt x="f33" y="f34"/>
                  </a:cubicBezTo>
                  <a:cubicBezTo>
                    <a:pt x="f35" y="f36"/>
                    <a:pt x="f37" y="f29"/>
                    <a:pt x="f38" y="f39"/>
                  </a:cubicBezTo>
                  <a:cubicBezTo>
                    <a:pt x="f40" y="f41"/>
                    <a:pt x="f42" y="f43"/>
                    <a:pt x="f44" y="f45"/>
                  </a:cubicBezTo>
                  <a:cubicBezTo>
                    <a:pt x="f44" y="f46"/>
                    <a:pt x="f44" y="f47"/>
                    <a:pt x="f44" y="f48"/>
                  </a:cubicBezTo>
                  <a:cubicBezTo>
                    <a:pt x="f49" y="f50"/>
                    <a:pt x="f51" y="f52"/>
                    <a:pt x="f53" y="f54"/>
                  </a:cubicBezTo>
                  <a:cubicBezTo>
                    <a:pt x="f23" y="f55"/>
                    <a:pt x="f56" y="f57"/>
                    <a:pt x="f58" y="f59"/>
                  </a:cubicBezTo>
                  <a:cubicBezTo>
                    <a:pt x="f60" y="f61"/>
                    <a:pt x="f21" y="f62"/>
                    <a:pt x="f63" y="f64"/>
                  </a:cubicBezTo>
                  <a:cubicBezTo>
                    <a:pt x="f65" y="f66"/>
                    <a:pt x="f67" y="f66"/>
                    <a:pt x="f68" y="f69"/>
                  </a:cubicBezTo>
                  <a:cubicBezTo>
                    <a:pt x="f8" y="f70"/>
                    <a:pt x="f71" y="f61"/>
                    <a:pt x="f9" y="f54"/>
                  </a:cubicBezTo>
                  <a:cubicBezTo>
                    <a:pt x="f71" y="f57"/>
                    <a:pt x="f72" y="f61"/>
                    <a:pt x="f68" y="f61"/>
                  </a:cubicBezTo>
                  <a:cubicBezTo>
                    <a:pt x="f73" y="f61"/>
                    <a:pt x="f74" y="f75"/>
                    <a:pt x="f76" y="f54"/>
                  </a:cubicBezTo>
                  <a:cubicBezTo>
                    <a:pt x="f77" y="f48"/>
                    <a:pt x="f78" y="f47"/>
                    <a:pt x="f21" y="f45"/>
                  </a:cubicBezTo>
                  <a:cubicBezTo>
                    <a:pt x="f79" y="f80"/>
                    <a:pt x="f60" y="f80"/>
                    <a:pt x="f60" y="f39"/>
                  </a:cubicBezTo>
                  <a:cubicBezTo>
                    <a:pt x="f81" y="f82"/>
                    <a:pt x="f83" y="f84"/>
                    <a:pt x="f85" y="f86"/>
                  </a:cubicBezTo>
                  <a:cubicBezTo>
                    <a:pt x="f58" y="f87"/>
                    <a:pt x="f88" y="f37"/>
                    <a:pt x="f23" y="f34"/>
                  </a:cubicBezTo>
                  <a:cubicBezTo>
                    <a:pt x="f44" y="f78"/>
                    <a:pt x="f38" y="f89"/>
                    <a:pt x="f23" y="f90"/>
                  </a:cubicBezTo>
                  <a:cubicBezTo>
                    <a:pt x="f88" y="f91"/>
                    <a:pt x="f21" y="f92"/>
                    <a:pt x="f93" y="f6"/>
                  </a:cubicBezTo>
                  <a:cubicBezTo>
                    <a:pt x="f65" y="f94"/>
                    <a:pt x="f90" y="f95"/>
                    <a:pt x="f18" y="f96"/>
                  </a:cubicBezTo>
                  <a:cubicBezTo>
                    <a:pt x="f97" y="f96"/>
                    <a:pt x="f98" y="f96"/>
                    <a:pt x="f99" y="f22"/>
                  </a:cubicBezTo>
                  <a:cubicBezTo>
                    <a:pt x="f12" y="f4"/>
                    <a:pt x="f10" y="f4"/>
                    <a:pt x="f100" y="f101"/>
                  </a:cubicBezTo>
                  <a:cubicBezTo>
                    <a:pt x="f24" y="f102"/>
                    <a:pt x="f103" y="f104"/>
                    <a:pt x="f3" y="f105"/>
                  </a:cubicBezTo>
                  <a:cubicBezTo>
                    <a:pt x="f7" y="f92"/>
                    <a:pt x="f106" y="f107"/>
                    <a:pt x="f0" y="f108"/>
                  </a:cubicBezTo>
                  <a:cubicBezTo>
                    <a:pt x="f0" y="f107"/>
                    <a:pt x="f109" y="f110"/>
                    <a:pt x="f1" y="f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0" name="Szabadkézi sokszög: alakzat 19">
              <a:extLst>
                <a:ext uri="{FF2B5EF4-FFF2-40B4-BE49-F238E27FC236}">
                  <a16:creationId xmlns:a16="http://schemas.microsoft.com/office/drawing/2014/main" id="{619675EE-D10B-4B54-8005-BC995CE41E9F}"/>
                </a:ext>
              </a:extLst>
            </p:cNvPr>
            <p:cNvSpPr/>
            <p:nvPr/>
          </p:nvSpPr>
          <p:spPr>
            <a:xfrm>
              <a:off x="3015000" y="5004720"/>
              <a:ext cx="57240" cy="70200"/>
            </a:xfrm>
            <a:custGeom>
              <a:avLst/>
              <a:gdLst>
                <a:gd name="f0" fmla="val 0"/>
                <a:gd name="f1" fmla="val 160"/>
                <a:gd name="f2" fmla="val 98"/>
                <a:gd name="f3" fmla="val 115"/>
                <a:gd name="f4" fmla="val 157"/>
                <a:gd name="f5" fmla="val 132"/>
                <a:gd name="f6" fmla="val 150"/>
                <a:gd name="f7" fmla="val 147"/>
                <a:gd name="f8" fmla="val 143"/>
                <a:gd name="f9" fmla="val 162"/>
                <a:gd name="f10" fmla="val 174"/>
                <a:gd name="f11" fmla="val 120"/>
                <a:gd name="f12" fmla="val 183"/>
                <a:gd name="f13" fmla="val 107"/>
                <a:gd name="f14" fmla="val 191"/>
                <a:gd name="f15" fmla="val 94"/>
                <a:gd name="f16" fmla="val 196"/>
                <a:gd name="f17" fmla="val 80"/>
                <a:gd name="f18" fmla="val 66"/>
                <a:gd name="f19" fmla="val 52"/>
                <a:gd name="f20" fmla="val 40"/>
                <a:gd name="f21" fmla="val 27"/>
                <a:gd name="f22" fmla="val 18"/>
                <a:gd name="f23" fmla="val 11"/>
                <a:gd name="f24" fmla="val 4"/>
                <a:gd name="f25" fmla="val 81"/>
                <a:gd name="f26" fmla="val 64"/>
                <a:gd name="f27" fmla="val 49"/>
                <a:gd name="f28" fmla="val 34"/>
                <a:gd name="f29" fmla="val 21"/>
                <a:gd name="f30" fmla="val 13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161" h="197">
                  <a:moveTo>
                    <a:pt x="f1" y="f2"/>
                  </a:moveTo>
                  <a:cubicBezTo>
                    <a:pt x="f1" y="f3"/>
                    <a:pt x="f4" y="f5"/>
                    <a:pt x="f6" y="f7"/>
                  </a:cubicBezTo>
                  <a:cubicBezTo>
                    <a:pt x="f8" y="f9"/>
                    <a:pt x="f5" y="f10"/>
                    <a:pt x="f11" y="f12"/>
                  </a:cubicBezTo>
                  <a:cubicBezTo>
                    <a:pt x="f13" y="f14"/>
                    <a:pt x="f15" y="f16"/>
                    <a:pt x="f17" y="f16"/>
                  </a:cubicBezTo>
                  <a:cubicBezTo>
                    <a:pt x="f18" y="f16"/>
                    <a:pt x="f19" y="f14"/>
                    <a:pt x="f20" y="f12"/>
                  </a:cubicBezTo>
                  <a:cubicBezTo>
                    <a:pt x="f21" y="f10"/>
                    <a:pt x="f22" y="f9"/>
                    <a:pt x="f23" y="f7"/>
                  </a:cubicBezTo>
                  <a:cubicBezTo>
                    <a:pt x="f24" y="f5"/>
                    <a:pt x="f0" y="f3"/>
                    <a:pt x="f0" y="f2"/>
                  </a:cubicBezTo>
                  <a:cubicBezTo>
                    <a:pt x="f0" y="f25"/>
                    <a:pt x="f24" y="f26"/>
                    <a:pt x="f23" y="f27"/>
                  </a:cubicBezTo>
                  <a:cubicBezTo>
                    <a:pt x="f22" y="f28"/>
                    <a:pt x="f21" y="f29"/>
                    <a:pt x="f20" y="f30"/>
                  </a:cubicBezTo>
                  <a:cubicBezTo>
                    <a:pt x="f19" y="f24"/>
                    <a:pt x="f18" y="f0"/>
                    <a:pt x="f17" y="f0"/>
                  </a:cubicBezTo>
                  <a:cubicBezTo>
                    <a:pt x="f15" y="f0"/>
                    <a:pt x="f13" y="f24"/>
                    <a:pt x="f11" y="f30"/>
                  </a:cubicBezTo>
                  <a:cubicBezTo>
                    <a:pt x="f5" y="f29"/>
                    <a:pt x="f8" y="f28"/>
                    <a:pt x="f6" y="f27"/>
                  </a:cubicBezTo>
                  <a:cubicBezTo>
                    <a:pt x="f4" y="f26"/>
                    <a:pt x="f1" y="f25"/>
                    <a:pt x="f1" y="f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1" name="Szabadkézi sokszög: alakzat 20">
              <a:extLst>
                <a:ext uri="{FF2B5EF4-FFF2-40B4-BE49-F238E27FC236}">
                  <a16:creationId xmlns:a16="http://schemas.microsoft.com/office/drawing/2014/main" id="{DBA5B952-71EE-47FF-A35D-27B9BAE7A7B6}"/>
                </a:ext>
              </a:extLst>
            </p:cNvPr>
            <p:cNvSpPr/>
            <p:nvPr/>
          </p:nvSpPr>
          <p:spPr>
            <a:xfrm>
              <a:off x="2812680" y="4977000"/>
              <a:ext cx="96840" cy="116640"/>
            </a:xfrm>
            <a:custGeom>
              <a:avLst/>
              <a:gdLst>
                <a:gd name="f0" fmla="val 0"/>
                <a:gd name="f1" fmla="val 193"/>
                <a:gd name="f2" fmla="val 37"/>
                <a:gd name="f3" fmla="val 101"/>
                <a:gd name="f4" fmla="val 40"/>
                <a:gd name="f5" fmla="val 89"/>
                <a:gd name="f6" fmla="val 25"/>
                <a:gd name="f7" fmla="val 138"/>
                <a:gd name="f8" fmla="val 212"/>
                <a:gd name="f9" fmla="val 30"/>
                <a:gd name="f10" fmla="val 295"/>
                <a:gd name="f11" fmla="val 314"/>
                <a:gd name="f12" fmla="val 45"/>
                <a:gd name="f13" fmla="val 326"/>
                <a:gd name="f14" fmla="val 114"/>
                <a:gd name="f15" fmla="val 385"/>
                <a:gd name="f16" fmla="val 264"/>
                <a:gd name="f17" fmla="val 329"/>
                <a:gd name="f18" fmla="val 260"/>
                <a:gd name="f19" fmla="val 297"/>
                <a:gd name="f20" fmla="val 246"/>
                <a:gd name="f21" fmla="val 282"/>
                <a:gd name="f22" fmla="val 169"/>
                <a:gd name="f23" fmla="val 253"/>
                <a:gd name="f24" fmla="val 125"/>
                <a:gd name="f25" fmla="val 273"/>
                <a:gd name="f26" fmla="val 68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98" h="386">
                  <a:moveTo>
                    <a:pt x="f1" y="f2"/>
                  </a:moveTo>
                  <a:cubicBezTo>
                    <a:pt x="f3" y="f0"/>
                    <a:pt x="f4" y="f5"/>
                    <a:pt x="f6" y="f7"/>
                  </a:cubicBezTo>
                  <a:cubicBezTo>
                    <a:pt x="f0" y="f8"/>
                    <a:pt x="f9" y="f10"/>
                    <a:pt x="f4" y="f11"/>
                  </a:cubicBezTo>
                  <a:cubicBezTo>
                    <a:pt x="f12" y="f13"/>
                    <a:pt x="f14" y="f15"/>
                    <a:pt x="f16" y="f17"/>
                  </a:cubicBezTo>
                  <a:cubicBezTo>
                    <a:pt x="f18" y="f17"/>
                    <a:pt x="f19" y="f20"/>
                    <a:pt x="f21" y="f22"/>
                  </a:cubicBezTo>
                  <a:cubicBezTo>
                    <a:pt x="f23" y="f24"/>
                    <a:pt x="f25" y="f26"/>
                    <a:pt x="f1" y="f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2" name="Szabadkézi sokszög: alakzat 21">
              <a:extLst>
                <a:ext uri="{FF2B5EF4-FFF2-40B4-BE49-F238E27FC236}">
                  <a16:creationId xmlns:a16="http://schemas.microsoft.com/office/drawing/2014/main" id="{EE05DC46-B237-47FF-B092-4FB4FBE30DBE}"/>
                </a:ext>
              </a:extLst>
            </p:cNvPr>
            <p:cNvSpPr/>
            <p:nvPr/>
          </p:nvSpPr>
          <p:spPr>
            <a:xfrm>
              <a:off x="2805840" y="4971600"/>
              <a:ext cx="102960" cy="124200"/>
            </a:xfrm>
            <a:custGeom>
              <a:avLst/>
              <a:gdLst>
                <a:gd name="f0" fmla="val 0"/>
                <a:gd name="f1" fmla="val 243"/>
                <a:gd name="f2" fmla="val 71"/>
                <a:gd name="f3" fmla="val 231"/>
                <a:gd name="f4" fmla="val 59"/>
                <a:gd name="f5" fmla="val 218"/>
                <a:gd name="f6" fmla="val 49"/>
                <a:gd name="f7" fmla="val 206"/>
                <a:gd name="f8" fmla="val 43"/>
                <a:gd name="f9" fmla="val 200"/>
                <a:gd name="f10" fmla="val 40"/>
                <a:gd name="f11" fmla="val 191"/>
                <a:gd name="f12" fmla="val 37"/>
                <a:gd name="f13" fmla="val 184"/>
                <a:gd name="f14" fmla="val 178"/>
                <a:gd name="f15" fmla="val 34"/>
                <a:gd name="f16" fmla="val 169"/>
                <a:gd name="f17" fmla="val 163"/>
                <a:gd name="f18" fmla="val 135"/>
                <a:gd name="f19" fmla="val 104"/>
                <a:gd name="f20" fmla="val 46"/>
                <a:gd name="f21" fmla="val 86"/>
                <a:gd name="f22" fmla="val 68"/>
                <a:gd name="f23" fmla="val 64"/>
                <a:gd name="f24" fmla="val 89"/>
                <a:gd name="f25" fmla="val 120"/>
                <a:gd name="f26" fmla="val 148"/>
                <a:gd name="f27" fmla="val 179"/>
                <a:gd name="f28" fmla="val 212"/>
                <a:gd name="f29" fmla="val 246"/>
                <a:gd name="f30" fmla="val 262"/>
                <a:gd name="f31" fmla="val 280"/>
                <a:gd name="f32" fmla="val 55"/>
                <a:gd name="f33" fmla="val 292"/>
                <a:gd name="f34" fmla="val 56"/>
                <a:gd name="f35" fmla="val 294"/>
                <a:gd name="f36" fmla="val 57"/>
                <a:gd name="f37" fmla="val 297"/>
                <a:gd name="f38" fmla="val 58"/>
                <a:gd name="f39" fmla="val 299"/>
                <a:gd name="f40" fmla="val 61"/>
                <a:gd name="f41" fmla="val 302"/>
                <a:gd name="f42" fmla="val 305"/>
                <a:gd name="f43" fmla="val 308"/>
                <a:gd name="f44" fmla="val 77"/>
                <a:gd name="f45" fmla="val 314"/>
                <a:gd name="f46" fmla="val 83"/>
                <a:gd name="f47" fmla="val 317"/>
                <a:gd name="f48" fmla="val 111"/>
                <a:gd name="f49" fmla="val 329"/>
                <a:gd name="f50" fmla="val 141"/>
                <a:gd name="f51" fmla="val 336"/>
                <a:gd name="f52" fmla="val 175"/>
                <a:gd name="f53" fmla="val 332"/>
                <a:gd name="f54" fmla="val 240"/>
                <a:gd name="f55" fmla="val 326"/>
                <a:gd name="f56" fmla="val 271"/>
                <a:gd name="f57" fmla="val 209"/>
                <a:gd name="f58" fmla="val 342"/>
                <a:gd name="f59" fmla="val 348"/>
                <a:gd name="f60" fmla="val 354"/>
                <a:gd name="f61" fmla="val 107"/>
                <a:gd name="f62" fmla="val 351"/>
                <a:gd name="f63" fmla="val 74"/>
                <a:gd name="f64" fmla="val 339"/>
                <a:gd name="f65" fmla="val 323"/>
                <a:gd name="f66" fmla="val 320"/>
                <a:gd name="f67" fmla="val 36"/>
                <a:gd name="f68" fmla="val 316"/>
                <a:gd name="f69" fmla="val 35"/>
                <a:gd name="f70" fmla="val 315"/>
                <a:gd name="f71" fmla="val 33"/>
                <a:gd name="f72" fmla="val 313"/>
                <a:gd name="f73" fmla="val 32"/>
                <a:gd name="f74" fmla="val 312"/>
                <a:gd name="f75" fmla="val 31"/>
                <a:gd name="f76" fmla="val 311"/>
                <a:gd name="f77" fmla="val 310"/>
                <a:gd name="f78" fmla="val 309"/>
                <a:gd name="f79" fmla="val 30"/>
                <a:gd name="f80" fmla="val 307"/>
                <a:gd name="f81" fmla="val 29"/>
                <a:gd name="f82" fmla="val 306"/>
                <a:gd name="f83" fmla="val 27"/>
                <a:gd name="f84" fmla="val 21"/>
                <a:gd name="f85" fmla="val 286"/>
                <a:gd name="f86" fmla="val 15"/>
                <a:gd name="f87" fmla="val 9"/>
                <a:gd name="f88" fmla="val 252"/>
                <a:gd name="f89" fmla="val 216"/>
                <a:gd name="f90" fmla="val 6"/>
                <a:gd name="f91" fmla="val 139"/>
                <a:gd name="f92" fmla="val 102"/>
                <a:gd name="f93" fmla="val 19"/>
                <a:gd name="f94" fmla="val 123"/>
                <a:gd name="f95" fmla="val 160"/>
                <a:gd name="f96" fmla="val 187"/>
                <a:gd name="f97" fmla="val 12"/>
                <a:gd name="f98" fmla="val 197"/>
                <a:gd name="f99" fmla="val 16"/>
                <a:gd name="f100" fmla="val 203"/>
                <a:gd name="f101" fmla="val 25"/>
                <a:gd name="f102" fmla="val 227"/>
                <a:gd name="f103" fmla="val 62"/>
                <a:gd name="f104" fmla="val 274"/>
                <a:gd name="f105" fmla="val 289"/>
                <a:gd name="f106" fmla="val 126"/>
                <a:gd name="f107" fmla="val 267"/>
                <a:gd name="f108" fmla="val 92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90" h="355">
                  <a:moveTo>
                    <a:pt x="f1" y="f2"/>
                  </a:moveTo>
                  <a:cubicBezTo>
                    <a:pt x="f3" y="f4"/>
                    <a:pt x="f5" y="f6"/>
                    <a:pt x="f7" y="f8"/>
                  </a:cubicBezTo>
                  <a:cubicBezTo>
                    <a:pt x="f9" y="f10"/>
                    <a:pt x="f11" y="f12"/>
                    <a:pt x="f13" y="f12"/>
                  </a:cubicBezTo>
                  <a:cubicBezTo>
                    <a:pt x="f14" y="f15"/>
                    <a:pt x="f16" y="f15"/>
                    <a:pt x="f17" y="f15"/>
                  </a:cubicBezTo>
                  <a:cubicBezTo>
                    <a:pt x="f18" y="f15"/>
                    <a:pt x="f19" y="f20"/>
                    <a:pt x="f21" y="f22"/>
                  </a:cubicBezTo>
                  <a:cubicBezTo>
                    <a:pt x="f23" y="f24"/>
                    <a:pt x="f20" y="f25"/>
                    <a:pt x="f10" y="f26"/>
                  </a:cubicBezTo>
                  <a:cubicBezTo>
                    <a:pt x="f15" y="f27"/>
                    <a:pt x="f15" y="f28"/>
                    <a:pt x="f10" y="f29"/>
                  </a:cubicBezTo>
                  <a:cubicBezTo>
                    <a:pt x="f8" y="f30"/>
                    <a:pt x="f6" y="f31"/>
                    <a:pt x="f32" y="f33"/>
                  </a:cubicBezTo>
                  <a:cubicBezTo>
                    <a:pt x="f34" y="f35"/>
                    <a:pt x="f36" y="f37"/>
                    <a:pt x="f38" y="f39"/>
                  </a:cubicBezTo>
                  <a:cubicBezTo>
                    <a:pt x="f40" y="f41"/>
                    <a:pt x="f23" y="f41"/>
                    <a:pt x="f23" y="f42"/>
                  </a:cubicBezTo>
                  <a:cubicBezTo>
                    <a:pt x="f2" y="f43"/>
                    <a:pt x="f44" y="f45"/>
                    <a:pt x="f46" y="f47"/>
                  </a:cubicBezTo>
                  <a:cubicBezTo>
                    <a:pt x="f48" y="f49"/>
                    <a:pt x="f50" y="f51"/>
                    <a:pt x="f52" y="f53"/>
                  </a:cubicBezTo>
                  <a:cubicBezTo>
                    <a:pt x="f7" y="f53"/>
                    <a:pt x="f54" y="f55"/>
                    <a:pt x="f56" y="f47"/>
                  </a:cubicBezTo>
                  <a:cubicBezTo>
                    <a:pt x="f54" y="f53"/>
                    <a:pt x="f57" y="f58"/>
                    <a:pt x="f52" y="f59"/>
                  </a:cubicBezTo>
                  <a:cubicBezTo>
                    <a:pt x="f50" y="f60"/>
                    <a:pt x="f61" y="f62"/>
                    <a:pt x="f63" y="f64"/>
                  </a:cubicBezTo>
                  <a:cubicBezTo>
                    <a:pt x="f23" y="f51"/>
                    <a:pt x="f38" y="f53"/>
                    <a:pt x="f6" y="f55"/>
                  </a:cubicBezTo>
                  <a:cubicBezTo>
                    <a:pt x="f20" y="f65"/>
                    <a:pt x="f10" y="f66"/>
                    <a:pt x="f12" y="f47"/>
                  </a:cubicBezTo>
                  <a:cubicBezTo>
                    <a:pt x="f67" y="f68"/>
                    <a:pt x="f69" y="f70"/>
                    <a:pt x="f15" y="f45"/>
                  </a:cubicBezTo>
                  <a:cubicBezTo>
                    <a:pt x="f71" y="f72"/>
                    <a:pt x="f73" y="f74"/>
                    <a:pt x="f75" y="f76"/>
                  </a:cubicBezTo>
                  <a:cubicBezTo>
                    <a:pt x="f75" y="f77"/>
                    <a:pt x="f75" y="f78"/>
                    <a:pt x="f75" y="f43"/>
                  </a:cubicBezTo>
                  <a:cubicBezTo>
                    <a:pt x="f79" y="f80"/>
                    <a:pt x="f81" y="f82"/>
                    <a:pt x="f83" y="f42"/>
                  </a:cubicBezTo>
                  <a:cubicBezTo>
                    <a:pt x="f84" y="f85"/>
                    <a:pt x="f86" y="f56"/>
                    <a:pt x="f87" y="f88"/>
                  </a:cubicBezTo>
                  <a:cubicBezTo>
                    <a:pt x="f0" y="f89"/>
                    <a:pt x="f0" y="f27"/>
                    <a:pt x="f90" y="f91"/>
                  </a:cubicBezTo>
                  <a:cubicBezTo>
                    <a:pt x="f86" y="f92"/>
                    <a:pt x="f12" y="f22"/>
                    <a:pt x="f40" y="f8"/>
                  </a:cubicBezTo>
                  <a:cubicBezTo>
                    <a:pt x="f24" y="f93"/>
                    <a:pt x="f94" y="f0"/>
                    <a:pt x="f95" y="f90"/>
                  </a:cubicBezTo>
                  <a:cubicBezTo>
                    <a:pt x="f16" y="f90"/>
                    <a:pt x="f14" y="f87"/>
                    <a:pt x="f96" y="f97"/>
                  </a:cubicBezTo>
                  <a:cubicBezTo>
                    <a:pt x="f98" y="f99"/>
                    <a:pt x="f100" y="f93"/>
                    <a:pt x="f28" y="f101"/>
                  </a:cubicBezTo>
                  <a:cubicBezTo>
                    <a:pt x="f102" y="f15"/>
                    <a:pt x="f54" y="f20"/>
                    <a:pt x="f88" y="f103"/>
                  </a:cubicBezTo>
                  <a:cubicBezTo>
                    <a:pt x="f104" y="f21"/>
                    <a:pt x="f85" y="f94"/>
                    <a:pt x="f105" y="f95"/>
                  </a:cubicBezTo>
                  <a:cubicBezTo>
                    <a:pt x="f31" y="f106"/>
                    <a:pt x="f107" y="f108"/>
                    <a:pt x="f1" y="f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3" name="Szabadkézi sokszög: alakzat 22">
              <a:extLst>
                <a:ext uri="{FF2B5EF4-FFF2-40B4-BE49-F238E27FC236}">
                  <a16:creationId xmlns:a16="http://schemas.microsoft.com/office/drawing/2014/main" id="{28595FFC-B89F-483A-883D-099076C6991A}"/>
                </a:ext>
              </a:extLst>
            </p:cNvPr>
            <p:cNvSpPr/>
            <p:nvPr/>
          </p:nvSpPr>
          <p:spPr>
            <a:xfrm>
              <a:off x="2837160" y="5004720"/>
              <a:ext cx="57240" cy="70200"/>
            </a:xfrm>
            <a:custGeom>
              <a:avLst/>
              <a:gdLst>
                <a:gd name="f0" fmla="val 0"/>
                <a:gd name="f1" fmla="val 160"/>
                <a:gd name="f2" fmla="val 98"/>
                <a:gd name="f3" fmla="val 115"/>
                <a:gd name="f4" fmla="val 156"/>
                <a:gd name="f5" fmla="val 132"/>
                <a:gd name="f6" fmla="val 149"/>
                <a:gd name="f7" fmla="val 147"/>
                <a:gd name="f8" fmla="val 142"/>
                <a:gd name="f9" fmla="val 162"/>
                <a:gd name="f10" fmla="val 174"/>
                <a:gd name="f11" fmla="val 120"/>
                <a:gd name="f12" fmla="val 183"/>
                <a:gd name="f13" fmla="val 108"/>
                <a:gd name="f14" fmla="val 191"/>
                <a:gd name="f15" fmla="val 94"/>
                <a:gd name="f16" fmla="val 196"/>
                <a:gd name="f17" fmla="val 80"/>
                <a:gd name="f18" fmla="val 66"/>
                <a:gd name="f19" fmla="val 52"/>
                <a:gd name="f20" fmla="val 40"/>
                <a:gd name="f21" fmla="val 28"/>
                <a:gd name="f22" fmla="val 18"/>
                <a:gd name="f23" fmla="val 11"/>
                <a:gd name="f24" fmla="val 4"/>
                <a:gd name="f25" fmla="val 81"/>
                <a:gd name="f26" fmla="val 64"/>
                <a:gd name="f27" fmla="val 49"/>
                <a:gd name="f28" fmla="val 34"/>
                <a:gd name="f29" fmla="val 21"/>
                <a:gd name="f30" fmla="val 13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161" h="197">
                  <a:moveTo>
                    <a:pt x="f1" y="f2"/>
                  </a:moveTo>
                  <a:cubicBezTo>
                    <a:pt x="f1" y="f3"/>
                    <a:pt x="f4" y="f5"/>
                    <a:pt x="f6" y="f7"/>
                  </a:cubicBezTo>
                  <a:cubicBezTo>
                    <a:pt x="f8" y="f9"/>
                    <a:pt x="f5" y="f10"/>
                    <a:pt x="f11" y="f12"/>
                  </a:cubicBezTo>
                  <a:cubicBezTo>
                    <a:pt x="f13" y="f14"/>
                    <a:pt x="f15" y="f16"/>
                    <a:pt x="f17" y="f16"/>
                  </a:cubicBezTo>
                  <a:cubicBezTo>
                    <a:pt x="f18" y="f16"/>
                    <a:pt x="f19" y="f14"/>
                    <a:pt x="f20" y="f12"/>
                  </a:cubicBezTo>
                  <a:cubicBezTo>
                    <a:pt x="f21" y="f10"/>
                    <a:pt x="f22" y="f9"/>
                    <a:pt x="f23" y="f7"/>
                  </a:cubicBezTo>
                  <a:cubicBezTo>
                    <a:pt x="f24" y="f5"/>
                    <a:pt x="f0" y="f3"/>
                    <a:pt x="f0" y="f2"/>
                  </a:cubicBezTo>
                  <a:cubicBezTo>
                    <a:pt x="f0" y="f25"/>
                    <a:pt x="f24" y="f26"/>
                    <a:pt x="f23" y="f27"/>
                  </a:cubicBezTo>
                  <a:cubicBezTo>
                    <a:pt x="f22" y="f28"/>
                    <a:pt x="f21" y="f29"/>
                    <a:pt x="f20" y="f30"/>
                  </a:cubicBezTo>
                  <a:cubicBezTo>
                    <a:pt x="f19" y="f24"/>
                    <a:pt x="f18" y="f0"/>
                    <a:pt x="f17" y="f0"/>
                  </a:cubicBezTo>
                  <a:cubicBezTo>
                    <a:pt x="f15" y="f0"/>
                    <a:pt x="f13" y="f24"/>
                    <a:pt x="f11" y="f30"/>
                  </a:cubicBezTo>
                  <a:cubicBezTo>
                    <a:pt x="f5" y="f29"/>
                    <a:pt x="f8" y="f28"/>
                    <a:pt x="f6" y="f27"/>
                  </a:cubicBezTo>
                  <a:cubicBezTo>
                    <a:pt x="f4" y="f26"/>
                    <a:pt x="f1" y="f25"/>
                    <a:pt x="f1" y="f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4" name="Szabadkézi sokszög: alakzat 23">
              <a:extLst>
                <a:ext uri="{FF2B5EF4-FFF2-40B4-BE49-F238E27FC236}">
                  <a16:creationId xmlns:a16="http://schemas.microsoft.com/office/drawing/2014/main" id="{A42680C7-EA3A-42BB-B454-20BBB544BEDA}"/>
                </a:ext>
              </a:extLst>
            </p:cNvPr>
            <p:cNvSpPr/>
            <p:nvPr/>
          </p:nvSpPr>
          <p:spPr>
            <a:xfrm>
              <a:off x="2925719" y="5129279"/>
              <a:ext cx="58320" cy="48600"/>
            </a:xfrm>
            <a:custGeom>
              <a:avLst/>
              <a:gdLst>
                <a:gd name="f0" fmla="val 0"/>
                <a:gd name="f1" fmla="val 54"/>
                <a:gd name="f2" fmla="val 109"/>
                <a:gd name="f3" fmla="val 163"/>
                <a:gd name="f4" fmla="val 45"/>
                <a:gd name="f5" fmla="val 91"/>
                <a:gd name="f6" fmla="val 136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164" h="137">
                  <a:moveTo>
                    <a:pt x="f0" y="f0"/>
                  </a:moveTo>
                  <a:cubicBezTo>
                    <a:pt x="f1" y="f0"/>
                    <a:pt x="f2" y="f0"/>
                    <a:pt x="f3" y="f0"/>
                  </a:cubicBezTo>
                  <a:cubicBezTo>
                    <a:pt x="f3" y="f4"/>
                    <a:pt x="f3" y="f5"/>
                    <a:pt x="f3" y="f6"/>
                  </a:cubicBezTo>
                  <a:cubicBezTo>
                    <a:pt x="f2" y="f6"/>
                    <a:pt x="f1" y="f6"/>
                    <a:pt x="f0" y="f6"/>
                  </a:cubicBezTo>
                  <a:cubicBezTo>
                    <a:pt x="f0" y="f5"/>
                    <a:pt x="f0" y="f4"/>
                    <a:pt x="f0" y="f0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5" name="Szabadkézi sokszög: alakzat 24">
              <a:extLst>
                <a:ext uri="{FF2B5EF4-FFF2-40B4-BE49-F238E27FC236}">
                  <a16:creationId xmlns:a16="http://schemas.microsoft.com/office/drawing/2014/main" id="{431F5CC0-38C6-44AB-820A-06E5B55741FE}"/>
                </a:ext>
              </a:extLst>
            </p:cNvPr>
            <p:cNvSpPr/>
            <p:nvPr/>
          </p:nvSpPr>
          <p:spPr>
            <a:xfrm>
              <a:off x="2843640" y="5088239"/>
              <a:ext cx="221400" cy="78840"/>
            </a:xfrm>
            <a:custGeom>
              <a:avLst/>
              <a:gdLst>
                <a:gd name="f0" fmla="val 0"/>
                <a:gd name="f1" fmla="val 465"/>
                <a:gd name="f2" fmla="val 188"/>
                <a:gd name="f3" fmla="val 434"/>
                <a:gd name="f4" fmla="val 185"/>
                <a:gd name="f5" fmla="val 404"/>
                <a:gd name="f6" fmla="val 178"/>
                <a:gd name="f7" fmla="val 379"/>
                <a:gd name="f8" fmla="val 163"/>
                <a:gd name="f9" fmla="val 354"/>
                <a:gd name="f10" fmla="val 147"/>
                <a:gd name="f11" fmla="val 336"/>
                <a:gd name="f12" fmla="val 127"/>
                <a:gd name="f13" fmla="val 333"/>
                <a:gd name="f14" fmla="val 105"/>
                <a:gd name="f15" fmla="val 326"/>
                <a:gd name="f16" fmla="val 70"/>
                <a:gd name="f17" fmla="val 318"/>
                <a:gd name="f18" fmla="val 35"/>
                <a:gd name="f19" fmla="val 311"/>
                <a:gd name="f20" fmla="val 304"/>
                <a:gd name="f21" fmla="val 297"/>
                <a:gd name="f22" fmla="val 290"/>
                <a:gd name="f23" fmla="val 284"/>
                <a:gd name="f24" fmla="val 130"/>
                <a:gd name="f25" fmla="val 268"/>
                <a:gd name="f26" fmla="val 244"/>
                <a:gd name="f27" fmla="val 219"/>
                <a:gd name="f28" fmla="val 157"/>
                <a:gd name="f29" fmla="val 124"/>
                <a:gd name="f30" fmla="val 93"/>
                <a:gd name="f31" fmla="val 65"/>
                <a:gd name="f32" fmla="val 170"/>
                <a:gd name="f33" fmla="val 37"/>
                <a:gd name="f34" fmla="val 13"/>
                <a:gd name="f35" fmla="val 136"/>
                <a:gd name="f36" fmla="val 108"/>
                <a:gd name="f37" fmla="val 4"/>
                <a:gd name="f38" fmla="val 139"/>
                <a:gd name="f39" fmla="val 22"/>
                <a:gd name="f40" fmla="val 167"/>
                <a:gd name="f41" fmla="val 50"/>
                <a:gd name="f42" fmla="val 77"/>
                <a:gd name="f43" fmla="val 203"/>
                <a:gd name="f44" fmla="val 117"/>
                <a:gd name="f45" fmla="val 216"/>
                <a:gd name="f46" fmla="val 154"/>
                <a:gd name="f47" fmla="val 194"/>
                <a:gd name="f48" fmla="val 222"/>
                <a:gd name="f49" fmla="val 231"/>
                <a:gd name="f50" fmla="val 213"/>
                <a:gd name="f51" fmla="val 265"/>
                <a:gd name="f52" fmla="val 296"/>
                <a:gd name="f53" fmla="val 173"/>
                <a:gd name="f54" fmla="val 308"/>
                <a:gd name="f55" fmla="val 320"/>
                <a:gd name="f56" fmla="val 351"/>
                <a:gd name="f57" fmla="val 385"/>
                <a:gd name="f58" fmla="val 425"/>
                <a:gd name="f59" fmla="val 462"/>
                <a:gd name="f60" fmla="val 499"/>
                <a:gd name="f61" fmla="val 539"/>
                <a:gd name="f62" fmla="val 207"/>
                <a:gd name="f63" fmla="val 567"/>
                <a:gd name="f64" fmla="val 594"/>
                <a:gd name="f65" fmla="val 616"/>
                <a:gd name="f66" fmla="val 610"/>
                <a:gd name="f67" fmla="val 133"/>
                <a:gd name="f68" fmla="val 585"/>
                <a:gd name="f69" fmla="val 557"/>
                <a:gd name="f70" fmla="val 530"/>
                <a:gd name="f71" fmla="val 182"/>
                <a:gd name="f72" fmla="val 496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617" h="223">
                  <a:moveTo>
                    <a:pt x="f1" y="f2"/>
                  </a:moveTo>
                  <a:cubicBezTo>
                    <a:pt x="f3" y="f4"/>
                    <a:pt x="f5" y="f6"/>
                    <a:pt x="f7" y="f8"/>
                  </a:cubicBezTo>
                  <a:cubicBezTo>
                    <a:pt x="f9" y="f10"/>
                    <a:pt x="f11" y="f12"/>
                    <a:pt x="f13" y="f14"/>
                  </a:cubicBezTo>
                  <a:cubicBezTo>
                    <a:pt x="f15" y="f16"/>
                    <a:pt x="f17" y="f18"/>
                    <a:pt x="f19" y="f0"/>
                  </a:cubicBezTo>
                  <a:cubicBezTo>
                    <a:pt x="f20" y="f18"/>
                    <a:pt x="f21" y="f16"/>
                    <a:pt x="f22" y="f14"/>
                  </a:cubicBezTo>
                  <a:cubicBezTo>
                    <a:pt x="f23" y="f24"/>
                    <a:pt x="f25" y="f10"/>
                    <a:pt x="f26" y="f8"/>
                  </a:cubicBezTo>
                  <a:cubicBezTo>
                    <a:pt x="f27" y="f6"/>
                    <a:pt x="f2" y="f2"/>
                    <a:pt x="f28" y="f2"/>
                  </a:cubicBezTo>
                  <a:cubicBezTo>
                    <a:pt x="f29" y="f2"/>
                    <a:pt x="f30" y="f4"/>
                    <a:pt x="f31" y="f32"/>
                  </a:cubicBezTo>
                  <a:cubicBezTo>
                    <a:pt x="f33" y="f28"/>
                    <a:pt x="f34" y="f35"/>
                    <a:pt x="f0" y="f36"/>
                  </a:cubicBezTo>
                  <a:cubicBezTo>
                    <a:pt x="f37" y="f38"/>
                    <a:pt x="f39" y="f40"/>
                    <a:pt x="f41" y="f4"/>
                  </a:cubicBezTo>
                  <a:cubicBezTo>
                    <a:pt x="f42" y="f43"/>
                    <a:pt x="f44" y="f45"/>
                    <a:pt x="f46" y="f27"/>
                  </a:cubicBezTo>
                  <a:cubicBezTo>
                    <a:pt x="f47" y="f48"/>
                    <a:pt x="f49" y="f50"/>
                    <a:pt x="f51" y="f47"/>
                  </a:cubicBezTo>
                  <a:cubicBezTo>
                    <a:pt x="f23" y="f4"/>
                    <a:pt x="f52" y="f53"/>
                    <a:pt x="f54" y="f28"/>
                  </a:cubicBezTo>
                  <a:cubicBezTo>
                    <a:pt x="f55" y="f53"/>
                    <a:pt x="f11" y="f4"/>
                    <a:pt x="f56" y="f47"/>
                  </a:cubicBezTo>
                  <a:cubicBezTo>
                    <a:pt x="f57" y="f50"/>
                    <a:pt x="f58" y="f48"/>
                    <a:pt x="f59" y="f27"/>
                  </a:cubicBezTo>
                  <a:cubicBezTo>
                    <a:pt x="f60" y="f27"/>
                    <a:pt x="f61" y="f62"/>
                    <a:pt x="f63" y="f4"/>
                  </a:cubicBezTo>
                  <a:cubicBezTo>
                    <a:pt x="f64" y="f40"/>
                    <a:pt x="f65" y="f35"/>
                    <a:pt x="f65" y="f36"/>
                  </a:cubicBezTo>
                  <a:cubicBezTo>
                    <a:pt x="f66" y="f67"/>
                    <a:pt x="f68" y="f46"/>
                    <a:pt x="f69" y="f32"/>
                  </a:cubicBezTo>
                  <a:cubicBezTo>
                    <a:pt x="f70" y="f71"/>
                    <a:pt x="f72" y="f2"/>
                    <a:pt x="f1" y="f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6" name="Szabadkézi sokszög: alakzat 25">
              <a:extLst>
                <a:ext uri="{FF2B5EF4-FFF2-40B4-BE49-F238E27FC236}">
                  <a16:creationId xmlns:a16="http://schemas.microsoft.com/office/drawing/2014/main" id="{DE26743E-D201-4065-93F6-A98FD03E6D88}"/>
                </a:ext>
              </a:extLst>
            </p:cNvPr>
            <p:cNvSpPr/>
            <p:nvPr/>
          </p:nvSpPr>
          <p:spPr>
            <a:xfrm>
              <a:off x="2912040" y="5073840"/>
              <a:ext cx="84240" cy="39600"/>
            </a:xfrm>
            <a:custGeom>
              <a:avLst/>
              <a:gdLst>
                <a:gd name="f0" fmla="val 0"/>
                <a:gd name="f1" fmla="val 126"/>
                <a:gd name="f2" fmla="val 105"/>
                <a:gd name="f3" fmla="val 40"/>
                <a:gd name="f4" fmla="val 15"/>
                <a:gd name="f5" fmla="val 19"/>
                <a:gd name="f6" fmla="val 31"/>
                <a:gd name="f7" fmla="val 12"/>
                <a:gd name="f8" fmla="val 62"/>
                <a:gd name="f9" fmla="val 52"/>
                <a:gd name="f10" fmla="val 90"/>
                <a:gd name="f11" fmla="val 80"/>
                <a:gd name="f12" fmla="val 108"/>
                <a:gd name="f13" fmla="val 111"/>
                <a:gd name="f14" fmla="val 123"/>
                <a:gd name="f15" fmla="val 145"/>
                <a:gd name="f16" fmla="val 169"/>
                <a:gd name="f17" fmla="val 194"/>
                <a:gd name="f18" fmla="val 243"/>
                <a:gd name="f19" fmla="val 252"/>
                <a:gd name="f20" fmla="val 237"/>
                <a:gd name="f21" fmla="val 215"/>
                <a:gd name="f22" fmla="val 148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53" h="112">
                  <a:moveTo>
                    <a:pt x="f1" y="f0"/>
                  </a:moveTo>
                  <a:cubicBezTo>
                    <a:pt x="f2" y="f0"/>
                    <a:pt x="f3" y="f0"/>
                    <a:pt x="f4" y="f5"/>
                  </a:cubicBezTo>
                  <a:cubicBezTo>
                    <a:pt x="f0" y="f6"/>
                    <a:pt x="f7" y="f8"/>
                    <a:pt x="f9" y="f10"/>
                  </a:cubicBezTo>
                  <a:cubicBezTo>
                    <a:pt x="f11" y="f12"/>
                    <a:pt x="f2" y="f13"/>
                    <a:pt x="f14" y="f13"/>
                  </a:cubicBezTo>
                  <a:cubicBezTo>
                    <a:pt x="f15" y="f13"/>
                    <a:pt x="f16" y="f2"/>
                    <a:pt x="f17" y="f10"/>
                  </a:cubicBezTo>
                  <a:cubicBezTo>
                    <a:pt x="f18" y="f8"/>
                    <a:pt x="f19" y="f6"/>
                    <a:pt x="f20" y="f5"/>
                  </a:cubicBezTo>
                  <a:cubicBezTo>
                    <a:pt x="f21" y="f0"/>
                    <a:pt x="f22" y="f0"/>
                    <a:pt x="f1" y="f0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</p:grpSp>
      <p:grpSp>
        <p:nvGrpSpPr>
          <p:cNvPr id="27" name="Csoportba foglalás 26">
            <a:extLst>
              <a:ext uri="{FF2B5EF4-FFF2-40B4-BE49-F238E27FC236}">
                <a16:creationId xmlns:a16="http://schemas.microsoft.com/office/drawing/2014/main" id="{4976DEA0-CCEE-49D3-B0A4-ED4FE11B75C4}"/>
              </a:ext>
            </a:extLst>
          </p:cNvPr>
          <p:cNvGrpSpPr/>
          <p:nvPr/>
        </p:nvGrpSpPr>
        <p:grpSpPr>
          <a:xfrm>
            <a:off x="1313280" y="4818960"/>
            <a:ext cx="252719" cy="331920"/>
            <a:chOff x="1313280" y="4818960"/>
            <a:chExt cx="252719" cy="331920"/>
          </a:xfrm>
        </p:grpSpPr>
        <p:sp>
          <p:nvSpPr>
            <p:cNvPr id="28" name="Szabadkézi sokszög: alakzat 27">
              <a:extLst>
                <a:ext uri="{FF2B5EF4-FFF2-40B4-BE49-F238E27FC236}">
                  <a16:creationId xmlns:a16="http://schemas.microsoft.com/office/drawing/2014/main" id="{7EDC8393-A871-4928-8DA4-32445823E0E5}"/>
                </a:ext>
              </a:extLst>
            </p:cNvPr>
            <p:cNvSpPr/>
            <p:nvPr/>
          </p:nvSpPr>
          <p:spPr>
            <a:xfrm>
              <a:off x="1313280" y="5046480"/>
              <a:ext cx="43920" cy="48240"/>
            </a:xfrm>
            <a:custGeom>
              <a:avLst/>
              <a:gdLst>
                <a:gd name="f0" fmla="val 0"/>
                <a:gd name="f1" fmla="val 67"/>
                <a:gd name="f2" fmla="val 79"/>
                <a:gd name="f3" fmla="val 3"/>
                <a:gd name="f4" fmla="val 90"/>
                <a:gd name="f5" fmla="val 8"/>
                <a:gd name="f6" fmla="val 101"/>
                <a:gd name="f7" fmla="val 13"/>
                <a:gd name="f8" fmla="val 111"/>
                <a:gd name="f9" fmla="val 20"/>
                <a:gd name="f10" fmla="val 120"/>
                <a:gd name="f11" fmla="val 30"/>
                <a:gd name="f12" fmla="val 126"/>
                <a:gd name="f13" fmla="val 39"/>
                <a:gd name="f14" fmla="val 132"/>
                <a:gd name="f15" fmla="val 50"/>
                <a:gd name="f16" fmla="val 135"/>
                <a:gd name="f17" fmla="val 61"/>
                <a:gd name="f18" fmla="val 72"/>
                <a:gd name="f19" fmla="val 83"/>
                <a:gd name="f20" fmla="val 92"/>
                <a:gd name="f21" fmla="val 109"/>
                <a:gd name="f22" fmla="val 115"/>
                <a:gd name="f23" fmla="val 123"/>
                <a:gd name="f24" fmla="val 56"/>
                <a:gd name="f25" fmla="val 44"/>
                <a:gd name="f26" fmla="val 34"/>
                <a:gd name="f27" fmla="val 23"/>
                <a:gd name="f28" fmla="val 15"/>
                <a:gd name="f29" fmla="val 9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124" h="136">
                  <a:moveTo>
                    <a:pt x="f0" y="f1"/>
                  </a:moveTo>
                  <a:cubicBezTo>
                    <a:pt x="f0" y="f2"/>
                    <a:pt x="f3" y="f4"/>
                    <a:pt x="f5" y="f6"/>
                  </a:cubicBezTo>
                  <a:cubicBezTo>
                    <a:pt x="f7" y="f8"/>
                    <a:pt x="f9" y="f10"/>
                    <a:pt x="f11" y="f12"/>
                  </a:cubicBezTo>
                  <a:cubicBezTo>
                    <a:pt x="f13" y="f14"/>
                    <a:pt x="f15" y="f16"/>
                    <a:pt x="f17" y="f16"/>
                  </a:cubicBezTo>
                  <a:cubicBezTo>
                    <a:pt x="f18" y="f16"/>
                    <a:pt x="f19" y="f14"/>
                    <a:pt x="f20" y="f12"/>
                  </a:cubicBezTo>
                  <a:cubicBezTo>
                    <a:pt x="f6" y="f10"/>
                    <a:pt x="f21" y="f8"/>
                    <a:pt x="f22" y="f6"/>
                  </a:cubicBezTo>
                  <a:cubicBezTo>
                    <a:pt x="f10" y="f4"/>
                    <a:pt x="f23" y="f2"/>
                    <a:pt x="f23" y="f1"/>
                  </a:cubicBezTo>
                  <a:cubicBezTo>
                    <a:pt x="f23" y="f24"/>
                    <a:pt x="f10" y="f25"/>
                    <a:pt x="f22" y="f26"/>
                  </a:cubicBezTo>
                  <a:cubicBezTo>
                    <a:pt x="f21" y="f27"/>
                    <a:pt x="f6" y="f28"/>
                    <a:pt x="f20" y="f29"/>
                  </a:cubicBezTo>
                  <a:cubicBezTo>
                    <a:pt x="f19" y="f3"/>
                    <a:pt x="f18" y="f0"/>
                    <a:pt x="f17" y="f0"/>
                  </a:cubicBezTo>
                  <a:cubicBezTo>
                    <a:pt x="f15" y="f0"/>
                    <a:pt x="f13" y="f3"/>
                    <a:pt x="f11" y="f29"/>
                  </a:cubicBezTo>
                  <a:cubicBezTo>
                    <a:pt x="f9" y="f28"/>
                    <a:pt x="f7" y="f27"/>
                    <a:pt x="f5" y="f26"/>
                  </a:cubicBezTo>
                  <a:cubicBezTo>
                    <a:pt x="f3" y="f25"/>
                    <a:pt x="f0" y="f24"/>
                    <a:pt x="f0" y="f1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9" name="Szabadkézi sokszög: alakzat 28">
              <a:extLst>
                <a:ext uri="{FF2B5EF4-FFF2-40B4-BE49-F238E27FC236}">
                  <a16:creationId xmlns:a16="http://schemas.microsoft.com/office/drawing/2014/main" id="{349A839C-FB83-4572-90DA-CA13F8CE408E}"/>
                </a:ext>
              </a:extLst>
            </p:cNvPr>
            <p:cNvSpPr/>
            <p:nvPr/>
          </p:nvSpPr>
          <p:spPr>
            <a:xfrm>
              <a:off x="1329120" y="5040720"/>
              <a:ext cx="76320" cy="96480"/>
            </a:xfrm>
            <a:custGeom>
              <a:avLst/>
              <a:gdLst>
                <a:gd name="f0" fmla="val 0"/>
                <a:gd name="f1" fmla="val 47"/>
                <a:gd name="f2" fmla="val 227"/>
                <a:gd name="f3" fmla="val 53"/>
                <a:gd name="f4" fmla="val 98"/>
                <a:gd name="f5" fmla="val 76"/>
                <a:gd name="f6" fmla="val 123"/>
                <a:gd name="f7" fmla="val 160"/>
                <a:gd name="f8" fmla="val 18"/>
                <a:gd name="f9" fmla="val 196"/>
                <a:gd name="f10" fmla="val 36"/>
                <a:gd name="f11" fmla="val 232"/>
                <a:gd name="f12" fmla="val 54"/>
                <a:gd name="f13" fmla="val 266"/>
                <a:gd name="f14" fmla="val 220"/>
                <a:gd name="f15" fmla="val 233"/>
                <a:gd name="f16" fmla="val 257"/>
                <a:gd name="f17" fmla="val 209"/>
                <a:gd name="f18" fmla="val 285"/>
                <a:gd name="f19" fmla="val 56"/>
                <a:gd name="f20" fmla="val 262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67" h="286">
                  <a:moveTo>
                    <a:pt x="f1" y="f2"/>
                  </a:moveTo>
                  <a:cubicBezTo>
                    <a:pt x="f0" y="f3"/>
                    <a:pt x="f4" y="f5"/>
                    <a:pt x="f6" y="f0"/>
                  </a:cubicBezTo>
                  <a:cubicBezTo>
                    <a:pt x="f7" y="f8"/>
                    <a:pt x="f9" y="f10"/>
                    <a:pt x="f11" y="f12"/>
                  </a:cubicBezTo>
                  <a:cubicBezTo>
                    <a:pt x="f11" y="f3"/>
                    <a:pt x="f13" y="f14"/>
                    <a:pt x="f15" y="f16"/>
                  </a:cubicBezTo>
                  <a:cubicBezTo>
                    <a:pt x="f17" y="f18"/>
                    <a:pt x="f19" y="f20"/>
                    <a:pt x="f1" y="f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30" name="Szabadkézi sokszög: alakzat 29">
              <a:extLst>
                <a:ext uri="{FF2B5EF4-FFF2-40B4-BE49-F238E27FC236}">
                  <a16:creationId xmlns:a16="http://schemas.microsoft.com/office/drawing/2014/main" id="{2E43319E-DAA3-4000-B975-BB054F5616D9}"/>
                </a:ext>
              </a:extLst>
            </p:cNvPr>
            <p:cNvSpPr/>
            <p:nvPr/>
          </p:nvSpPr>
          <p:spPr>
            <a:xfrm>
              <a:off x="1355400" y="5095080"/>
              <a:ext cx="45000" cy="23040"/>
            </a:xfrm>
            <a:custGeom>
              <a:avLst/>
              <a:gdLst>
                <a:gd name="f0" fmla="val 0"/>
                <a:gd name="f1" fmla="val 109"/>
                <a:gd name="f2" fmla="val 33"/>
                <a:gd name="f3" fmla="val 100"/>
                <a:gd name="f4" fmla="val 24"/>
                <a:gd name="f5" fmla="val 89"/>
                <a:gd name="f6" fmla="val 15"/>
                <a:gd name="f7" fmla="val 77"/>
                <a:gd name="f8" fmla="val 11"/>
                <a:gd name="f9" fmla="val 52"/>
                <a:gd name="f10" fmla="val 9"/>
                <a:gd name="f11" fmla="val 26"/>
                <a:gd name="f12" fmla="val 49"/>
                <a:gd name="f13" fmla="val 72"/>
                <a:gd name="f14" fmla="val 21"/>
                <a:gd name="f15" fmla="val 83"/>
                <a:gd name="f16" fmla="val 25"/>
                <a:gd name="f17" fmla="val 93"/>
                <a:gd name="f18" fmla="val 31"/>
                <a:gd name="f19" fmla="val 103"/>
                <a:gd name="f20" fmla="val 39"/>
                <a:gd name="f21" fmla="val 110"/>
                <a:gd name="f22" fmla="val 47"/>
                <a:gd name="f23" fmla="val 120"/>
                <a:gd name="f24" fmla="val 56"/>
                <a:gd name="f25" fmla="val 126"/>
                <a:gd name="f26" fmla="val 67"/>
                <a:gd name="f27" fmla="val 124"/>
                <a:gd name="f28" fmla="val 54"/>
                <a:gd name="f29" fmla="val 118"/>
                <a:gd name="f30" fmla="val 42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127" h="68">
                  <a:moveTo>
                    <a:pt x="f1" y="f2"/>
                  </a:moveTo>
                  <a:cubicBezTo>
                    <a:pt x="f3" y="f4"/>
                    <a:pt x="f5" y="f6"/>
                    <a:pt x="f7" y="f8"/>
                  </a:cubicBezTo>
                  <a:cubicBezTo>
                    <a:pt x="f9" y="f0"/>
                    <a:pt x="f4" y="f0"/>
                    <a:pt x="f0" y="f10"/>
                  </a:cubicBezTo>
                  <a:cubicBezTo>
                    <a:pt x="f11" y="f10"/>
                    <a:pt x="f12" y="f8"/>
                    <a:pt x="f13" y="f14"/>
                  </a:cubicBezTo>
                  <a:cubicBezTo>
                    <a:pt x="f15" y="f16"/>
                    <a:pt x="f17" y="f18"/>
                    <a:pt x="f19" y="f20"/>
                  </a:cubicBezTo>
                  <a:cubicBezTo>
                    <a:pt x="f21" y="f22"/>
                    <a:pt x="f23" y="f24"/>
                    <a:pt x="f25" y="f26"/>
                  </a:cubicBezTo>
                  <a:cubicBezTo>
                    <a:pt x="f27" y="f28"/>
                    <a:pt x="f29" y="f30"/>
                    <a:pt x="f1" y="f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31" name="Szabadkézi sokszög: alakzat 30">
              <a:extLst>
                <a:ext uri="{FF2B5EF4-FFF2-40B4-BE49-F238E27FC236}">
                  <a16:creationId xmlns:a16="http://schemas.microsoft.com/office/drawing/2014/main" id="{585A7CE3-195F-41F0-8A4C-5F7835C6FF6E}"/>
                </a:ext>
              </a:extLst>
            </p:cNvPr>
            <p:cNvSpPr/>
            <p:nvPr/>
          </p:nvSpPr>
          <p:spPr>
            <a:xfrm>
              <a:off x="1391400" y="5033160"/>
              <a:ext cx="64800" cy="117720"/>
            </a:xfrm>
            <a:custGeom>
              <a:avLst/>
              <a:gdLst>
                <a:gd name="f0" fmla="val 0"/>
                <a:gd name="f1" fmla="val 37"/>
                <a:gd name="f2" fmla="val 308"/>
                <a:gd name="f3" fmla="val 269"/>
                <a:gd name="f4" fmla="val 1"/>
                <a:gd name="f5" fmla="val 98"/>
                <a:gd name="f6" fmla="val 14"/>
                <a:gd name="f7" fmla="val 52"/>
                <a:gd name="f8" fmla="val 9"/>
                <a:gd name="f9" fmla="val 105"/>
                <a:gd name="f10" fmla="val 5"/>
                <a:gd name="f11" fmla="val 157"/>
                <a:gd name="f12" fmla="val 158"/>
                <a:gd name="f13" fmla="val 201"/>
                <a:gd name="f14" fmla="val 271"/>
                <a:gd name="f15" fmla="val 170"/>
                <a:gd name="f16" fmla="val 147"/>
                <a:gd name="f17" fmla="val 335"/>
                <a:gd name="f18" fmla="val 63"/>
                <a:gd name="f19" fmla="val 334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02" h="336">
                  <a:moveTo>
                    <a:pt x="f1" y="f2"/>
                  </a:moveTo>
                  <a:cubicBezTo>
                    <a:pt x="f0" y="f3"/>
                    <a:pt x="f4" y="f5"/>
                    <a:pt x="f0" y="f6"/>
                  </a:cubicBezTo>
                  <a:cubicBezTo>
                    <a:pt x="f7" y="f8"/>
                    <a:pt x="f9" y="f10"/>
                    <a:pt x="f11" y="f0"/>
                  </a:cubicBezTo>
                  <a:cubicBezTo>
                    <a:pt x="f12" y="f0"/>
                    <a:pt x="f13" y="f14"/>
                    <a:pt x="f15" y="f2"/>
                  </a:cubicBezTo>
                  <a:cubicBezTo>
                    <a:pt x="f16" y="f17"/>
                    <a:pt x="f18" y="f19"/>
                    <a:pt x="f1" y="f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32" name="Szabadkézi sokszög: alakzat 31">
              <a:extLst>
                <a:ext uri="{FF2B5EF4-FFF2-40B4-BE49-F238E27FC236}">
                  <a16:creationId xmlns:a16="http://schemas.microsoft.com/office/drawing/2014/main" id="{6B01CB60-ABD0-41E3-8FA8-1626821F1CA1}"/>
                </a:ext>
              </a:extLst>
            </p:cNvPr>
            <p:cNvSpPr/>
            <p:nvPr/>
          </p:nvSpPr>
          <p:spPr>
            <a:xfrm>
              <a:off x="1448280" y="5033160"/>
              <a:ext cx="65160" cy="117720"/>
            </a:xfrm>
            <a:custGeom>
              <a:avLst/>
              <a:gdLst>
                <a:gd name="f0" fmla="val 0"/>
                <a:gd name="f1" fmla="val 164"/>
                <a:gd name="f2" fmla="val 308"/>
                <a:gd name="f3" fmla="val 201"/>
                <a:gd name="f4" fmla="val 269"/>
                <a:gd name="f5" fmla="val 200"/>
                <a:gd name="f6" fmla="val 98"/>
                <a:gd name="f7" fmla="val 14"/>
                <a:gd name="f8" fmla="val 149"/>
                <a:gd name="f9" fmla="val 9"/>
                <a:gd name="f10" fmla="val 97"/>
                <a:gd name="f11" fmla="val 5"/>
                <a:gd name="f12" fmla="val 44"/>
                <a:gd name="f13" fmla="val 40"/>
                <a:gd name="f14" fmla="val 103"/>
                <a:gd name="f15" fmla="val 271"/>
                <a:gd name="f16" fmla="val 30"/>
                <a:gd name="f17" fmla="val 53"/>
                <a:gd name="f18" fmla="val 335"/>
                <a:gd name="f19" fmla="val 138"/>
                <a:gd name="f20" fmla="val 334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02" h="336">
                  <a:moveTo>
                    <a:pt x="f1" y="f2"/>
                  </a:moveTo>
                  <a:cubicBezTo>
                    <a:pt x="f3" y="f4"/>
                    <a:pt x="f5" y="f6"/>
                    <a:pt x="f3" y="f7"/>
                  </a:cubicBezTo>
                  <a:cubicBezTo>
                    <a:pt x="f8" y="f9"/>
                    <a:pt x="f10" y="f11"/>
                    <a:pt x="f12" y="f0"/>
                  </a:cubicBezTo>
                  <a:cubicBezTo>
                    <a:pt x="f13" y="f14"/>
                    <a:pt x="f0" y="f15"/>
                    <a:pt x="f16" y="f2"/>
                  </a:cubicBezTo>
                  <a:cubicBezTo>
                    <a:pt x="f17" y="f18"/>
                    <a:pt x="f19" y="f20"/>
                    <a:pt x="f1" y="f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33" name="Szabadkézi sokszög: alakzat 32">
              <a:extLst>
                <a:ext uri="{FF2B5EF4-FFF2-40B4-BE49-F238E27FC236}">
                  <a16:creationId xmlns:a16="http://schemas.microsoft.com/office/drawing/2014/main" id="{B9A2CAD2-5A2E-45F2-8BAD-3D6B94D2699E}"/>
                </a:ext>
              </a:extLst>
            </p:cNvPr>
            <p:cNvSpPr/>
            <p:nvPr/>
          </p:nvSpPr>
          <p:spPr>
            <a:xfrm>
              <a:off x="1450079" y="5096160"/>
              <a:ext cx="4320" cy="47520"/>
            </a:xfrm>
            <a:custGeom>
              <a:avLst/>
              <a:gdLst>
                <a:gd name="f0" fmla="val 0"/>
                <a:gd name="f1" fmla="val 13"/>
                <a:gd name="f2" fmla="val 66"/>
                <a:gd name="f3" fmla="val 44"/>
                <a:gd name="f4" fmla="val 11"/>
                <a:gd name="f5" fmla="val 22"/>
                <a:gd name="f6" fmla="val 6"/>
                <a:gd name="f7" fmla="val 2"/>
                <a:gd name="f8" fmla="val 45"/>
                <a:gd name="f9" fmla="val 89"/>
                <a:gd name="f10" fmla="val 111"/>
                <a:gd name="f11" fmla="val 133"/>
                <a:gd name="f12" fmla="val 8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14" h="134">
                  <a:moveTo>
                    <a:pt x="f1" y="f2"/>
                  </a:moveTo>
                  <a:cubicBezTo>
                    <a:pt x="f1" y="f3"/>
                    <a:pt x="f4" y="f5"/>
                    <a:pt x="f6" y="f0"/>
                  </a:cubicBezTo>
                  <a:cubicBezTo>
                    <a:pt x="f7" y="f5"/>
                    <a:pt x="f0" y="f8"/>
                    <a:pt x="f0" y="f2"/>
                  </a:cubicBezTo>
                  <a:cubicBezTo>
                    <a:pt x="f7" y="f9"/>
                    <a:pt x="f7" y="f10"/>
                    <a:pt x="f6" y="f11"/>
                  </a:cubicBezTo>
                  <a:cubicBezTo>
                    <a:pt x="f4" y="f10"/>
                    <a:pt x="f1" y="f12"/>
                    <a:pt x="f1" y="f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34" name="Szabadkézi sokszög: alakzat 33">
              <a:extLst>
                <a:ext uri="{FF2B5EF4-FFF2-40B4-BE49-F238E27FC236}">
                  <a16:creationId xmlns:a16="http://schemas.microsoft.com/office/drawing/2014/main" id="{F4B59A90-1A97-4A1A-BE21-3DFA1427C0E0}"/>
                </a:ext>
              </a:extLst>
            </p:cNvPr>
            <p:cNvSpPr/>
            <p:nvPr/>
          </p:nvSpPr>
          <p:spPr>
            <a:xfrm>
              <a:off x="1402920" y="5028840"/>
              <a:ext cx="99360" cy="95760"/>
            </a:xfrm>
            <a:custGeom>
              <a:avLst/>
              <a:gdLst>
                <a:gd name="f0" fmla="val 0"/>
                <a:gd name="f1" fmla="val 138"/>
                <a:gd name="f2" fmla="val 267"/>
                <a:gd name="f3" fmla="val 184"/>
                <a:gd name="f4" fmla="val 220"/>
                <a:gd name="f5" fmla="val 277"/>
                <a:gd name="f6" fmla="val 195"/>
                <a:gd name="f7" fmla="val 126"/>
                <a:gd name="f8" fmla="val 56"/>
                <a:gd name="f9" fmla="val 215"/>
                <a:gd name="f10" fmla="val 61"/>
                <a:gd name="f11" fmla="val 92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78" h="268">
                  <a:moveTo>
                    <a:pt x="f1" y="f2"/>
                  </a:moveTo>
                  <a:cubicBezTo>
                    <a:pt x="f3" y="f4"/>
                    <a:pt x="f5" y="f6"/>
                    <a:pt x="f5" y="f7"/>
                  </a:cubicBezTo>
                  <a:cubicBezTo>
                    <a:pt x="f5" y="f8"/>
                    <a:pt x="f9" y="f0"/>
                    <a:pt x="f1" y="f0"/>
                  </a:cubicBezTo>
                  <a:cubicBezTo>
                    <a:pt x="f10" y="f0"/>
                    <a:pt x="f0" y="f8"/>
                    <a:pt x="f0" y="f7"/>
                  </a:cubicBezTo>
                  <a:cubicBezTo>
                    <a:pt x="f0" y="f6"/>
                    <a:pt x="f11" y="f4"/>
                    <a:pt x="f1" y="f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35" name="Szabadkézi sokszög: alakzat 34">
              <a:extLst>
                <a:ext uri="{FF2B5EF4-FFF2-40B4-BE49-F238E27FC236}">
                  <a16:creationId xmlns:a16="http://schemas.microsoft.com/office/drawing/2014/main" id="{AF4A0939-5DA0-4047-BF2B-DEE27D636D6C}"/>
                </a:ext>
              </a:extLst>
            </p:cNvPr>
            <p:cNvSpPr/>
            <p:nvPr/>
          </p:nvSpPr>
          <p:spPr>
            <a:xfrm>
              <a:off x="1338480" y="4818960"/>
              <a:ext cx="74880" cy="145440"/>
            </a:xfrm>
            <a:custGeom>
              <a:avLst/>
              <a:gdLst>
                <a:gd name="f0" fmla="val 0"/>
                <a:gd name="f1" fmla="val 214"/>
                <a:gd name="f2" fmla="val 181"/>
                <a:gd name="f3" fmla="val 222"/>
                <a:gd name="f4" fmla="val 343"/>
                <a:gd name="f5" fmla="val 227"/>
                <a:gd name="f6" fmla="val 319"/>
                <a:gd name="f7" fmla="val 233"/>
                <a:gd name="f8" fmla="val 388"/>
                <a:gd name="f9" fmla="val 204"/>
                <a:gd name="f10" fmla="val 395"/>
                <a:gd name="f11" fmla="val 176"/>
                <a:gd name="f12" fmla="val 402"/>
                <a:gd name="f13" fmla="val 147"/>
                <a:gd name="f14" fmla="val 409"/>
                <a:gd name="f15" fmla="val 112"/>
                <a:gd name="f16" fmla="val 347"/>
                <a:gd name="f17" fmla="val 151"/>
                <a:gd name="f18" fmla="val 394"/>
                <a:gd name="f19" fmla="val 40"/>
                <a:gd name="f20" fmla="val 224"/>
                <a:gd name="f21" fmla="val 161"/>
                <a:gd name="f22" fmla="val 43"/>
                <a:gd name="f23" fmla="val 14"/>
                <a:gd name="f24" fmla="val 68"/>
                <a:gd name="f25" fmla="val 4"/>
                <a:gd name="f26" fmla="val 83"/>
                <a:gd name="f27" fmla="val 211"/>
                <a:gd name="f28" fmla="val 98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34" h="410">
                  <a:moveTo>
                    <a:pt x="f1" y="f2"/>
                  </a:moveTo>
                  <a:cubicBezTo>
                    <a:pt x="f3" y="f4"/>
                    <a:pt x="f5" y="f6"/>
                    <a:pt x="f7" y="f8"/>
                  </a:cubicBezTo>
                  <a:cubicBezTo>
                    <a:pt x="f9" y="f10"/>
                    <a:pt x="f11" y="f12"/>
                    <a:pt x="f13" y="f14"/>
                  </a:cubicBezTo>
                  <a:cubicBezTo>
                    <a:pt x="f15" y="f16"/>
                    <a:pt x="f17" y="f18"/>
                    <a:pt x="f19" y="f20"/>
                  </a:cubicBezTo>
                  <a:cubicBezTo>
                    <a:pt x="f0" y="f21"/>
                    <a:pt x="f22" y="f23"/>
                    <a:pt x="f24" y="f25"/>
                  </a:cubicBezTo>
                  <a:cubicBezTo>
                    <a:pt x="f26" y="f0"/>
                    <a:pt x="f27" y="f28"/>
                    <a:pt x="f1" y="f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36" name="Szabadkézi sokszög: alakzat 35">
              <a:extLst>
                <a:ext uri="{FF2B5EF4-FFF2-40B4-BE49-F238E27FC236}">
                  <a16:creationId xmlns:a16="http://schemas.microsoft.com/office/drawing/2014/main" id="{FBD6C5AE-EE0F-4CE0-AFE6-DEB38073ED22}"/>
                </a:ext>
              </a:extLst>
            </p:cNvPr>
            <p:cNvSpPr/>
            <p:nvPr/>
          </p:nvSpPr>
          <p:spPr>
            <a:xfrm>
              <a:off x="1353240" y="4848480"/>
              <a:ext cx="54000" cy="114840"/>
            </a:xfrm>
            <a:custGeom>
              <a:avLst/>
              <a:gdLst>
                <a:gd name="f0" fmla="val 0"/>
                <a:gd name="f1" fmla="val 123"/>
                <a:gd name="f2" fmla="val 110"/>
                <a:gd name="f3" fmla="val 153"/>
                <a:gd name="f4" fmla="val 267"/>
                <a:gd name="f5" fmla="val 149"/>
                <a:gd name="f6" fmla="val 244"/>
                <a:gd name="f7" fmla="val 162"/>
                <a:gd name="f8" fmla="val 311"/>
                <a:gd name="f9" fmla="val 143"/>
                <a:gd name="f10" fmla="val 316"/>
                <a:gd name="f11" fmla="val 124"/>
                <a:gd name="f12" fmla="val 320"/>
                <a:gd name="f13" fmla="val 105"/>
                <a:gd name="f14" fmla="val 325"/>
                <a:gd name="f15" fmla="val 78"/>
                <a:gd name="f16" fmla="val 261"/>
                <a:gd name="f17" fmla="val 314"/>
                <a:gd name="f18" fmla="val 22"/>
                <a:gd name="f19" fmla="val 134"/>
                <a:gd name="f20" fmla="val 88"/>
                <a:gd name="f21" fmla="val 13"/>
                <a:gd name="f22" fmla="val 36"/>
                <a:gd name="f23" fmla="val 5"/>
                <a:gd name="f24" fmla="val 51"/>
                <a:gd name="f25" fmla="val 111"/>
                <a:gd name="f26" fmla="val 45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163" h="326">
                  <a:moveTo>
                    <a:pt x="f1" y="f2"/>
                  </a:moveTo>
                  <a:cubicBezTo>
                    <a:pt x="f3" y="f4"/>
                    <a:pt x="f5" y="f6"/>
                    <a:pt x="f7" y="f8"/>
                  </a:cubicBezTo>
                  <a:cubicBezTo>
                    <a:pt x="f9" y="f10"/>
                    <a:pt x="f11" y="f12"/>
                    <a:pt x="f13" y="f14"/>
                  </a:cubicBezTo>
                  <a:cubicBezTo>
                    <a:pt x="f15" y="f16"/>
                    <a:pt x="f13" y="f17"/>
                    <a:pt x="f18" y="f19"/>
                  </a:cubicBezTo>
                  <a:cubicBezTo>
                    <a:pt x="f0" y="f20"/>
                    <a:pt x="f21" y="f21"/>
                    <a:pt x="f22" y="f23"/>
                  </a:cubicBezTo>
                  <a:cubicBezTo>
                    <a:pt x="f24" y="f0"/>
                    <a:pt x="f25" y="f26"/>
                    <a:pt x="f1" y="f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37" name="Szabadkézi sokszög: alakzat 36">
              <a:extLst>
                <a:ext uri="{FF2B5EF4-FFF2-40B4-BE49-F238E27FC236}">
                  <a16:creationId xmlns:a16="http://schemas.microsoft.com/office/drawing/2014/main" id="{4142C948-BA8B-49EB-9C40-A6AAEC77F672}"/>
                </a:ext>
              </a:extLst>
            </p:cNvPr>
            <p:cNvSpPr/>
            <p:nvPr/>
          </p:nvSpPr>
          <p:spPr>
            <a:xfrm>
              <a:off x="1491119" y="4818960"/>
              <a:ext cx="74880" cy="145440"/>
            </a:xfrm>
            <a:custGeom>
              <a:avLst/>
              <a:gdLst>
                <a:gd name="f0" fmla="val 0"/>
                <a:gd name="f1" fmla="val 19"/>
                <a:gd name="f2" fmla="val 181"/>
                <a:gd name="f3" fmla="val 11"/>
                <a:gd name="f4" fmla="val 343"/>
                <a:gd name="f5" fmla="val 6"/>
                <a:gd name="f6" fmla="val 319"/>
                <a:gd name="f7" fmla="val 388"/>
                <a:gd name="f8" fmla="val 29"/>
                <a:gd name="f9" fmla="val 395"/>
                <a:gd name="f10" fmla="val 57"/>
                <a:gd name="f11" fmla="val 402"/>
                <a:gd name="f12" fmla="val 86"/>
                <a:gd name="f13" fmla="val 409"/>
                <a:gd name="f14" fmla="val 121"/>
                <a:gd name="f15" fmla="val 347"/>
                <a:gd name="f16" fmla="val 82"/>
                <a:gd name="f17" fmla="val 394"/>
                <a:gd name="f18" fmla="val 192"/>
                <a:gd name="f19" fmla="val 224"/>
                <a:gd name="f20" fmla="val 234"/>
                <a:gd name="f21" fmla="val 161"/>
                <a:gd name="f22" fmla="val 189"/>
                <a:gd name="f23" fmla="val 14"/>
                <a:gd name="f24" fmla="val 165"/>
                <a:gd name="f25" fmla="val 4"/>
                <a:gd name="f26" fmla="val 149"/>
                <a:gd name="f27" fmla="val 22"/>
                <a:gd name="f28" fmla="val 98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35" h="410">
                  <a:moveTo>
                    <a:pt x="f1" y="f2"/>
                  </a:moveTo>
                  <a:cubicBezTo>
                    <a:pt x="f3" y="f4"/>
                    <a:pt x="f5" y="f6"/>
                    <a:pt x="f0" y="f7"/>
                  </a:cubicBezTo>
                  <a:cubicBezTo>
                    <a:pt x="f8" y="f9"/>
                    <a:pt x="f10" y="f11"/>
                    <a:pt x="f12" y="f13"/>
                  </a:cubicBezTo>
                  <a:cubicBezTo>
                    <a:pt x="f14" y="f15"/>
                    <a:pt x="f16" y="f17"/>
                    <a:pt x="f18" y="f19"/>
                  </a:cubicBezTo>
                  <a:cubicBezTo>
                    <a:pt x="f20" y="f21"/>
                    <a:pt x="f22" y="f23"/>
                    <a:pt x="f24" y="f25"/>
                  </a:cubicBezTo>
                  <a:cubicBezTo>
                    <a:pt x="f26" y="f0"/>
                    <a:pt x="f27" y="f28"/>
                    <a:pt x="f1" y="f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38" name="Szabadkézi sokszög: alakzat 37">
              <a:extLst>
                <a:ext uri="{FF2B5EF4-FFF2-40B4-BE49-F238E27FC236}">
                  <a16:creationId xmlns:a16="http://schemas.microsoft.com/office/drawing/2014/main" id="{640B38C6-7CC0-4D20-96E1-EB30171A6C63}"/>
                </a:ext>
              </a:extLst>
            </p:cNvPr>
            <p:cNvSpPr/>
            <p:nvPr/>
          </p:nvSpPr>
          <p:spPr>
            <a:xfrm>
              <a:off x="1497240" y="4848480"/>
              <a:ext cx="54360" cy="115560"/>
            </a:xfrm>
            <a:custGeom>
              <a:avLst/>
              <a:gdLst>
                <a:gd name="f0" fmla="val 0"/>
                <a:gd name="f1" fmla="val 38"/>
                <a:gd name="f2" fmla="val 110"/>
                <a:gd name="f3" fmla="val 9"/>
                <a:gd name="f4" fmla="val 267"/>
                <a:gd name="f5" fmla="val 13"/>
                <a:gd name="f6" fmla="val 244"/>
                <a:gd name="f7" fmla="val 311"/>
                <a:gd name="f8" fmla="val 18"/>
                <a:gd name="f9" fmla="val 316"/>
                <a:gd name="f10" fmla="val 37"/>
                <a:gd name="f11" fmla="val 322"/>
                <a:gd name="f12" fmla="val 55"/>
                <a:gd name="f13" fmla="val 327"/>
                <a:gd name="f14" fmla="val 83"/>
                <a:gd name="f15" fmla="val 263"/>
                <a:gd name="f16" fmla="val 140"/>
                <a:gd name="f17" fmla="val 136"/>
                <a:gd name="f18" fmla="val 162"/>
                <a:gd name="f19" fmla="val 88"/>
                <a:gd name="f20" fmla="val 151"/>
                <a:gd name="f21" fmla="val 126"/>
                <a:gd name="f22" fmla="val 5"/>
                <a:gd name="f23" fmla="val 111"/>
                <a:gd name="f24" fmla="val 51"/>
                <a:gd name="f25" fmla="val 45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163" h="328">
                  <a:moveTo>
                    <a:pt x="f1" y="f2"/>
                  </a:moveTo>
                  <a:cubicBezTo>
                    <a:pt x="f3" y="f4"/>
                    <a:pt x="f5" y="f6"/>
                    <a:pt x="f0" y="f7"/>
                  </a:cubicBezTo>
                  <a:cubicBezTo>
                    <a:pt x="f8" y="f9"/>
                    <a:pt x="f10" y="f11"/>
                    <a:pt x="f12" y="f13"/>
                  </a:cubicBezTo>
                  <a:cubicBezTo>
                    <a:pt x="f14" y="f15"/>
                    <a:pt x="f12" y="f9"/>
                    <a:pt x="f16" y="f17"/>
                  </a:cubicBezTo>
                  <a:cubicBezTo>
                    <a:pt x="f18" y="f19"/>
                    <a:pt x="f20" y="f5"/>
                    <a:pt x="f21" y="f22"/>
                  </a:cubicBezTo>
                  <a:cubicBezTo>
                    <a:pt x="f23" y="f0"/>
                    <a:pt x="f24" y="f25"/>
                    <a:pt x="f1" y="f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39" name="Szabadkézi sokszög: alakzat 38">
              <a:extLst>
                <a:ext uri="{FF2B5EF4-FFF2-40B4-BE49-F238E27FC236}">
                  <a16:creationId xmlns:a16="http://schemas.microsoft.com/office/drawing/2014/main" id="{EA396918-4975-40AF-991A-D334147CD427}"/>
                </a:ext>
              </a:extLst>
            </p:cNvPr>
            <p:cNvSpPr/>
            <p:nvPr/>
          </p:nvSpPr>
          <p:spPr>
            <a:xfrm>
              <a:off x="1351080" y="4907880"/>
              <a:ext cx="202320" cy="177120"/>
            </a:xfrm>
            <a:custGeom>
              <a:avLst/>
              <a:gdLst>
                <a:gd name="f0" fmla="val 0"/>
                <a:gd name="f1" fmla="val 342"/>
                <a:gd name="f2" fmla="val 188"/>
                <a:gd name="f3" fmla="val 117"/>
                <a:gd name="f4" fmla="val 66"/>
                <a:gd name="f5" fmla="val 158"/>
                <a:gd name="f6" fmla="val 235"/>
                <a:gd name="f7" fmla="val 349"/>
                <a:gd name="f8" fmla="val 105"/>
                <a:gd name="f9" fmla="val 424"/>
                <a:gd name="f10" fmla="val 156"/>
                <a:gd name="f11" fmla="val 461"/>
                <a:gd name="f12" fmla="val 241"/>
                <a:gd name="f13" fmla="val 493"/>
                <a:gd name="f14" fmla="val 444"/>
                <a:gd name="f15" fmla="val 530"/>
                <a:gd name="f16" fmla="val 581"/>
                <a:gd name="f17" fmla="val 685"/>
                <a:gd name="f18" fmla="val 347"/>
                <a:gd name="f19" fmla="val 569"/>
                <a:gd name="f20" fmla="val 499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686" h="494">
                  <a:moveTo>
                    <a:pt x="f1" y="f0"/>
                  </a:moveTo>
                  <a:cubicBezTo>
                    <a:pt x="f2" y="f0"/>
                    <a:pt x="f3" y="f4"/>
                    <a:pt x="f3" y="f5"/>
                  </a:cubicBezTo>
                  <a:cubicBezTo>
                    <a:pt x="f3" y="f6"/>
                    <a:pt x="f0" y="f7"/>
                    <a:pt x="f8" y="f9"/>
                  </a:cubicBezTo>
                  <a:cubicBezTo>
                    <a:pt x="f10" y="f11"/>
                    <a:pt x="f12" y="f13"/>
                    <a:pt x="f1" y="f13"/>
                  </a:cubicBezTo>
                  <a:cubicBezTo>
                    <a:pt x="f14" y="f13"/>
                    <a:pt x="f15" y="f11"/>
                    <a:pt x="f16" y="f9"/>
                  </a:cubicBezTo>
                  <a:cubicBezTo>
                    <a:pt x="f17" y="f18"/>
                    <a:pt x="f19" y="f6"/>
                    <a:pt x="f19" y="f5"/>
                  </a:cubicBezTo>
                  <a:cubicBezTo>
                    <a:pt x="f19" y="f4"/>
                    <a:pt x="f20" y="f0"/>
                    <a:pt x="f1" y="f0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40" name="Szabadkézi sokszög: alakzat 39">
              <a:extLst>
                <a:ext uri="{FF2B5EF4-FFF2-40B4-BE49-F238E27FC236}">
                  <a16:creationId xmlns:a16="http://schemas.microsoft.com/office/drawing/2014/main" id="{AB2FA7DB-2C29-4CD0-8F7C-9E10C8245C94}"/>
                </a:ext>
              </a:extLst>
            </p:cNvPr>
            <p:cNvSpPr/>
            <p:nvPr/>
          </p:nvSpPr>
          <p:spPr>
            <a:xfrm>
              <a:off x="1364400" y="4932000"/>
              <a:ext cx="176760" cy="146880"/>
            </a:xfrm>
            <a:custGeom>
              <a:avLst/>
              <a:gdLst>
                <a:gd name="f0" fmla="val 0"/>
                <a:gd name="f1" fmla="val 414"/>
                <a:gd name="f2" fmla="val 246"/>
                <a:gd name="f3" fmla="val 17"/>
                <a:gd name="f4" fmla="val 260"/>
                <a:gd name="f5" fmla="val 273"/>
                <a:gd name="f6" fmla="val 286"/>
                <a:gd name="f7" fmla="val 319"/>
                <a:gd name="f8" fmla="val 59"/>
                <a:gd name="f9" fmla="val 369"/>
                <a:gd name="f10" fmla="val 148"/>
                <a:gd name="f11" fmla="val 373"/>
                <a:gd name="f12" fmla="val 222"/>
                <a:gd name="f13" fmla="val 431"/>
                <a:gd name="f14" fmla="val 214"/>
                <a:gd name="f15" fmla="val 497"/>
                <a:gd name="f16" fmla="val 217"/>
                <a:gd name="f17" fmla="val 511"/>
                <a:gd name="f18" fmla="val 248"/>
                <a:gd name="f19" fmla="val 537"/>
                <a:gd name="f20" fmla="val 309"/>
                <a:gd name="f21" fmla="val 413"/>
                <a:gd name="f22" fmla="val 268"/>
                <a:gd name="f23" fmla="val 120"/>
                <a:gd name="f24" fmla="val 26"/>
                <a:gd name="f25" fmla="val 37"/>
                <a:gd name="f26" fmla="val 103"/>
                <a:gd name="f27" fmla="val 160"/>
                <a:gd name="f28" fmla="val 163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538" h="414">
                  <a:moveTo>
                    <a:pt x="f2" y="f3"/>
                  </a:moveTo>
                  <a:cubicBezTo>
                    <a:pt x="f4" y="f0"/>
                    <a:pt x="f5" y="f0"/>
                    <a:pt x="f6" y="f3"/>
                  </a:cubicBezTo>
                  <a:cubicBezTo>
                    <a:pt x="f7" y="f8"/>
                    <a:pt x="f9" y="f10"/>
                    <a:pt x="f11" y="f12"/>
                  </a:cubicBezTo>
                  <a:cubicBezTo>
                    <a:pt x="f13" y="f14"/>
                    <a:pt x="f15" y="f16"/>
                    <a:pt x="f17" y="f18"/>
                  </a:cubicBezTo>
                  <a:cubicBezTo>
                    <a:pt x="f19" y="f20"/>
                    <a:pt x="f1" y="f21"/>
                    <a:pt x="f22" y="f21"/>
                  </a:cubicBezTo>
                  <a:cubicBezTo>
                    <a:pt x="f23" y="f21"/>
                    <a:pt x="f0" y="f20"/>
                    <a:pt x="f24" y="f18"/>
                  </a:cubicBezTo>
                  <a:cubicBezTo>
                    <a:pt x="f25" y="f16"/>
                    <a:pt x="f26" y="f14"/>
                    <a:pt x="f27" y="f12"/>
                  </a:cubicBezTo>
                  <a:cubicBezTo>
                    <a:pt x="f28" y="f10"/>
                    <a:pt x="f14" y="f8"/>
                    <a:pt x="f2" y="f3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41" name="Szabadkézi sokszög: alakzat 40">
              <a:extLst>
                <a:ext uri="{FF2B5EF4-FFF2-40B4-BE49-F238E27FC236}">
                  <a16:creationId xmlns:a16="http://schemas.microsoft.com/office/drawing/2014/main" id="{ED398785-79C6-4C58-A0C2-BBC7E80DF6F9}"/>
                </a:ext>
              </a:extLst>
            </p:cNvPr>
            <p:cNvSpPr/>
            <p:nvPr/>
          </p:nvSpPr>
          <p:spPr>
            <a:xfrm>
              <a:off x="1410839" y="5037120"/>
              <a:ext cx="83520" cy="29880"/>
            </a:xfrm>
            <a:custGeom>
              <a:avLst/>
              <a:gdLst>
                <a:gd name="f0" fmla="val 0"/>
                <a:gd name="f1" fmla="val 54"/>
                <a:gd name="f2" fmla="val 30"/>
                <a:gd name="f3" fmla="val 71"/>
                <a:gd name="f4" fmla="val 31"/>
                <a:gd name="f5" fmla="val 90"/>
                <a:gd name="f6" fmla="val 27"/>
                <a:gd name="f7" fmla="val 103"/>
                <a:gd name="f8" fmla="val 18"/>
                <a:gd name="f9" fmla="val 111"/>
                <a:gd name="f10" fmla="val 13"/>
                <a:gd name="f11" fmla="val 117"/>
                <a:gd name="f12" fmla="val 7"/>
                <a:gd name="f13" fmla="val 123"/>
                <a:gd name="f14" fmla="val 128"/>
                <a:gd name="f15" fmla="val 136"/>
                <a:gd name="f16" fmla="val 143"/>
                <a:gd name="f17" fmla="val 159"/>
                <a:gd name="f18" fmla="val 176"/>
                <a:gd name="f19" fmla="val 32"/>
                <a:gd name="f20" fmla="val 193"/>
                <a:gd name="f21" fmla="val 210"/>
                <a:gd name="f22" fmla="val 226"/>
                <a:gd name="f23" fmla="val 24"/>
                <a:gd name="f24" fmla="val 239"/>
                <a:gd name="f25" fmla="val 246"/>
                <a:gd name="f26" fmla="val 206"/>
                <a:gd name="f27" fmla="val 84"/>
                <a:gd name="f28" fmla="val 40"/>
                <a:gd name="f29" fmla="val 8"/>
                <a:gd name="f30" fmla="val 20"/>
                <a:gd name="f31" fmla="val 23"/>
                <a:gd name="f32" fmla="val 37"/>
                <a:gd name="f33" fmla="val 28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47" h="85">
                  <a:moveTo>
                    <a:pt x="f1" y="f2"/>
                  </a:moveTo>
                  <a:cubicBezTo>
                    <a:pt x="f3" y="f4"/>
                    <a:pt x="f5" y="f6"/>
                    <a:pt x="f7" y="f8"/>
                  </a:cubicBezTo>
                  <a:cubicBezTo>
                    <a:pt x="f9" y="f10"/>
                    <a:pt x="f11" y="f12"/>
                    <a:pt x="f13" y="f0"/>
                  </a:cubicBezTo>
                  <a:cubicBezTo>
                    <a:pt x="f14" y="f12"/>
                    <a:pt x="f15" y="f10"/>
                    <a:pt x="f16" y="f8"/>
                  </a:cubicBezTo>
                  <a:cubicBezTo>
                    <a:pt x="f17" y="f6"/>
                    <a:pt x="f18" y="f19"/>
                    <a:pt x="f20" y="f2"/>
                  </a:cubicBezTo>
                  <a:cubicBezTo>
                    <a:pt x="f21" y="f2"/>
                    <a:pt x="f22" y="f23"/>
                    <a:pt x="f24" y="f10"/>
                  </a:cubicBezTo>
                  <a:cubicBezTo>
                    <a:pt x="f25" y="f12"/>
                    <a:pt x="f26" y="f27"/>
                    <a:pt x="f13" y="f27"/>
                  </a:cubicBezTo>
                  <a:cubicBezTo>
                    <a:pt x="f28" y="f27"/>
                    <a:pt x="f0" y="f12"/>
                    <a:pt x="f29" y="f10"/>
                  </a:cubicBezTo>
                  <a:cubicBezTo>
                    <a:pt x="f30" y="f31"/>
                    <a:pt x="f32" y="f33"/>
                    <a:pt x="f1" y="f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42" name="Szabadkézi sokszög: alakzat 41">
              <a:extLst>
                <a:ext uri="{FF2B5EF4-FFF2-40B4-BE49-F238E27FC236}">
                  <a16:creationId xmlns:a16="http://schemas.microsoft.com/office/drawing/2014/main" id="{7BA85F56-2A79-4D56-9CE0-5345DDBDF5EB}"/>
                </a:ext>
              </a:extLst>
            </p:cNvPr>
            <p:cNvSpPr/>
            <p:nvPr/>
          </p:nvSpPr>
          <p:spPr>
            <a:xfrm>
              <a:off x="1381320" y="4953600"/>
              <a:ext cx="48600" cy="57960"/>
            </a:xfrm>
            <a:custGeom>
              <a:avLst/>
              <a:gdLst>
                <a:gd name="f0" fmla="val 0"/>
                <a:gd name="f1" fmla="val 97"/>
                <a:gd name="f2" fmla="val 19"/>
                <a:gd name="f3" fmla="val 51"/>
                <a:gd name="f4" fmla="val 20"/>
                <a:gd name="f5" fmla="val 45"/>
                <a:gd name="f6" fmla="val 13"/>
                <a:gd name="f7" fmla="val 70"/>
                <a:gd name="f8" fmla="val 106"/>
                <a:gd name="f9" fmla="val 16"/>
                <a:gd name="f10" fmla="val 147"/>
                <a:gd name="f11" fmla="val 156"/>
                <a:gd name="f12" fmla="val 23"/>
                <a:gd name="f13" fmla="val 163"/>
                <a:gd name="f14" fmla="val 57"/>
                <a:gd name="f15" fmla="val 192"/>
                <a:gd name="f16" fmla="val 133"/>
                <a:gd name="f17" fmla="val 164"/>
                <a:gd name="f18" fmla="val 131"/>
                <a:gd name="f19" fmla="val 151"/>
                <a:gd name="f20" fmla="val 123"/>
                <a:gd name="f21" fmla="val 142"/>
                <a:gd name="f22" fmla="val 84"/>
                <a:gd name="f23" fmla="val 127"/>
                <a:gd name="f24" fmla="val 63"/>
                <a:gd name="f25" fmla="val 137"/>
                <a:gd name="f26" fmla="val 34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152" h="193">
                  <a:moveTo>
                    <a:pt x="f1" y="f2"/>
                  </a:moveTo>
                  <a:cubicBezTo>
                    <a:pt x="f3" y="f0"/>
                    <a:pt x="f4" y="f5"/>
                    <a:pt x="f6" y="f7"/>
                  </a:cubicBezTo>
                  <a:cubicBezTo>
                    <a:pt x="f0" y="f8"/>
                    <a:pt x="f9" y="f10"/>
                    <a:pt x="f4" y="f11"/>
                  </a:cubicBezTo>
                  <a:cubicBezTo>
                    <a:pt x="f12" y="f13"/>
                    <a:pt x="f14" y="f15"/>
                    <a:pt x="f16" y="f17"/>
                  </a:cubicBezTo>
                  <a:cubicBezTo>
                    <a:pt x="f18" y="f17"/>
                    <a:pt x="f19" y="f20"/>
                    <a:pt x="f21" y="f22"/>
                  </a:cubicBezTo>
                  <a:cubicBezTo>
                    <a:pt x="f23" y="f24"/>
                    <a:pt x="f25" y="f26"/>
                    <a:pt x="f1" y="f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43" name="Szabadkézi sokszög: alakzat 42">
              <a:extLst>
                <a:ext uri="{FF2B5EF4-FFF2-40B4-BE49-F238E27FC236}">
                  <a16:creationId xmlns:a16="http://schemas.microsoft.com/office/drawing/2014/main" id="{52B5606E-2810-4E44-9FF8-76EC0C3EB3C2}"/>
                </a:ext>
              </a:extLst>
            </p:cNvPr>
            <p:cNvSpPr/>
            <p:nvPr/>
          </p:nvSpPr>
          <p:spPr>
            <a:xfrm>
              <a:off x="1378080" y="4950720"/>
              <a:ext cx="51120" cy="62280"/>
            </a:xfrm>
            <a:custGeom>
              <a:avLst/>
              <a:gdLst>
                <a:gd name="f0" fmla="val 0"/>
                <a:gd name="f1" fmla="val 128"/>
                <a:gd name="f2" fmla="val 30"/>
                <a:gd name="f3" fmla="val 122"/>
                <a:gd name="f4" fmla="val 23"/>
                <a:gd name="f5" fmla="val 116"/>
                <a:gd name="f6" fmla="val 16"/>
                <a:gd name="f7" fmla="val 108"/>
                <a:gd name="f8" fmla="val 12"/>
                <a:gd name="f9" fmla="val 105"/>
                <a:gd name="f10" fmla="val 9"/>
                <a:gd name="f11" fmla="val 100"/>
                <a:gd name="f12" fmla="val 7"/>
                <a:gd name="f13" fmla="val 96"/>
                <a:gd name="f14" fmla="val 6"/>
                <a:gd name="f15" fmla="val 91"/>
                <a:gd name="f16" fmla="val 4"/>
                <a:gd name="f17" fmla="val 86"/>
                <a:gd name="f18" fmla="val 3"/>
                <a:gd name="f19" fmla="val 82"/>
                <a:gd name="f20" fmla="val 63"/>
                <a:gd name="f21" fmla="val 45"/>
                <a:gd name="f22" fmla="val 32"/>
                <a:gd name="f23" fmla="val 21"/>
                <a:gd name="f24" fmla="val 20"/>
                <a:gd name="f25" fmla="val 33"/>
                <a:gd name="f26" fmla="val 50"/>
                <a:gd name="f27" fmla="val 5"/>
                <a:gd name="f28" fmla="val 69"/>
                <a:gd name="f29" fmla="val 87"/>
                <a:gd name="f30" fmla="val 2"/>
                <a:gd name="f31" fmla="val 106"/>
                <a:gd name="f32" fmla="val 125"/>
                <a:gd name="f33" fmla="val 8"/>
                <a:gd name="f34" fmla="val 134"/>
                <a:gd name="f35" fmla="val 11"/>
                <a:gd name="f36" fmla="val 143"/>
                <a:gd name="f37" fmla="val 151"/>
                <a:gd name="f38" fmla="val 152"/>
                <a:gd name="f39" fmla="val 153"/>
                <a:gd name="f40" fmla="val 17"/>
                <a:gd name="f41" fmla="val 154"/>
                <a:gd name="f42" fmla="val 156"/>
                <a:gd name="f43" fmla="val 158"/>
                <a:gd name="f44" fmla="val 159"/>
                <a:gd name="f45" fmla="val 160"/>
                <a:gd name="f46" fmla="val 18"/>
                <a:gd name="f47" fmla="val 19"/>
                <a:gd name="f48" fmla="val 162"/>
                <a:gd name="f49" fmla="val 22"/>
                <a:gd name="f50" fmla="val 163"/>
                <a:gd name="f51" fmla="val 25"/>
                <a:gd name="f52" fmla="val 165"/>
                <a:gd name="f53" fmla="val 29"/>
                <a:gd name="f54" fmla="val 168"/>
                <a:gd name="f55" fmla="val 169"/>
                <a:gd name="f56" fmla="val 37"/>
                <a:gd name="f57" fmla="val 171"/>
                <a:gd name="f58" fmla="val 54"/>
                <a:gd name="f59" fmla="val 177"/>
                <a:gd name="f60" fmla="val 71"/>
                <a:gd name="f61" fmla="val 88"/>
                <a:gd name="f62" fmla="val 175"/>
                <a:gd name="f63" fmla="val 172"/>
                <a:gd name="f64" fmla="val 120"/>
                <a:gd name="f65" fmla="val 136"/>
                <a:gd name="f66" fmla="val 103"/>
                <a:gd name="f67" fmla="val 72"/>
                <a:gd name="f68" fmla="val 56"/>
                <a:gd name="f69" fmla="val 166"/>
                <a:gd name="f70" fmla="val 42"/>
                <a:gd name="f71" fmla="val 39"/>
                <a:gd name="f72" fmla="val 36"/>
                <a:gd name="f73" fmla="val 157"/>
                <a:gd name="f74" fmla="val 31"/>
                <a:gd name="f75" fmla="val 28"/>
                <a:gd name="f76" fmla="val 150"/>
                <a:gd name="f77" fmla="val 149"/>
                <a:gd name="f78" fmla="val 148"/>
                <a:gd name="f79" fmla="val 140"/>
                <a:gd name="f80" fmla="val 132"/>
                <a:gd name="f81" fmla="val 76"/>
                <a:gd name="f82" fmla="val 61"/>
                <a:gd name="f83" fmla="val 47"/>
                <a:gd name="f84" fmla="val 43"/>
                <a:gd name="f85" fmla="val 26"/>
                <a:gd name="f86" fmla="val 68"/>
                <a:gd name="f87" fmla="val 85"/>
                <a:gd name="f88" fmla="val 92"/>
                <a:gd name="f89" fmla="val 95"/>
                <a:gd name="f90" fmla="val 24"/>
                <a:gd name="f91" fmla="val 111"/>
                <a:gd name="f92" fmla="val 27"/>
                <a:gd name="f93" fmla="val 117"/>
                <a:gd name="f94" fmla="val 38"/>
                <a:gd name="f95" fmla="val 145"/>
                <a:gd name="f96" fmla="val 81"/>
                <a:gd name="f97" fmla="val 139"/>
                <a:gd name="f98" fmla="val 46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146" h="178">
                  <a:moveTo>
                    <a:pt x="f1" y="f2"/>
                  </a:moveTo>
                  <a:cubicBezTo>
                    <a:pt x="f3" y="f4"/>
                    <a:pt x="f5" y="f6"/>
                    <a:pt x="f7" y="f8"/>
                  </a:cubicBezTo>
                  <a:cubicBezTo>
                    <a:pt x="f9" y="f10"/>
                    <a:pt x="f11" y="f12"/>
                    <a:pt x="f13" y="f14"/>
                  </a:cubicBezTo>
                  <a:cubicBezTo>
                    <a:pt x="f15" y="f16"/>
                    <a:pt x="f17" y="f18"/>
                    <a:pt x="f19" y="f18"/>
                  </a:cubicBezTo>
                  <a:cubicBezTo>
                    <a:pt x="f20" y="f0"/>
                    <a:pt x="f21" y="f10"/>
                    <a:pt x="f22" y="f23"/>
                  </a:cubicBezTo>
                  <a:cubicBezTo>
                    <a:pt x="f24" y="f25"/>
                    <a:pt x="f10" y="f26"/>
                    <a:pt x="f27" y="f28"/>
                  </a:cubicBezTo>
                  <a:cubicBezTo>
                    <a:pt x="f0" y="f29"/>
                    <a:pt x="f30" y="f31"/>
                    <a:pt x="f14" y="f32"/>
                  </a:cubicBezTo>
                  <a:cubicBezTo>
                    <a:pt x="f33" y="f34"/>
                    <a:pt x="f35" y="f36"/>
                    <a:pt x="f6" y="f37"/>
                  </a:cubicBezTo>
                  <a:cubicBezTo>
                    <a:pt x="f6" y="f38"/>
                    <a:pt x="f6" y="f39"/>
                    <a:pt x="f40" y="f41"/>
                  </a:cubicBezTo>
                  <a:cubicBezTo>
                    <a:pt x="f40" y="f42"/>
                    <a:pt x="f40" y="f43"/>
                    <a:pt x="f40" y="f44"/>
                  </a:cubicBezTo>
                  <a:cubicBezTo>
                    <a:pt x="f40" y="f45"/>
                    <a:pt x="f46" y="f45"/>
                    <a:pt x="f47" y="f45"/>
                  </a:cubicBezTo>
                  <a:cubicBezTo>
                    <a:pt x="f24" y="f48"/>
                    <a:pt x="f49" y="f50"/>
                    <a:pt x="f51" y="f52"/>
                  </a:cubicBezTo>
                  <a:cubicBezTo>
                    <a:pt x="f53" y="f54"/>
                    <a:pt x="f22" y="f55"/>
                    <a:pt x="f56" y="f57"/>
                  </a:cubicBezTo>
                  <a:cubicBezTo>
                    <a:pt x="f58" y="f59"/>
                    <a:pt x="f60" y="f59"/>
                    <a:pt x="f61" y="f62"/>
                  </a:cubicBezTo>
                  <a:cubicBezTo>
                    <a:pt x="f9" y="f63"/>
                    <a:pt x="f64" y="f54"/>
                    <a:pt x="f65" y="f45"/>
                  </a:cubicBezTo>
                  <a:cubicBezTo>
                    <a:pt x="f64" y="f50"/>
                    <a:pt x="f66" y="f54"/>
                    <a:pt x="f61" y="f54"/>
                  </a:cubicBezTo>
                  <a:cubicBezTo>
                    <a:pt x="f67" y="f54"/>
                    <a:pt x="f68" y="f69"/>
                    <a:pt x="f70" y="f45"/>
                  </a:cubicBezTo>
                  <a:cubicBezTo>
                    <a:pt x="f71" y="f44"/>
                    <a:pt x="f72" y="f73"/>
                    <a:pt x="f22" y="f41"/>
                  </a:cubicBezTo>
                  <a:cubicBezTo>
                    <a:pt x="f74" y="f38"/>
                    <a:pt x="f53" y="f38"/>
                    <a:pt x="f53" y="f37"/>
                  </a:cubicBezTo>
                  <a:cubicBezTo>
                    <a:pt x="f75" y="f76"/>
                    <a:pt x="f75" y="f77"/>
                    <a:pt x="f75" y="f78"/>
                  </a:cubicBezTo>
                  <a:cubicBezTo>
                    <a:pt x="f51" y="f79"/>
                    <a:pt x="f4" y="f80"/>
                    <a:pt x="f24" y="f32"/>
                  </a:cubicBezTo>
                  <a:cubicBezTo>
                    <a:pt x="f40" y="f7"/>
                    <a:pt x="f6" y="f15"/>
                    <a:pt x="f24" y="f81"/>
                  </a:cubicBezTo>
                  <a:cubicBezTo>
                    <a:pt x="f4" y="f82"/>
                    <a:pt x="f22" y="f83"/>
                    <a:pt x="f84" y="f72"/>
                  </a:cubicBezTo>
                  <a:cubicBezTo>
                    <a:pt x="f58" y="f85"/>
                    <a:pt x="f86" y="f46"/>
                    <a:pt x="f19" y="f24"/>
                  </a:cubicBezTo>
                  <a:cubicBezTo>
                    <a:pt x="f87" y="f24"/>
                    <a:pt x="f61" y="f47"/>
                    <a:pt x="f88" y="f23"/>
                  </a:cubicBezTo>
                  <a:cubicBezTo>
                    <a:pt x="f89" y="f49"/>
                    <a:pt x="f11" y="f4"/>
                    <a:pt x="f66" y="f90"/>
                  </a:cubicBezTo>
                  <a:cubicBezTo>
                    <a:pt x="f91" y="f92"/>
                    <a:pt x="f93" y="f22"/>
                    <a:pt x="f3" y="f94"/>
                  </a:cubicBezTo>
                  <a:cubicBezTo>
                    <a:pt x="f80" y="f83"/>
                    <a:pt x="f79" y="f20"/>
                    <a:pt x="f95" y="f96"/>
                  </a:cubicBezTo>
                  <a:cubicBezTo>
                    <a:pt x="f95" y="f20"/>
                    <a:pt x="f97" y="f98"/>
                    <a:pt x="f1" y="f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44" name="Szabadkézi sokszög: alakzat 43">
              <a:extLst>
                <a:ext uri="{FF2B5EF4-FFF2-40B4-BE49-F238E27FC236}">
                  <a16:creationId xmlns:a16="http://schemas.microsoft.com/office/drawing/2014/main" id="{1260CAAE-0DBF-4796-9447-8FEE9FDB044A}"/>
                </a:ext>
              </a:extLst>
            </p:cNvPr>
            <p:cNvSpPr/>
            <p:nvPr/>
          </p:nvSpPr>
          <p:spPr>
            <a:xfrm>
              <a:off x="1393919" y="4967640"/>
              <a:ext cx="28440" cy="34920"/>
            </a:xfrm>
            <a:custGeom>
              <a:avLst/>
              <a:gdLst>
                <a:gd name="f0" fmla="val 0"/>
                <a:gd name="f1" fmla="val 81"/>
                <a:gd name="f2" fmla="val 49"/>
                <a:gd name="f3" fmla="val 58"/>
                <a:gd name="f4" fmla="val 2"/>
                <a:gd name="f5" fmla="val 66"/>
                <a:gd name="f6" fmla="val 6"/>
                <a:gd name="f7" fmla="val 74"/>
                <a:gd name="f8" fmla="val 9"/>
                <a:gd name="f9" fmla="val 14"/>
                <a:gd name="f10" fmla="val 87"/>
                <a:gd name="f11" fmla="val 20"/>
                <a:gd name="f12" fmla="val 92"/>
                <a:gd name="f13" fmla="val 26"/>
                <a:gd name="f14" fmla="val 96"/>
                <a:gd name="f15" fmla="val 33"/>
                <a:gd name="f16" fmla="val 98"/>
                <a:gd name="f17" fmla="val 40"/>
                <a:gd name="f18" fmla="val 47"/>
                <a:gd name="f19" fmla="val 54"/>
                <a:gd name="f20" fmla="val 60"/>
                <a:gd name="f21" fmla="val 71"/>
                <a:gd name="f22" fmla="val 75"/>
                <a:gd name="f23" fmla="val 78"/>
                <a:gd name="f24" fmla="val 80"/>
                <a:gd name="f25" fmla="val 32"/>
                <a:gd name="f26" fmla="val 24"/>
                <a:gd name="f27" fmla="val 17"/>
                <a:gd name="f28" fmla="val 10"/>
                <a:gd name="f29" fmla="val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81" h="99">
                  <a:moveTo>
                    <a:pt x="f0" y="f2"/>
                  </a:moveTo>
                  <a:cubicBezTo>
                    <a:pt x="f0" y="f3"/>
                    <a:pt x="f4" y="f5"/>
                    <a:pt x="f6" y="f7"/>
                  </a:cubicBezTo>
                  <a:cubicBezTo>
                    <a:pt x="f8" y="f1"/>
                    <a:pt x="f9" y="f10"/>
                    <a:pt x="f11" y="f12"/>
                  </a:cubicBezTo>
                  <a:cubicBezTo>
                    <a:pt x="f13" y="f14"/>
                    <a:pt x="f15" y="f16"/>
                    <a:pt x="f17" y="f16"/>
                  </a:cubicBezTo>
                  <a:cubicBezTo>
                    <a:pt x="f18" y="f16"/>
                    <a:pt x="f19" y="f14"/>
                    <a:pt x="f20" y="f12"/>
                  </a:cubicBezTo>
                  <a:cubicBezTo>
                    <a:pt x="f5" y="f10"/>
                    <a:pt x="f21" y="f1"/>
                    <a:pt x="f22" y="f7"/>
                  </a:cubicBezTo>
                  <a:cubicBezTo>
                    <a:pt x="f23" y="f5"/>
                    <a:pt x="f24" y="f3"/>
                    <a:pt x="f24" y="f2"/>
                  </a:cubicBezTo>
                  <a:cubicBezTo>
                    <a:pt x="f24" y="f17"/>
                    <a:pt x="f23" y="f25"/>
                    <a:pt x="f22" y="f26"/>
                  </a:cubicBezTo>
                  <a:cubicBezTo>
                    <a:pt x="f21" y="f27"/>
                    <a:pt x="f5" y="f28"/>
                    <a:pt x="f20" y="f6"/>
                  </a:cubicBezTo>
                  <a:cubicBezTo>
                    <a:pt x="f19" y="f29"/>
                    <a:pt x="f18" y="f0"/>
                    <a:pt x="f17" y="f0"/>
                  </a:cubicBezTo>
                  <a:cubicBezTo>
                    <a:pt x="f15" y="f0"/>
                    <a:pt x="f13" y="f29"/>
                    <a:pt x="f11" y="f6"/>
                  </a:cubicBezTo>
                  <a:cubicBezTo>
                    <a:pt x="f9" y="f28"/>
                    <a:pt x="f8" y="f27"/>
                    <a:pt x="f6" y="f26"/>
                  </a:cubicBezTo>
                  <a:cubicBezTo>
                    <a:pt x="f4" y="f25"/>
                    <a:pt x="f0" y="f17"/>
                    <a:pt x="f0" y="f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45" name="Szabadkézi sokszög: alakzat 44">
              <a:extLst>
                <a:ext uri="{FF2B5EF4-FFF2-40B4-BE49-F238E27FC236}">
                  <a16:creationId xmlns:a16="http://schemas.microsoft.com/office/drawing/2014/main" id="{0890F52B-2CC1-484E-8A18-AE7A5FD6FD3D}"/>
                </a:ext>
              </a:extLst>
            </p:cNvPr>
            <p:cNvSpPr/>
            <p:nvPr/>
          </p:nvSpPr>
          <p:spPr>
            <a:xfrm>
              <a:off x="1474919" y="4953600"/>
              <a:ext cx="48600" cy="57960"/>
            </a:xfrm>
            <a:custGeom>
              <a:avLst/>
              <a:gdLst>
                <a:gd name="f0" fmla="val 0"/>
                <a:gd name="f1" fmla="val 53"/>
                <a:gd name="f2" fmla="val 19"/>
                <a:gd name="f3" fmla="val 99"/>
                <a:gd name="f4" fmla="val 130"/>
                <a:gd name="f5" fmla="val 45"/>
                <a:gd name="f6" fmla="val 137"/>
                <a:gd name="f7" fmla="val 70"/>
                <a:gd name="f8" fmla="val 150"/>
                <a:gd name="f9" fmla="val 106"/>
                <a:gd name="f10" fmla="val 134"/>
                <a:gd name="f11" fmla="val 148"/>
                <a:gd name="f12" fmla="val 156"/>
                <a:gd name="f13" fmla="val 126"/>
                <a:gd name="f14" fmla="val 164"/>
                <a:gd name="f15" fmla="val 93"/>
                <a:gd name="f16" fmla="val 192"/>
                <a:gd name="f17" fmla="val 17"/>
                <a:gd name="f18" fmla="val 123"/>
                <a:gd name="f19" fmla="val 8"/>
                <a:gd name="f20" fmla="val 84"/>
                <a:gd name="f21" fmla="val 23"/>
                <a:gd name="f22" fmla="val 63"/>
                <a:gd name="f23" fmla="val 13"/>
                <a:gd name="f24" fmla="val 34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151" h="193">
                  <a:moveTo>
                    <a:pt x="f1" y="f2"/>
                  </a:moveTo>
                  <a:cubicBezTo>
                    <a:pt x="f3" y="f0"/>
                    <a:pt x="f4" y="f5"/>
                    <a:pt x="f6" y="f7"/>
                  </a:cubicBezTo>
                  <a:cubicBezTo>
                    <a:pt x="f8" y="f9"/>
                    <a:pt x="f10" y="f11"/>
                    <a:pt x="f4" y="f12"/>
                  </a:cubicBezTo>
                  <a:cubicBezTo>
                    <a:pt x="f13" y="f14"/>
                    <a:pt x="f15" y="f16"/>
                    <a:pt x="f17" y="f14"/>
                  </a:cubicBezTo>
                  <a:cubicBezTo>
                    <a:pt x="f2" y="f14"/>
                    <a:pt x="f0" y="f18"/>
                    <a:pt x="f19" y="f20"/>
                  </a:cubicBezTo>
                  <a:cubicBezTo>
                    <a:pt x="f21" y="f22"/>
                    <a:pt x="f23" y="f24"/>
                    <a:pt x="f1" y="f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46" name="Szabadkézi sokszög: alakzat 45">
              <a:extLst>
                <a:ext uri="{FF2B5EF4-FFF2-40B4-BE49-F238E27FC236}">
                  <a16:creationId xmlns:a16="http://schemas.microsoft.com/office/drawing/2014/main" id="{96890EB8-4120-48B8-A2AD-6D1C3158F1E5}"/>
                </a:ext>
              </a:extLst>
            </p:cNvPr>
            <p:cNvSpPr/>
            <p:nvPr/>
          </p:nvSpPr>
          <p:spPr>
            <a:xfrm>
              <a:off x="1475640" y="4951080"/>
              <a:ext cx="51480" cy="61560"/>
            </a:xfrm>
            <a:custGeom>
              <a:avLst/>
              <a:gdLst>
                <a:gd name="f0" fmla="val 0"/>
                <a:gd name="f1" fmla="val 146"/>
                <a:gd name="f2" fmla="val 23"/>
                <a:gd name="f3" fmla="val 35"/>
                <a:gd name="f4" fmla="val 29"/>
                <a:gd name="f5" fmla="val 25"/>
                <a:gd name="f6" fmla="val 42"/>
                <a:gd name="f7" fmla="val 22"/>
                <a:gd name="f8" fmla="val 45"/>
                <a:gd name="f9" fmla="val 20"/>
                <a:gd name="f10" fmla="val 49"/>
                <a:gd name="f11" fmla="val 19"/>
                <a:gd name="f12" fmla="val 52"/>
                <a:gd name="f13" fmla="val 55"/>
                <a:gd name="f14" fmla="val 17"/>
                <a:gd name="f15" fmla="val 60"/>
                <a:gd name="f16" fmla="val 63"/>
                <a:gd name="f17" fmla="val 77"/>
                <a:gd name="f18" fmla="val 92"/>
                <a:gd name="f19" fmla="val 102"/>
                <a:gd name="f20" fmla="val 34"/>
                <a:gd name="f21" fmla="val 112"/>
                <a:gd name="f22" fmla="val 122"/>
                <a:gd name="f23" fmla="val 125"/>
                <a:gd name="f24" fmla="val 74"/>
                <a:gd name="f25" fmla="val 128"/>
                <a:gd name="f26" fmla="val 88"/>
                <a:gd name="f27" fmla="val 105"/>
                <a:gd name="f28" fmla="val 123"/>
                <a:gd name="f29" fmla="val 130"/>
                <a:gd name="f30" fmla="val 120"/>
                <a:gd name="f31" fmla="val 139"/>
                <a:gd name="f32" fmla="val 117"/>
                <a:gd name="f33" fmla="val 145"/>
                <a:gd name="f34" fmla="val 116"/>
                <a:gd name="f35" fmla="val 147"/>
                <a:gd name="f36" fmla="val 115"/>
                <a:gd name="f37" fmla="val 148"/>
                <a:gd name="f38" fmla="val 114"/>
                <a:gd name="f39" fmla="val 150"/>
                <a:gd name="f40" fmla="val 151"/>
                <a:gd name="f41" fmla="val 109"/>
                <a:gd name="f42" fmla="val 153"/>
                <a:gd name="f43" fmla="val 106"/>
                <a:gd name="f44" fmla="val 156"/>
                <a:gd name="f45" fmla="val 103"/>
                <a:gd name="f46" fmla="val 158"/>
                <a:gd name="f47" fmla="val 89"/>
                <a:gd name="f48" fmla="val 164"/>
                <a:gd name="f49" fmla="val 167"/>
                <a:gd name="f50" fmla="val 57"/>
                <a:gd name="f51" fmla="val 165"/>
                <a:gd name="f52" fmla="val 162"/>
                <a:gd name="f53" fmla="val 9"/>
                <a:gd name="f54" fmla="val 40"/>
                <a:gd name="f55" fmla="val 170"/>
                <a:gd name="f56" fmla="val 173"/>
                <a:gd name="f57" fmla="val 176"/>
                <a:gd name="f58" fmla="val 91"/>
                <a:gd name="f59" fmla="val 174"/>
                <a:gd name="f60" fmla="val 108"/>
                <a:gd name="f61" fmla="val 168"/>
                <a:gd name="f62" fmla="val 161"/>
                <a:gd name="f63" fmla="val 159"/>
                <a:gd name="f64" fmla="val 126"/>
                <a:gd name="f65" fmla="val 127"/>
                <a:gd name="f66" fmla="val 157"/>
                <a:gd name="f67" fmla="val 129"/>
                <a:gd name="f68" fmla="val 155"/>
                <a:gd name="f69" fmla="val 154"/>
                <a:gd name="f70" fmla="val 152"/>
                <a:gd name="f71" fmla="val 131"/>
                <a:gd name="f72" fmla="val 134"/>
                <a:gd name="f73" fmla="val 142"/>
                <a:gd name="f74" fmla="val 137"/>
                <a:gd name="f75" fmla="val 140"/>
                <a:gd name="f76" fmla="val 107"/>
                <a:gd name="f77" fmla="val 69"/>
                <a:gd name="f78" fmla="val 51"/>
                <a:gd name="f79" fmla="val 100"/>
                <a:gd name="f80" fmla="val 83"/>
                <a:gd name="f81" fmla="val 65"/>
                <a:gd name="f82" fmla="val 3"/>
                <a:gd name="f83" fmla="val 5"/>
                <a:gd name="f84" fmla="val 6"/>
                <a:gd name="f85" fmla="val 46"/>
                <a:gd name="f86" fmla="val 8"/>
                <a:gd name="f87" fmla="val 43"/>
                <a:gd name="f88" fmla="val 38"/>
                <a:gd name="f89" fmla="val 12"/>
                <a:gd name="f90" fmla="val 31"/>
                <a:gd name="f91" fmla="val 18"/>
                <a:gd name="f92" fmla="val 2"/>
                <a:gd name="f93" fmla="val 62"/>
                <a:gd name="f94" fmla="val 80"/>
                <a:gd name="f95" fmla="val 1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146" h="177">
                  <a:moveTo>
                    <a:pt x="f2" y="f3"/>
                  </a:moveTo>
                  <a:cubicBezTo>
                    <a:pt x="f4" y="f4"/>
                    <a:pt x="f3" y="f5"/>
                    <a:pt x="f6" y="f7"/>
                  </a:cubicBezTo>
                  <a:cubicBezTo>
                    <a:pt x="f8" y="f9"/>
                    <a:pt x="f10" y="f11"/>
                    <a:pt x="f12" y="f11"/>
                  </a:cubicBezTo>
                  <a:cubicBezTo>
                    <a:pt x="f13" y="f14"/>
                    <a:pt x="f15" y="f14"/>
                    <a:pt x="f16" y="f14"/>
                  </a:cubicBezTo>
                  <a:cubicBezTo>
                    <a:pt x="f17" y="f14"/>
                    <a:pt x="f18" y="f2"/>
                    <a:pt x="f19" y="f20"/>
                  </a:cubicBezTo>
                  <a:cubicBezTo>
                    <a:pt x="f21" y="f8"/>
                    <a:pt x="f22" y="f15"/>
                    <a:pt x="f23" y="f24"/>
                  </a:cubicBezTo>
                  <a:cubicBezTo>
                    <a:pt x="f25" y="f26"/>
                    <a:pt x="f25" y="f27"/>
                    <a:pt x="f23" y="f22"/>
                  </a:cubicBezTo>
                  <a:cubicBezTo>
                    <a:pt x="f28" y="f29"/>
                    <a:pt x="f30" y="f31"/>
                    <a:pt x="f32" y="f33"/>
                  </a:cubicBezTo>
                  <a:cubicBezTo>
                    <a:pt x="f34" y="f1"/>
                    <a:pt x="f34" y="f35"/>
                    <a:pt x="f36" y="f37"/>
                  </a:cubicBezTo>
                  <a:cubicBezTo>
                    <a:pt x="f38" y="f39"/>
                    <a:pt x="f21" y="f39"/>
                    <a:pt x="f21" y="f40"/>
                  </a:cubicBezTo>
                  <a:cubicBezTo>
                    <a:pt x="f41" y="f42"/>
                    <a:pt x="f43" y="f44"/>
                    <a:pt x="f45" y="f46"/>
                  </a:cubicBezTo>
                  <a:cubicBezTo>
                    <a:pt x="f47" y="f48"/>
                    <a:pt x="f24" y="f49"/>
                    <a:pt x="f50" y="f51"/>
                  </a:cubicBezTo>
                  <a:cubicBezTo>
                    <a:pt x="f6" y="f51"/>
                    <a:pt x="f5" y="f52"/>
                    <a:pt x="f53" y="f46"/>
                  </a:cubicBezTo>
                  <a:cubicBezTo>
                    <a:pt x="f5" y="f51"/>
                    <a:pt x="f54" y="f55"/>
                    <a:pt x="f50" y="f56"/>
                  </a:cubicBezTo>
                  <a:cubicBezTo>
                    <a:pt x="f24" y="f57"/>
                    <a:pt x="f58" y="f59"/>
                    <a:pt x="f60" y="f61"/>
                  </a:cubicBezTo>
                  <a:cubicBezTo>
                    <a:pt x="f21" y="f49"/>
                    <a:pt x="f36" y="f51"/>
                    <a:pt x="f30" y="f52"/>
                  </a:cubicBezTo>
                  <a:cubicBezTo>
                    <a:pt x="f22" y="f62"/>
                    <a:pt x="f23" y="f63"/>
                    <a:pt x="f64" y="f46"/>
                  </a:cubicBezTo>
                  <a:cubicBezTo>
                    <a:pt x="f65" y="f46"/>
                    <a:pt x="f65" y="f66"/>
                    <a:pt x="f25" y="f44"/>
                  </a:cubicBezTo>
                  <a:cubicBezTo>
                    <a:pt x="f25" y="f44"/>
                    <a:pt x="f67" y="f68"/>
                    <a:pt x="f67" y="f69"/>
                  </a:cubicBezTo>
                  <a:lnTo>
                    <a:pt x="f67" y="f42"/>
                  </a:lnTo>
                  <a:cubicBezTo>
                    <a:pt x="f29" y="f42"/>
                    <a:pt x="f29" y="f70"/>
                    <a:pt x="f71" y="f40"/>
                  </a:cubicBezTo>
                  <a:cubicBezTo>
                    <a:pt x="f72" y="f73"/>
                    <a:pt x="f74" y="f72"/>
                    <a:pt x="f75" y="f23"/>
                  </a:cubicBezTo>
                  <a:cubicBezTo>
                    <a:pt x="f33" y="f76"/>
                    <a:pt x="f33" y="f26"/>
                    <a:pt x="f73" y="f77"/>
                  </a:cubicBezTo>
                  <a:cubicBezTo>
                    <a:pt x="f74" y="f78"/>
                    <a:pt x="f64" y="f20"/>
                    <a:pt x="f38" y="f7"/>
                  </a:cubicBezTo>
                  <a:cubicBezTo>
                    <a:pt x="f79" y="f53"/>
                    <a:pt x="f80" y="f0"/>
                    <a:pt x="f81" y="f82"/>
                  </a:cubicBezTo>
                  <a:cubicBezTo>
                    <a:pt x="f15" y="f82"/>
                    <a:pt x="f13" y="f83"/>
                    <a:pt x="f78" y="f84"/>
                  </a:cubicBezTo>
                  <a:cubicBezTo>
                    <a:pt x="f85" y="f86"/>
                    <a:pt x="f87" y="f53"/>
                    <a:pt x="f88" y="f89"/>
                  </a:cubicBezTo>
                  <a:cubicBezTo>
                    <a:pt x="f90" y="f14"/>
                    <a:pt x="f5" y="f2"/>
                    <a:pt x="f91" y="f90"/>
                  </a:cubicBezTo>
                  <a:cubicBezTo>
                    <a:pt x="f86" y="f87"/>
                    <a:pt x="f92" y="f93"/>
                    <a:pt x="f0" y="f94"/>
                  </a:cubicBezTo>
                  <a:cubicBezTo>
                    <a:pt x="f83" y="f16"/>
                    <a:pt x="f95" y="f85"/>
                    <a:pt x="f2" y="f3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47" name="Szabadkézi sokszög: alakzat 46">
              <a:extLst>
                <a:ext uri="{FF2B5EF4-FFF2-40B4-BE49-F238E27FC236}">
                  <a16:creationId xmlns:a16="http://schemas.microsoft.com/office/drawing/2014/main" id="{F09B11A0-CB5A-4DF3-919B-097A446887D3}"/>
                </a:ext>
              </a:extLst>
            </p:cNvPr>
            <p:cNvSpPr/>
            <p:nvPr/>
          </p:nvSpPr>
          <p:spPr>
            <a:xfrm>
              <a:off x="1482840" y="4967640"/>
              <a:ext cx="28440" cy="34920"/>
            </a:xfrm>
            <a:custGeom>
              <a:avLst/>
              <a:gdLst>
                <a:gd name="f0" fmla="val 0"/>
                <a:gd name="f1" fmla="val 81"/>
                <a:gd name="f2" fmla="val 49"/>
                <a:gd name="f3" fmla="val 58"/>
                <a:gd name="f4" fmla="val 1"/>
                <a:gd name="f5" fmla="val 66"/>
                <a:gd name="f6" fmla="val 5"/>
                <a:gd name="f7" fmla="val 74"/>
                <a:gd name="f8" fmla="val 9"/>
                <a:gd name="f9" fmla="val 14"/>
                <a:gd name="f10" fmla="val 87"/>
                <a:gd name="f11" fmla="val 20"/>
                <a:gd name="f12" fmla="val 92"/>
                <a:gd name="f13" fmla="val 26"/>
                <a:gd name="f14" fmla="val 96"/>
                <a:gd name="f15" fmla="val 33"/>
                <a:gd name="f16" fmla="val 98"/>
                <a:gd name="f17" fmla="val 40"/>
                <a:gd name="f18" fmla="val 47"/>
                <a:gd name="f19" fmla="val 54"/>
                <a:gd name="f20" fmla="val 60"/>
                <a:gd name="f21" fmla="val 71"/>
                <a:gd name="f22" fmla="val 75"/>
                <a:gd name="f23" fmla="val 78"/>
                <a:gd name="f24" fmla="val 80"/>
                <a:gd name="f25" fmla="val 32"/>
                <a:gd name="f26" fmla="val 24"/>
                <a:gd name="f27" fmla="val 17"/>
                <a:gd name="f28" fmla="val 10"/>
                <a:gd name="f29" fmla="val 6"/>
                <a:gd name="f30" fmla="val 2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81" h="99">
                  <a:moveTo>
                    <a:pt x="f0" y="f2"/>
                  </a:moveTo>
                  <a:cubicBezTo>
                    <a:pt x="f0" y="f3"/>
                    <a:pt x="f4" y="f5"/>
                    <a:pt x="f6" y="f7"/>
                  </a:cubicBezTo>
                  <a:cubicBezTo>
                    <a:pt x="f8" y="f1"/>
                    <a:pt x="f9" y="f10"/>
                    <a:pt x="f11" y="f12"/>
                  </a:cubicBezTo>
                  <a:cubicBezTo>
                    <a:pt x="f13" y="f14"/>
                    <a:pt x="f15" y="f16"/>
                    <a:pt x="f17" y="f16"/>
                  </a:cubicBezTo>
                  <a:cubicBezTo>
                    <a:pt x="f18" y="f16"/>
                    <a:pt x="f19" y="f14"/>
                    <a:pt x="f20" y="f12"/>
                  </a:cubicBezTo>
                  <a:cubicBezTo>
                    <a:pt x="f5" y="f10"/>
                    <a:pt x="f21" y="f1"/>
                    <a:pt x="f22" y="f7"/>
                  </a:cubicBezTo>
                  <a:cubicBezTo>
                    <a:pt x="f23" y="f5"/>
                    <a:pt x="f24" y="f3"/>
                    <a:pt x="f24" y="f2"/>
                  </a:cubicBezTo>
                  <a:cubicBezTo>
                    <a:pt x="f24" y="f17"/>
                    <a:pt x="f23" y="f25"/>
                    <a:pt x="f22" y="f26"/>
                  </a:cubicBezTo>
                  <a:cubicBezTo>
                    <a:pt x="f21" y="f27"/>
                    <a:pt x="f5" y="f28"/>
                    <a:pt x="f20" y="f29"/>
                  </a:cubicBezTo>
                  <a:cubicBezTo>
                    <a:pt x="f19" y="f4"/>
                    <a:pt x="f18" y="f0"/>
                    <a:pt x="f17" y="f0"/>
                  </a:cubicBezTo>
                  <a:cubicBezTo>
                    <a:pt x="f15" y="f0"/>
                    <a:pt x="f13" y="f4"/>
                    <a:pt x="f11" y="f29"/>
                  </a:cubicBezTo>
                  <a:cubicBezTo>
                    <a:pt x="f9" y="f28"/>
                    <a:pt x="f8" y="f27"/>
                    <a:pt x="f6" y="f26"/>
                  </a:cubicBezTo>
                  <a:cubicBezTo>
                    <a:pt x="f30" y="f25"/>
                    <a:pt x="f0" y="f17"/>
                    <a:pt x="f0" y="f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48" name="Szabadkézi sokszög: alakzat 47">
              <a:extLst>
                <a:ext uri="{FF2B5EF4-FFF2-40B4-BE49-F238E27FC236}">
                  <a16:creationId xmlns:a16="http://schemas.microsoft.com/office/drawing/2014/main" id="{EB439556-0A78-4A4E-899F-820281306249}"/>
                </a:ext>
              </a:extLst>
            </p:cNvPr>
            <p:cNvSpPr/>
            <p:nvPr/>
          </p:nvSpPr>
          <p:spPr>
            <a:xfrm>
              <a:off x="1438199" y="5029920"/>
              <a:ext cx="29160" cy="23760"/>
            </a:xfrm>
            <a:custGeom>
              <a:avLst/>
              <a:gdLst>
                <a:gd name="f0" fmla="val 0"/>
                <a:gd name="f1" fmla="val 82"/>
                <a:gd name="f2" fmla="val 55"/>
                <a:gd name="f3" fmla="val 27"/>
                <a:gd name="f4" fmla="val 22"/>
                <a:gd name="f5" fmla="val 45"/>
                <a:gd name="f6" fmla="val 6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83" h="68">
                  <a:moveTo>
                    <a:pt x="f1" y="f0"/>
                  </a:moveTo>
                  <a:cubicBezTo>
                    <a:pt x="f2" y="f0"/>
                    <a:pt x="f3" y="f0"/>
                    <a:pt x="f0" y="f0"/>
                  </a:cubicBezTo>
                  <a:cubicBezTo>
                    <a:pt x="f0" y="f4"/>
                    <a:pt x="f0" y="f5"/>
                    <a:pt x="f0" y="f6"/>
                  </a:cubicBezTo>
                  <a:cubicBezTo>
                    <a:pt x="f3" y="f6"/>
                    <a:pt x="f2" y="f6"/>
                    <a:pt x="f1" y="f6"/>
                  </a:cubicBezTo>
                  <a:cubicBezTo>
                    <a:pt x="f1" y="f5"/>
                    <a:pt x="f1" y="f4"/>
                    <a:pt x="f1" y="f0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49" name="Szabadkézi sokszög: alakzat 48">
              <a:extLst>
                <a:ext uri="{FF2B5EF4-FFF2-40B4-BE49-F238E27FC236}">
                  <a16:creationId xmlns:a16="http://schemas.microsoft.com/office/drawing/2014/main" id="{A48C7A31-8EB8-4A2A-8878-110E8D865791}"/>
                </a:ext>
              </a:extLst>
            </p:cNvPr>
            <p:cNvSpPr/>
            <p:nvPr/>
          </p:nvSpPr>
          <p:spPr>
            <a:xfrm>
              <a:off x="1397880" y="5009400"/>
              <a:ext cx="110520" cy="38880"/>
            </a:xfrm>
            <a:custGeom>
              <a:avLst/>
              <a:gdLst>
                <a:gd name="f0" fmla="val 0"/>
                <a:gd name="f1" fmla="val 75"/>
                <a:gd name="f2" fmla="val 94"/>
                <a:gd name="f3" fmla="val 91"/>
                <a:gd name="f4" fmla="val 92"/>
                <a:gd name="f5" fmla="val 106"/>
                <a:gd name="f6" fmla="val 88"/>
                <a:gd name="f7" fmla="val 119"/>
                <a:gd name="f8" fmla="val 81"/>
                <a:gd name="f9" fmla="val 131"/>
                <a:gd name="f10" fmla="val 73"/>
                <a:gd name="f11" fmla="val 140"/>
                <a:gd name="f12" fmla="val 63"/>
                <a:gd name="f13" fmla="val 142"/>
                <a:gd name="f14" fmla="val 52"/>
                <a:gd name="f15" fmla="val 145"/>
                <a:gd name="f16" fmla="val 35"/>
                <a:gd name="f17" fmla="val 149"/>
                <a:gd name="f18" fmla="val 17"/>
                <a:gd name="f19" fmla="val 152"/>
                <a:gd name="f20" fmla="val 156"/>
                <a:gd name="f21" fmla="val 159"/>
                <a:gd name="f22" fmla="val 163"/>
                <a:gd name="f23" fmla="val 166"/>
                <a:gd name="f24" fmla="val 64"/>
                <a:gd name="f25" fmla="val 173"/>
                <a:gd name="f26" fmla="val 186"/>
                <a:gd name="f27" fmla="val 198"/>
                <a:gd name="f28" fmla="val 214"/>
                <a:gd name="f29" fmla="val 229"/>
                <a:gd name="f30" fmla="val 246"/>
                <a:gd name="f31" fmla="val 262"/>
                <a:gd name="f32" fmla="val 275"/>
                <a:gd name="f33" fmla="val 84"/>
                <a:gd name="f34" fmla="val 289"/>
                <a:gd name="f35" fmla="val 78"/>
                <a:gd name="f36" fmla="val 302"/>
                <a:gd name="f37" fmla="val 67"/>
                <a:gd name="f38" fmla="val 308"/>
                <a:gd name="f39" fmla="val 54"/>
                <a:gd name="f40" fmla="val 306"/>
                <a:gd name="f41" fmla="val 69"/>
                <a:gd name="f42" fmla="val 297"/>
                <a:gd name="f43" fmla="val 83"/>
                <a:gd name="f44" fmla="val 283"/>
                <a:gd name="f45" fmla="val 269"/>
                <a:gd name="f46" fmla="val 101"/>
                <a:gd name="f47" fmla="val 249"/>
                <a:gd name="f48" fmla="val 107"/>
                <a:gd name="f49" fmla="val 231"/>
                <a:gd name="f50" fmla="val 109"/>
                <a:gd name="f51" fmla="val 211"/>
                <a:gd name="f52" fmla="val 110"/>
                <a:gd name="f53" fmla="val 192"/>
                <a:gd name="f54" fmla="val 175"/>
                <a:gd name="f55" fmla="val 97"/>
                <a:gd name="f56" fmla="val 160"/>
                <a:gd name="f57" fmla="val 86"/>
                <a:gd name="f58" fmla="val 154"/>
                <a:gd name="f59" fmla="val 148"/>
                <a:gd name="f60" fmla="val 132"/>
                <a:gd name="f61" fmla="val 115"/>
                <a:gd name="f62" fmla="val 95"/>
                <a:gd name="f63" fmla="val 77"/>
                <a:gd name="f64" fmla="val 59"/>
                <a:gd name="f65" fmla="val 39"/>
                <a:gd name="f66" fmla="val 103"/>
                <a:gd name="f67" fmla="val 25"/>
                <a:gd name="f68" fmla="val 11"/>
                <a:gd name="f69" fmla="val 3"/>
                <a:gd name="f70" fmla="val 66"/>
                <a:gd name="f71" fmla="val 15"/>
                <a:gd name="f72" fmla="val 29"/>
                <a:gd name="f73" fmla="val 43"/>
                <a:gd name="f74" fmla="val 90"/>
                <a:gd name="f75" fmla="val 6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309" h="111">
                  <a:moveTo>
                    <a:pt x="f1" y="f2"/>
                  </a:moveTo>
                  <a:cubicBezTo>
                    <a:pt x="f3" y="f4"/>
                    <a:pt x="f5" y="f6"/>
                    <a:pt x="f7" y="f8"/>
                  </a:cubicBezTo>
                  <a:cubicBezTo>
                    <a:pt x="f9" y="f10"/>
                    <a:pt x="f11" y="f12"/>
                    <a:pt x="f13" y="f14"/>
                  </a:cubicBezTo>
                  <a:cubicBezTo>
                    <a:pt x="f15" y="f16"/>
                    <a:pt x="f17" y="f18"/>
                    <a:pt x="f19" y="f0"/>
                  </a:cubicBezTo>
                  <a:cubicBezTo>
                    <a:pt x="f20" y="f18"/>
                    <a:pt x="f21" y="f16"/>
                    <a:pt x="f22" y="f14"/>
                  </a:cubicBezTo>
                  <a:cubicBezTo>
                    <a:pt x="f23" y="f24"/>
                    <a:pt x="f25" y="f10"/>
                    <a:pt x="f26" y="f8"/>
                  </a:cubicBezTo>
                  <a:cubicBezTo>
                    <a:pt x="f27" y="f6"/>
                    <a:pt x="f28" y="f2"/>
                    <a:pt x="f29" y="f2"/>
                  </a:cubicBezTo>
                  <a:cubicBezTo>
                    <a:pt x="f30" y="f2"/>
                    <a:pt x="f31" y="f4"/>
                    <a:pt x="f32" y="f33"/>
                  </a:cubicBezTo>
                  <a:cubicBezTo>
                    <a:pt x="f34" y="f35"/>
                    <a:pt x="f36" y="f37"/>
                    <a:pt x="f38" y="f39"/>
                  </a:cubicBezTo>
                  <a:cubicBezTo>
                    <a:pt x="f40" y="f41"/>
                    <a:pt x="f42" y="f43"/>
                    <a:pt x="f44" y="f4"/>
                  </a:cubicBezTo>
                  <a:cubicBezTo>
                    <a:pt x="f45" y="f46"/>
                    <a:pt x="f47" y="f48"/>
                    <a:pt x="f49" y="f50"/>
                  </a:cubicBezTo>
                  <a:cubicBezTo>
                    <a:pt x="f51" y="f52"/>
                    <a:pt x="f53" y="f5"/>
                    <a:pt x="f54" y="f55"/>
                  </a:cubicBezTo>
                  <a:cubicBezTo>
                    <a:pt x="f23" y="f4"/>
                    <a:pt x="f56" y="f57"/>
                    <a:pt x="f58" y="f35"/>
                  </a:cubicBezTo>
                  <a:cubicBezTo>
                    <a:pt x="f59" y="f57"/>
                    <a:pt x="f11" y="f4"/>
                    <a:pt x="f60" y="f55"/>
                  </a:cubicBezTo>
                  <a:cubicBezTo>
                    <a:pt x="f61" y="f5"/>
                    <a:pt x="f62" y="f52"/>
                    <a:pt x="f63" y="f50"/>
                  </a:cubicBezTo>
                  <a:cubicBezTo>
                    <a:pt x="f64" y="f50"/>
                    <a:pt x="f65" y="f66"/>
                    <a:pt x="f67" y="f4"/>
                  </a:cubicBezTo>
                  <a:cubicBezTo>
                    <a:pt x="f68" y="f43"/>
                    <a:pt x="f0" y="f37"/>
                    <a:pt x="f0" y="f39"/>
                  </a:cubicBezTo>
                  <a:cubicBezTo>
                    <a:pt x="f69" y="f70"/>
                    <a:pt x="f71" y="f63"/>
                    <a:pt x="f72" y="f33"/>
                  </a:cubicBezTo>
                  <a:cubicBezTo>
                    <a:pt x="f73" y="f74"/>
                    <a:pt x="f75" y="f2"/>
                    <a:pt x="f1" y="f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50" name="Szabadkézi sokszög: alakzat 49">
              <a:extLst>
                <a:ext uri="{FF2B5EF4-FFF2-40B4-BE49-F238E27FC236}">
                  <a16:creationId xmlns:a16="http://schemas.microsoft.com/office/drawing/2014/main" id="{1BE16534-B682-43D2-BC78-A4E712182190}"/>
                </a:ext>
              </a:extLst>
            </p:cNvPr>
            <p:cNvSpPr/>
            <p:nvPr/>
          </p:nvSpPr>
          <p:spPr>
            <a:xfrm>
              <a:off x="1432080" y="5002200"/>
              <a:ext cx="41760" cy="19440"/>
            </a:xfrm>
            <a:custGeom>
              <a:avLst/>
              <a:gdLst>
                <a:gd name="f0" fmla="val 0"/>
                <a:gd name="f1" fmla="val 63"/>
                <a:gd name="f2" fmla="val 74"/>
                <a:gd name="f3" fmla="val 106"/>
                <a:gd name="f4" fmla="val 118"/>
                <a:gd name="f5" fmla="val 9"/>
                <a:gd name="f6" fmla="val 126"/>
                <a:gd name="f7" fmla="val 15"/>
                <a:gd name="f8" fmla="val 120"/>
                <a:gd name="f9" fmla="val 30"/>
                <a:gd name="f10" fmla="val 100"/>
                <a:gd name="f11" fmla="val 44"/>
                <a:gd name="f12" fmla="val 86"/>
                <a:gd name="f13" fmla="val 54"/>
                <a:gd name="f14" fmla="val 55"/>
                <a:gd name="f15" fmla="val 64"/>
                <a:gd name="f16" fmla="val 41"/>
                <a:gd name="f17" fmla="val 52"/>
                <a:gd name="f18" fmla="val 29"/>
                <a:gd name="f19" fmla="val 4"/>
                <a:gd name="f20" fmla="val 8"/>
                <a:gd name="f21" fmla="val 18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127" h="56">
                  <a:moveTo>
                    <a:pt x="f1" y="f0"/>
                  </a:moveTo>
                  <a:cubicBezTo>
                    <a:pt x="f2" y="f0"/>
                    <a:pt x="f3" y="f0"/>
                    <a:pt x="f4" y="f5"/>
                  </a:cubicBezTo>
                  <a:cubicBezTo>
                    <a:pt x="f6" y="f7"/>
                    <a:pt x="f8" y="f9"/>
                    <a:pt x="f10" y="f11"/>
                  </a:cubicBezTo>
                  <a:cubicBezTo>
                    <a:pt x="f12" y="f13"/>
                    <a:pt x="f2" y="f14"/>
                    <a:pt x="f15" y="f14"/>
                  </a:cubicBezTo>
                  <a:cubicBezTo>
                    <a:pt x="f13" y="f14"/>
                    <a:pt x="f16" y="f17"/>
                    <a:pt x="f18" y="f11"/>
                  </a:cubicBezTo>
                  <a:cubicBezTo>
                    <a:pt x="f19" y="f9"/>
                    <a:pt x="f0" y="f7"/>
                    <a:pt x="f20" y="f5"/>
                  </a:cubicBezTo>
                  <a:cubicBezTo>
                    <a:pt x="f21" y="f0"/>
                    <a:pt x="f17" y="f0"/>
                    <a:pt x="f1" y="f0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</p:grpSp>
      <p:sp>
        <p:nvSpPr>
          <p:cNvPr id="51" name="Szabadkézi sokszög: alakzat 50">
            <a:extLst>
              <a:ext uri="{FF2B5EF4-FFF2-40B4-BE49-F238E27FC236}">
                <a16:creationId xmlns:a16="http://schemas.microsoft.com/office/drawing/2014/main" id="{B25985CD-18B9-4785-8829-531E309A49AF}"/>
              </a:ext>
            </a:extLst>
          </p:cNvPr>
          <p:cNvSpPr/>
          <p:nvPr/>
        </p:nvSpPr>
        <p:spPr>
          <a:xfrm>
            <a:off x="6666840" y="4873679"/>
            <a:ext cx="151200" cy="228600"/>
          </a:xfrm>
          <a:custGeom>
            <a:avLst/>
            <a:gdLst>
              <a:gd name="f0" fmla="val 360"/>
              <a:gd name="f1" fmla="val 0"/>
              <a:gd name="f2" fmla="val 240"/>
              <a:gd name="f3" fmla="val 560"/>
              <a:gd name="f4" fmla="val 456"/>
              <a:gd name="f5" fmla="val 432"/>
              <a:gd name="f6" fmla="val 329"/>
              <a:gd name="f7" fmla="val 420"/>
              <a:gd name="f8" fmla="val 159"/>
              <a:gd name="f9" fmla="val 415"/>
              <a:gd name="f10" fmla="val 92"/>
              <a:gd name="f11" fmla="val 390"/>
              <a:gd name="f12" fmla="val 48"/>
              <a:gd name="f13" fmla="val 21"/>
              <a:gd name="f14" fmla="val 337"/>
              <a:gd name="f15" fmla="val 196"/>
              <a:gd name="f16" fmla="val 201"/>
              <a:gd name="f17" fmla="val 198"/>
              <a:gd name="f18" fmla="val 490"/>
              <a:gd name="f19" fmla="val 65"/>
              <a:gd name="f20" fmla="val 500"/>
              <a:gd name="f21" fmla="val 650"/>
              <a:gd name="f22" fmla="val 69"/>
              <a:gd name="f23" fmla="val 661"/>
              <a:gd name="f24" fmla="val 152"/>
              <a:gd name="f25" fmla="val 638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433" h="662">
                <a:moveTo>
                  <a:pt x="f2" y="f3"/>
                </a:moveTo>
                <a:cubicBezTo>
                  <a:pt x="f0" y="f4"/>
                  <a:pt x="f5" y="f6"/>
                  <a:pt x="f7" y="f8"/>
                </a:cubicBezTo>
                <a:cubicBezTo>
                  <a:pt x="f9" y="f10"/>
                  <a:pt x="f11" y="f12"/>
                  <a:pt x="f0" y="f13"/>
                </a:cubicBezTo>
                <a:cubicBezTo>
                  <a:pt x="f14" y="f1"/>
                  <a:pt x="f15" y="f12"/>
                  <a:pt x="f15" y="f16"/>
                </a:cubicBezTo>
                <a:cubicBezTo>
                  <a:pt x="f17" y="f18"/>
                  <a:pt x="f19" y="f20"/>
                  <a:pt x="f1" y="f21"/>
                </a:cubicBezTo>
                <a:cubicBezTo>
                  <a:pt x="f22" y="f23"/>
                  <a:pt x="f24" y="f25"/>
                  <a:pt x="f2" y="f3"/>
                </a:cubicBezTo>
                <a:close/>
              </a:path>
            </a:pathLst>
          </a:custGeom>
          <a:solidFill>
            <a:srgbClr val="74B531"/>
          </a:solidFill>
          <a:ln>
            <a:noFill/>
            <a:prstDash val="solid"/>
          </a:ln>
        </p:spPr>
        <p:txBody>
          <a:bodyPr vert="horz" wrap="squar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hu-H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52" name="Szabadkézi sokszög: alakzat 51">
            <a:extLst>
              <a:ext uri="{FF2B5EF4-FFF2-40B4-BE49-F238E27FC236}">
                <a16:creationId xmlns:a16="http://schemas.microsoft.com/office/drawing/2014/main" id="{809D52D1-7593-4459-82D8-F55419ACC1F0}"/>
              </a:ext>
            </a:extLst>
          </p:cNvPr>
          <p:cNvSpPr/>
          <p:nvPr/>
        </p:nvSpPr>
        <p:spPr>
          <a:xfrm>
            <a:off x="6652799" y="4866840"/>
            <a:ext cx="143280" cy="233640"/>
          </a:xfrm>
          <a:custGeom>
            <a:avLst/>
            <a:gdLst>
              <a:gd name="f0" fmla="val 0"/>
              <a:gd name="f1" fmla="val 399"/>
              <a:gd name="f2" fmla="val 79"/>
              <a:gd name="f3" fmla="val 323"/>
              <a:gd name="f4" fmla="val 187"/>
              <a:gd name="f5" fmla="val 132"/>
              <a:gd name="f6" fmla="val 252"/>
              <a:gd name="f7" fmla="val 542"/>
              <a:gd name="f8" fmla="val 67"/>
              <a:gd name="f9" fmla="val 568"/>
              <a:gd name="f10" fmla="val 698"/>
              <a:gd name="f11" fmla="val 12"/>
              <a:gd name="f12" fmla="val 701"/>
              <a:gd name="f13" fmla="val 11"/>
              <a:gd name="f14" fmla="val 705"/>
              <a:gd name="f15" fmla="val 37"/>
              <a:gd name="f16" fmla="val 122"/>
              <a:gd name="f17" fmla="val 637"/>
              <a:gd name="f18" fmla="val 249"/>
              <a:gd name="f19" fmla="val 508"/>
              <a:gd name="f20" fmla="val 286"/>
              <a:gd name="f21" fmla="val 148"/>
              <a:gd name="f22" fmla="val 318"/>
              <a:gd name="f23" fmla="val 9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400" h="706">
                <a:moveTo>
                  <a:pt x="f1" y="f2"/>
                </a:moveTo>
                <a:cubicBezTo>
                  <a:pt x="f3" y="f0"/>
                  <a:pt x="f4" y="f5"/>
                  <a:pt x="f4" y="f6"/>
                </a:cubicBezTo>
                <a:cubicBezTo>
                  <a:pt x="f4" y="f7"/>
                  <a:pt x="f8" y="f9"/>
                  <a:pt x="f0" y="f10"/>
                </a:cubicBezTo>
                <a:cubicBezTo>
                  <a:pt x="f11" y="f12"/>
                  <a:pt x="f13" y="f14"/>
                  <a:pt x="f15" y="f14"/>
                </a:cubicBezTo>
                <a:cubicBezTo>
                  <a:pt x="f16" y="f17"/>
                  <a:pt x="f18" y="f19"/>
                  <a:pt x="f18" y="f20"/>
                </a:cubicBezTo>
                <a:cubicBezTo>
                  <a:pt x="f18" y="f21"/>
                  <a:pt x="f22" y="f23"/>
                  <a:pt x="f1" y="f2"/>
                </a:cubicBezTo>
                <a:close/>
              </a:path>
            </a:pathLst>
          </a:custGeom>
          <a:solidFill>
            <a:srgbClr val="74B531"/>
          </a:solidFill>
          <a:ln>
            <a:noFill/>
            <a:prstDash val="solid"/>
          </a:ln>
        </p:spPr>
        <p:txBody>
          <a:bodyPr vert="horz" wrap="squar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hu-H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53" name="Szabadkézi sokszög: alakzat 52">
            <a:extLst>
              <a:ext uri="{FF2B5EF4-FFF2-40B4-BE49-F238E27FC236}">
                <a16:creationId xmlns:a16="http://schemas.microsoft.com/office/drawing/2014/main" id="{EEF998B7-2681-4388-BFBB-66412CA27F67}"/>
              </a:ext>
            </a:extLst>
          </p:cNvPr>
          <p:cNvSpPr/>
          <p:nvPr/>
        </p:nvSpPr>
        <p:spPr>
          <a:xfrm>
            <a:off x="6652799" y="4862520"/>
            <a:ext cx="135000" cy="234720"/>
          </a:xfrm>
          <a:custGeom>
            <a:avLst/>
            <a:gdLst>
              <a:gd name="f0" fmla="val 0"/>
              <a:gd name="f1" fmla="val 376"/>
              <a:gd name="f2" fmla="val 53"/>
              <a:gd name="f3" fmla="val 288"/>
              <a:gd name="f4" fmla="val 159"/>
              <a:gd name="f5" fmla="val 76"/>
              <a:gd name="f6" fmla="val 222"/>
              <a:gd name="f7" fmla="val 459"/>
              <a:gd name="f8" fmla="val 450"/>
              <a:gd name="f9" fmla="val 565"/>
              <a:gd name="f10" fmla="val 606"/>
              <a:gd name="f11" fmla="val 648"/>
              <a:gd name="f12" fmla="val 689"/>
              <a:gd name="f13" fmla="val 37"/>
              <a:gd name="f14" fmla="val 664"/>
              <a:gd name="f15" fmla="val 212"/>
              <a:gd name="f16" fmla="val 515"/>
              <a:gd name="f17" fmla="val 254"/>
              <a:gd name="f18" fmla="val 115"/>
              <a:gd name="f19" fmla="val 293"/>
              <a:gd name="f20" fmla="val 55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377" h="690">
                <a:moveTo>
                  <a:pt x="f1" y="f2"/>
                </a:moveTo>
                <a:cubicBezTo>
                  <a:pt x="f3" y="f0"/>
                  <a:pt x="f4" y="f5"/>
                  <a:pt x="f4" y="f6"/>
                </a:cubicBezTo>
                <a:cubicBezTo>
                  <a:pt x="f4" y="f7"/>
                  <a:pt x="f2" y="f8"/>
                  <a:pt x="f0" y="f9"/>
                </a:cubicBezTo>
                <a:cubicBezTo>
                  <a:pt x="f0" y="f10"/>
                  <a:pt x="f0" y="f11"/>
                  <a:pt x="f0" y="f12"/>
                </a:cubicBezTo>
                <a:cubicBezTo>
                  <a:pt x="f13" y="f14"/>
                  <a:pt x="f15" y="f16"/>
                  <a:pt x="f15" y="f17"/>
                </a:cubicBezTo>
                <a:cubicBezTo>
                  <a:pt x="f15" y="f18"/>
                  <a:pt x="f19" y="f20"/>
                  <a:pt x="f1" y="f2"/>
                </a:cubicBezTo>
                <a:close/>
              </a:path>
            </a:pathLst>
          </a:custGeom>
          <a:solidFill>
            <a:srgbClr val="74B531"/>
          </a:solidFill>
          <a:ln>
            <a:noFill/>
            <a:prstDash val="solid"/>
          </a:ln>
        </p:spPr>
        <p:txBody>
          <a:bodyPr vert="horz" wrap="squar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hu-H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54" name="Szabadkézi sokszög: alakzat 53">
            <a:extLst>
              <a:ext uri="{FF2B5EF4-FFF2-40B4-BE49-F238E27FC236}">
                <a16:creationId xmlns:a16="http://schemas.microsoft.com/office/drawing/2014/main" id="{F74EE4A3-17A7-4313-86F6-C5D55656EDBD}"/>
              </a:ext>
            </a:extLst>
          </p:cNvPr>
          <p:cNvSpPr/>
          <p:nvPr/>
        </p:nvSpPr>
        <p:spPr>
          <a:xfrm>
            <a:off x="6320880" y="4901040"/>
            <a:ext cx="229680" cy="213840"/>
          </a:xfrm>
          <a:custGeom>
            <a:avLst/>
            <a:gdLst>
              <a:gd name="f0" fmla="val 0"/>
              <a:gd name="f1" fmla="val 32"/>
              <a:gd name="f2" fmla="val 106"/>
              <a:gd name="f3" fmla="val 37"/>
              <a:gd name="f4" fmla="val 168"/>
              <a:gd name="f5" fmla="val 226"/>
              <a:gd name="f6" fmla="val 27"/>
              <a:gd name="f7" fmla="val 66"/>
              <a:gd name="f8" fmla="val 104"/>
              <a:gd name="f9" fmla="val 143"/>
              <a:gd name="f10" fmla="val 161"/>
              <a:gd name="f11" fmla="val 130"/>
              <a:gd name="f12" fmla="val 55"/>
              <a:gd name="f13" fmla="val 154"/>
              <a:gd name="f14" fmla="val 418"/>
              <a:gd name="f15" fmla="val 589"/>
              <a:gd name="f16" fmla="val 555"/>
              <a:gd name="f17" fmla="val 531"/>
              <a:gd name="f18" fmla="val 487"/>
              <a:gd name="f19" fmla="val 667"/>
              <a:gd name="f20" fmla="val 529"/>
              <a:gd name="f21" fmla="val 571"/>
              <a:gd name="f22" fmla="val 613"/>
              <a:gd name="f23" fmla="val 584"/>
              <a:gd name="f24" fmla="val 605"/>
              <a:gd name="f25" fmla="val 624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668" h="625">
                <a:moveTo>
                  <a:pt x="f1" y="f2"/>
                </a:moveTo>
                <a:cubicBezTo>
                  <a:pt x="f0" y="f3"/>
                  <a:pt x="f4" y="f0"/>
                  <a:pt x="f5" y="f6"/>
                </a:cubicBezTo>
                <a:cubicBezTo>
                  <a:pt x="f5" y="f7"/>
                  <a:pt x="f5" y="f8"/>
                  <a:pt x="f5" y="f9"/>
                </a:cubicBezTo>
                <a:cubicBezTo>
                  <a:pt x="f10" y="f11"/>
                  <a:pt x="f12" y="f13"/>
                  <a:pt x="f1" y="f2"/>
                </a:cubicBezTo>
                <a:moveTo>
                  <a:pt x="f14" y="f15"/>
                </a:moveTo>
                <a:cubicBezTo>
                  <a:pt x="f14" y="f16"/>
                  <a:pt x="f17" y="f18"/>
                  <a:pt x="f19" y="f18"/>
                </a:cubicBezTo>
                <a:cubicBezTo>
                  <a:pt x="f19" y="f20"/>
                  <a:pt x="f19" y="f21"/>
                  <a:pt x="f19" y="f22"/>
                </a:cubicBezTo>
                <a:cubicBezTo>
                  <a:pt x="f23" y="f24"/>
                  <a:pt x="f14" y="f25"/>
                  <a:pt x="f14" y="f15"/>
                </a:cubicBezTo>
                <a:close/>
              </a:path>
            </a:pathLst>
          </a:custGeom>
          <a:solidFill>
            <a:srgbClr val="74B531"/>
          </a:solidFill>
          <a:ln>
            <a:noFill/>
            <a:prstDash val="solid"/>
          </a:ln>
        </p:spPr>
        <p:txBody>
          <a:bodyPr vert="horz" wrap="squar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hu-H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55" name="Szabadkézi sokszög: alakzat 54">
            <a:extLst>
              <a:ext uri="{FF2B5EF4-FFF2-40B4-BE49-F238E27FC236}">
                <a16:creationId xmlns:a16="http://schemas.microsoft.com/office/drawing/2014/main" id="{5D146F59-4B04-4F67-A4BA-FAB7A536C409}"/>
              </a:ext>
            </a:extLst>
          </p:cNvPr>
          <p:cNvSpPr/>
          <p:nvPr/>
        </p:nvSpPr>
        <p:spPr>
          <a:xfrm>
            <a:off x="6404760" y="4830480"/>
            <a:ext cx="267120" cy="312480"/>
          </a:xfrm>
          <a:custGeom>
            <a:avLst/>
            <a:gdLst>
              <a:gd name="f0" fmla="val 0"/>
              <a:gd name="f1" fmla="val 813"/>
              <a:gd name="f2" fmla="val 446"/>
              <a:gd name="f3" fmla="val 774"/>
              <a:gd name="f4" fmla="val 349"/>
              <a:gd name="f5" fmla="val 670"/>
              <a:gd name="f6" fmla="val 231"/>
              <a:gd name="f7" fmla="val 518"/>
              <a:gd name="f8" fmla="val 166"/>
              <a:gd name="f9" fmla="val 138"/>
              <a:gd name="f10" fmla="val 252"/>
              <a:gd name="f11" fmla="val 173"/>
              <a:gd name="f12" fmla="val 379"/>
              <a:gd name="f13" fmla="val 376"/>
              <a:gd name="f14" fmla="val 529"/>
              <a:gd name="f15" fmla="val 357"/>
              <a:gd name="f16" fmla="val 768"/>
              <a:gd name="f17" fmla="val 435"/>
              <a:gd name="f18" fmla="val 867"/>
              <a:gd name="f19" fmla="val 353"/>
              <a:gd name="f20" fmla="val 888"/>
              <a:gd name="f21" fmla="val 293"/>
              <a:gd name="f22" fmla="val 932"/>
              <a:gd name="f23" fmla="val 957"/>
              <a:gd name="f24" fmla="val 992"/>
              <a:gd name="f25" fmla="val 458"/>
              <a:gd name="f26" fmla="val 973"/>
              <a:gd name="f27" fmla="val 541"/>
              <a:gd name="f28" fmla="val 980"/>
              <a:gd name="f29" fmla="val 679"/>
              <a:gd name="f30" fmla="val 790"/>
              <a:gd name="f31" fmla="val 952"/>
              <a:gd name="f32" fmla="val 918"/>
              <a:gd name="f33" fmla="val 792"/>
              <a:gd name="f34" fmla="val 892"/>
              <a:gd name="f35" fmla="val 788"/>
              <a:gd name="f36" fmla="val 876"/>
              <a:gd name="f37" fmla="val 781"/>
              <a:gd name="f38" fmla="val 862"/>
              <a:gd name="f39" fmla="val 848"/>
              <a:gd name="f40" fmla="val 763"/>
              <a:gd name="f41" fmla="val 566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863" h="993">
                <a:moveTo>
                  <a:pt x="f1" y="f2"/>
                </a:moveTo>
                <a:cubicBezTo>
                  <a:pt x="f3" y="f4"/>
                  <a:pt x="f5" y="f6"/>
                  <a:pt x="f7" y="f8"/>
                </a:cubicBezTo>
                <a:cubicBezTo>
                  <a:pt x="f9" y="f0"/>
                  <a:pt x="f0" y="f10"/>
                  <a:pt x="f11" y="f12"/>
                </a:cubicBezTo>
                <a:cubicBezTo>
                  <a:pt x="f13" y="f14"/>
                  <a:pt x="f15" y="f16"/>
                  <a:pt x="f17" y="f18"/>
                </a:cubicBezTo>
                <a:cubicBezTo>
                  <a:pt x="f19" y="f20"/>
                  <a:pt x="f21" y="f22"/>
                  <a:pt x="f21" y="f23"/>
                </a:cubicBezTo>
                <a:cubicBezTo>
                  <a:pt x="f21" y="f24"/>
                  <a:pt x="f25" y="f26"/>
                  <a:pt x="f27" y="f28"/>
                </a:cubicBezTo>
                <a:cubicBezTo>
                  <a:pt x="f29" y="f28"/>
                  <a:pt x="f30" y="f31"/>
                  <a:pt x="f30" y="f32"/>
                </a:cubicBezTo>
                <a:cubicBezTo>
                  <a:pt x="f33" y="f34"/>
                  <a:pt x="f35" y="f36"/>
                  <a:pt x="f37" y="f38"/>
                </a:cubicBezTo>
                <a:cubicBezTo>
                  <a:pt x="f39" y="f40"/>
                  <a:pt x="f38" y="f41"/>
                  <a:pt x="f1" y="f2"/>
                </a:cubicBezTo>
                <a:close/>
              </a:path>
            </a:pathLst>
          </a:custGeom>
          <a:solidFill>
            <a:srgbClr val="74B531"/>
          </a:solidFill>
          <a:ln>
            <a:noFill/>
            <a:prstDash val="solid"/>
          </a:ln>
        </p:spPr>
        <p:txBody>
          <a:bodyPr vert="horz" wrap="squar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hu-H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56" name="Szabadkézi sokszög: alakzat 55">
            <a:extLst>
              <a:ext uri="{FF2B5EF4-FFF2-40B4-BE49-F238E27FC236}">
                <a16:creationId xmlns:a16="http://schemas.microsoft.com/office/drawing/2014/main" id="{2AA08236-9B2B-47BA-89C3-122B360F6BD6}"/>
              </a:ext>
            </a:extLst>
          </p:cNvPr>
          <p:cNvSpPr/>
          <p:nvPr/>
        </p:nvSpPr>
        <p:spPr>
          <a:xfrm>
            <a:off x="6508080" y="4936320"/>
            <a:ext cx="99720" cy="183600"/>
          </a:xfrm>
          <a:custGeom>
            <a:avLst/>
            <a:gdLst>
              <a:gd name="f0" fmla="val 0"/>
              <a:gd name="f1" fmla="val 378"/>
              <a:gd name="f2" fmla="val 258"/>
              <a:gd name="f3" fmla="val 10"/>
              <a:gd name="f4" fmla="val 150"/>
              <a:gd name="f5" fmla="val 120"/>
              <a:gd name="f6" fmla="val 257"/>
              <a:gd name="f7" fmla="val 152"/>
              <a:gd name="f8" fmla="val 379"/>
              <a:gd name="f9" fmla="val 228"/>
              <a:gd name="f10" fmla="val 441"/>
              <a:gd name="f11" fmla="val 203"/>
              <a:gd name="f12" fmla="val 450"/>
              <a:gd name="f13" fmla="val 522"/>
              <a:gd name="f14" fmla="val 230"/>
              <a:gd name="f15" fmla="val 469"/>
              <a:gd name="f16" fmla="val 391"/>
              <a:gd name="f17" fmla="val 510"/>
              <a:gd name="f18" fmla="val 442"/>
              <a:gd name="f19" fmla="val 524"/>
              <a:gd name="f20" fmla="val 283"/>
              <a:gd name="f21" fmla="val 347"/>
              <a:gd name="f22" fmla="val 206"/>
              <a:gd name="f23" fmla="val 320"/>
              <a:gd name="f24" fmla="val 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443" h="525">
                <a:moveTo>
                  <a:pt x="f1" y="f0"/>
                </a:moveTo>
                <a:cubicBezTo>
                  <a:pt x="f2" y="f3"/>
                  <a:pt x="f4" y="f5"/>
                  <a:pt x="f4" y="f6"/>
                </a:cubicBezTo>
                <a:cubicBezTo>
                  <a:pt x="f7" y="f8"/>
                  <a:pt x="f9" y="f10"/>
                  <a:pt x="f11" y="f12"/>
                </a:cubicBezTo>
                <a:cubicBezTo>
                  <a:pt x="f0" y="f13"/>
                  <a:pt x="f14" y="f15"/>
                  <a:pt x="f16" y="f17"/>
                </a:cubicBezTo>
                <a:cubicBezTo>
                  <a:pt x="f18" y="f19"/>
                  <a:pt x="f20" y="f21"/>
                  <a:pt x="f20" y="f22"/>
                </a:cubicBezTo>
                <a:cubicBezTo>
                  <a:pt x="f20" y="f5"/>
                  <a:pt x="f23" y="f24"/>
                  <a:pt x="f1" y="f0"/>
                </a:cubicBezTo>
                <a:close/>
              </a:path>
            </a:pathLst>
          </a:custGeom>
          <a:solidFill>
            <a:srgbClr val="74B531"/>
          </a:solidFill>
          <a:ln>
            <a:noFill/>
            <a:prstDash val="solid"/>
          </a:ln>
        </p:spPr>
        <p:txBody>
          <a:bodyPr vert="horz" wrap="squar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hu-H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57" name="Szabadkézi sokszög: alakzat 56">
            <a:extLst>
              <a:ext uri="{FF2B5EF4-FFF2-40B4-BE49-F238E27FC236}">
                <a16:creationId xmlns:a16="http://schemas.microsoft.com/office/drawing/2014/main" id="{BCF68DF8-9430-42A0-8D76-39E89F19B7E8}"/>
              </a:ext>
            </a:extLst>
          </p:cNvPr>
          <p:cNvSpPr/>
          <p:nvPr/>
        </p:nvSpPr>
        <p:spPr>
          <a:xfrm>
            <a:off x="6507000" y="4818960"/>
            <a:ext cx="179640" cy="281520"/>
          </a:xfrm>
          <a:custGeom>
            <a:avLst/>
            <a:gdLst>
              <a:gd name="f0" fmla="val 0"/>
              <a:gd name="f1" fmla="val 138"/>
              <a:gd name="f2" fmla="val 34"/>
              <a:gd name="f3" fmla="val 87"/>
              <a:gd name="f4" fmla="val 18"/>
              <a:gd name="f5" fmla="val 41"/>
              <a:gd name="f6" fmla="val 7"/>
              <a:gd name="f7" fmla="val 4"/>
              <a:gd name="f8" fmla="val 39"/>
              <a:gd name="f9" fmla="val 9"/>
              <a:gd name="f10" fmla="val 57"/>
              <a:gd name="f11" fmla="val 293"/>
              <a:gd name="f12" fmla="val 129"/>
              <a:gd name="f13" fmla="val 567"/>
              <a:gd name="f14" fmla="val 417"/>
              <a:gd name="f15" fmla="val 399"/>
              <a:gd name="f16" fmla="val 783"/>
              <a:gd name="f17" fmla="val 480"/>
              <a:gd name="f18" fmla="val 669"/>
              <a:gd name="f19" fmla="val 500"/>
              <a:gd name="f20" fmla="val 572"/>
              <a:gd name="f21" fmla="val 424"/>
              <a:gd name="f22" fmla="val 265"/>
              <a:gd name="f23" fmla="val 279"/>
              <a:gd name="f24" fmla="val 78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568" h="784">
                <a:moveTo>
                  <a:pt x="f1" y="f2"/>
                </a:moveTo>
                <a:cubicBezTo>
                  <a:pt x="f3" y="f4"/>
                  <a:pt x="f5" y="f6"/>
                  <a:pt x="f0" y="f0"/>
                </a:cubicBezTo>
                <a:cubicBezTo>
                  <a:pt x="f7" y="f4"/>
                  <a:pt x="f6" y="f8"/>
                  <a:pt x="f9" y="f10"/>
                </a:cubicBezTo>
                <a:cubicBezTo>
                  <a:pt x="f11" y="f12"/>
                  <a:pt x="f13" y="f14"/>
                  <a:pt x="f15" y="f16"/>
                </a:cubicBezTo>
                <a:cubicBezTo>
                  <a:pt x="f17" y="f18"/>
                  <a:pt x="f19" y="f20"/>
                  <a:pt x="f19" y="f21"/>
                </a:cubicBezTo>
                <a:cubicBezTo>
                  <a:pt x="f19" y="f22"/>
                  <a:pt x="f23" y="f24"/>
                  <a:pt x="f1" y="f2"/>
                </a:cubicBezTo>
                <a:close/>
              </a:path>
            </a:pathLst>
          </a:custGeom>
          <a:solidFill>
            <a:srgbClr val="74B531"/>
          </a:solidFill>
          <a:ln>
            <a:noFill/>
            <a:prstDash val="solid"/>
          </a:ln>
        </p:spPr>
        <p:txBody>
          <a:bodyPr vert="horz" wrap="squar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hu-H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58" name="Szabadkézi sokszög: alakzat 57">
            <a:extLst>
              <a:ext uri="{FF2B5EF4-FFF2-40B4-BE49-F238E27FC236}">
                <a16:creationId xmlns:a16="http://schemas.microsoft.com/office/drawing/2014/main" id="{39583642-1623-4188-9841-485FBE7DD890}"/>
              </a:ext>
            </a:extLst>
          </p:cNvPr>
          <p:cNvSpPr/>
          <p:nvPr/>
        </p:nvSpPr>
        <p:spPr>
          <a:xfrm>
            <a:off x="6503399" y="4811400"/>
            <a:ext cx="196560" cy="290160"/>
          </a:xfrm>
          <a:custGeom>
            <a:avLst/>
            <a:gdLst>
              <a:gd name="f0" fmla="val 0"/>
              <a:gd name="f1" fmla="val 10"/>
              <a:gd name="f2" fmla="val 14"/>
              <a:gd name="f3" fmla="val 32"/>
              <a:gd name="f4" fmla="val 17"/>
              <a:gd name="f5" fmla="val 51"/>
              <a:gd name="f6" fmla="val 259"/>
              <a:gd name="f7" fmla="val 118"/>
              <a:gd name="f8" fmla="val 490"/>
              <a:gd name="f9" fmla="val 272"/>
              <a:gd name="f10" fmla="val 547"/>
              <a:gd name="f11" fmla="val 609"/>
              <a:gd name="f12" fmla="val 453"/>
              <a:gd name="f13" fmla="val 748"/>
              <a:gd name="f14" fmla="val 407"/>
              <a:gd name="f15" fmla="val 807"/>
              <a:gd name="f16" fmla="val 497"/>
              <a:gd name="f17" fmla="val 743"/>
              <a:gd name="f18" fmla="val 591"/>
              <a:gd name="f19" fmla="val 445"/>
              <a:gd name="f20" fmla="val 550"/>
              <a:gd name="f21" fmla="val 215"/>
              <a:gd name="f22" fmla="val 377"/>
              <a:gd name="f23" fmla="val 78"/>
              <a:gd name="f24" fmla="val 171"/>
              <a:gd name="f25" fmla="val 23"/>
              <a:gd name="f26" fmla="val 109"/>
              <a:gd name="f27" fmla="val 7"/>
              <a:gd name="f28" fmla="val 53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551" h="808">
                <a:moveTo>
                  <a:pt x="f0" y="f0"/>
                </a:moveTo>
                <a:cubicBezTo>
                  <a:pt x="f1" y="f2"/>
                  <a:pt x="f2" y="f3"/>
                  <a:pt x="f4" y="f5"/>
                </a:cubicBezTo>
                <a:cubicBezTo>
                  <a:pt x="f6" y="f7"/>
                  <a:pt x="f8" y="f9"/>
                  <a:pt x="f8" y="f10"/>
                </a:cubicBezTo>
                <a:cubicBezTo>
                  <a:pt x="f8" y="f11"/>
                  <a:pt x="f12" y="f13"/>
                  <a:pt x="f14" y="f15"/>
                </a:cubicBezTo>
                <a:cubicBezTo>
                  <a:pt x="f16" y="f17"/>
                  <a:pt x="f10" y="f18"/>
                  <a:pt x="f10" y="f19"/>
                </a:cubicBezTo>
                <a:cubicBezTo>
                  <a:pt x="f20" y="f21"/>
                  <a:pt x="f22" y="f23"/>
                  <a:pt x="f24" y="f25"/>
                </a:cubicBezTo>
                <a:cubicBezTo>
                  <a:pt x="f26" y="f27"/>
                  <a:pt x="f28" y="f0"/>
                  <a:pt x="f0" y="f0"/>
                </a:cubicBezTo>
                <a:close/>
              </a:path>
            </a:pathLst>
          </a:custGeom>
          <a:solidFill>
            <a:srgbClr val="74B531"/>
          </a:solidFill>
          <a:ln>
            <a:noFill/>
            <a:prstDash val="solid"/>
          </a:ln>
        </p:spPr>
        <p:txBody>
          <a:bodyPr vert="horz" wrap="squar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hu-H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59" name="Szabadkézi sokszög: alakzat 58">
            <a:extLst>
              <a:ext uri="{FF2B5EF4-FFF2-40B4-BE49-F238E27FC236}">
                <a16:creationId xmlns:a16="http://schemas.microsoft.com/office/drawing/2014/main" id="{8A91F8E5-0B9D-4148-8F29-FDCBF72B448D}"/>
              </a:ext>
            </a:extLst>
          </p:cNvPr>
          <p:cNvSpPr/>
          <p:nvPr/>
        </p:nvSpPr>
        <p:spPr>
          <a:xfrm>
            <a:off x="6422760" y="4749120"/>
            <a:ext cx="46440" cy="48600"/>
          </a:xfrm>
          <a:custGeom>
            <a:avLst/>
            <a:gdLst>
              <a:gd name="f0" fmla="val 0"/>
              <a:gd name="f1" fmla="val 7"/>
              <a:gd name="f2" fmla="val 136"/>
              <a:gd name="f3" fmla="val 64"/>
              <a:gd name="f4" fmla="val 42"/>
              <a:gd name="f5" fmla="val 45"/>
              <a:gd name="f6" fmla="val 60"/>
              <a:gd name="f7" fmla="val 85"/>
              <a:gd name="f8" fmla="val 41"/>
              <a:gd name="f9" fmla="val 129"/>
              <a:gd name="f10" fmla="val 51"/>
              <a:gd name="f11" fmla="val 122"/>
              <a:gd name="f12" fmla="val 93"/>
              <a:gd name="f13" fmla="val 127"/>
              <a:gd name="f14" fmla="val 50"/>
              <a:gd name="f15" fmla="val 13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137" h="137">
                <a:moveTo>
                  <a:pt x="f1" y="f2"/>
                </a:moveTo>
                <a:cubicBezTo>
                  <a:pt x="f0" y="f3"/>
                  <a:pt x="f4" y="f5"/>
                  <a:pt x="f6" y="f0"/>
                </a:cubicBezTo>
                <a:cubicBezTo>
                  <a:pt x="f7" y="f8"/>
                  <a:pt x="f9" y="f10"/>
                  <a:pt x="f2" y="f11"/>
                </a:cubicBezTo>
                <a:cubicBezTo>
                  <a:pt x="f12" y="f13"/>
                  <a:pt x="f14" y="f15"/>
                  <a:pt x="f1" y="f2"/>
                </a:cubicBezTo>
                <a:close/>
              </a:path>
            </a:pathLst>
          </a:custGeom>
          <a:solidFill>
            <a:srgbClr val="74B531"/>
          </a:solidFill>
          <a:ln>
            <a:noFill/>
            <a:prstDash val="solid"/>
          </a:ln>
        </p:spPr>
        <p:txBody>
          <a:bodyPr vert="horz" wrap="squar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hu-H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60" name="Szabadkézi sokszög: alakzat 59">
            <a:extLst>
              <a:ext uri="{FF2B5EF4-FFF2-40B4-BE49-F238E27FC236}">
                <a16:creationId xmlns:a16="http://schemas.microsoft.com/office/drawing/2014/main" id="{E8618112-3BCC-4416-B522-E08F921AEAE2}"/>
              </a:ext>
            </a:extLst>
          </p:cNvPr>
          <p:cNvSpPr/>
          <p:nvPr/>
        </p:nvSpPr>
        <p:spPr>
          <a:xfrm>
            <a:off x="6351120" y="4745880"/>
            <a:ext cx="162360" cy="192240"/>
          </a:xfrm>
          <a:custGeom>
            <a:avLst/>
            <a:gdLst>
              <a:gd name="f0" fmla="val 0"/>
              <a:gd name="f1" fmla="val 466"/>
              <a:gd name="f2" fmla="val 345"/>
              <a:gd name="f3" fmla="val 318"/>
              <a:gd name="f4" fmla="val 41"/>
              <a:gd name="f5" fmla="val 271"/>
              <a:gd name="f6" fmla="val 50"/>
              <a:gd name="f7" fmla="val 262"/>
              <a:gd name="f8" fmla="val 122"/>
              <a:gd name="f9" fmla="val 138"/>
              <a:gd name="f10" fmla="val 127"/>
              <a:gd name="f11" fmla="val 295"/>
              <a:gd name="f12" fmla="val 11"/>
              <a:gd name="f13" fmla="val 429"/>
              <a:gd name="f14" fmla="val 13"/>
              <a:gd name="f15" fmla="val 112"/>
              <a:gd name="f16" fmla="val 535"/>
              <a:gd name="f17" fmla="val 236"/>
              <a:gd name="f18" fmla="val 361"/>
              <a:gd name="f19" fmla="val 462"/>
              <a:gd name="f20" fmla="val 424"/>
              <a:gd name="f21" fmla="val 288"/>
              <a:gd name="f22" fmla="val 465"/>
              <a:gd name="f23" fmla="val 207"/>
              <a:gd name="f24" fmla="val 439"/>
              <a:gd name="f25" fmla="val 163"/>
              <a:gd name="f26" fmla="val 395"/>
              <a:gd name="f27" fmla="val 143"/>
              <a:gd name="f28" fmla="val 402"/>
              <a:gd name="f29" fmla="val 71"/>
              <a:gd name="f30" fmla="val 362"/>
              <a:gd name="f31" fmla="val 48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466" h="536">
                <a:moveTo>
                  <a:pt x="f2" y="f0"/>
                </a:moveTo>
                <a:cubicBezTo>
                  <a:pt x="f3" y="f4"/>
                  <a:pt x="f5" y="f6"/>
                  <a:pt x="f7" y="f8"/>
                </a:cubicBezTo>
                <a:cubicBezTo>
                  <a:pt x="f9" y="f10"/>
                  <a:pt x="f0" y="f11"/>
                  <a:pt x="f12" y="f13"/>
                </a:cubicBezTo>
                <a:cubicBezTo>
                  <a:pt x="f14" y="f1"/>
                  <a:pt x="f15" y="f16"/>
                  <a:pt x="f17" y="f16"/>
                </a:cubicBezTo>
                <a:cubicBezTo>
                  <a:pt x="f18" y="f16"/>
                  <a:pt x="f19" y="f20"/>
                  <a:pt x="f19" y="f21"/>
                </a:cubicBezTo>
                <a:cubicBezTo>
                  <a:pt x="f22" y="f23"/>
                  <a:pt x="f24" y="f25"/>
                  <a:pt x="f26" y="f27"/>
                </a:cubicBezTo>
                <a:cubicBezTo>
                  <a:pt x="f28" y="f29"/>
                  <a:pt x="f30" y="f31"/>
                  <a:pt x="f2" y="f0"/>
                </a:cubicBezTo>
                <a:close/>
              </a:path>
            </a:pathLst>
          </a:custGeom>
          <a:solidFill>
            <a:srgbClr val="74B531"/>
          </a:solidFill>
          <a:ln>
            <a:noFill/>
            <a:prstDash val="solid"/>
          </a:ln>
        </p:spPr>
        <p:txBody>
          <a:bodyPr vert="horz" wrap="squar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hu-H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61" name="Szabadkézi sokszög: alakzat 60">
            <a:extLst>
              <a:ext uri="{FF2B5EF4-FFF2-40B4-BE49-F238E27FC236}">
                <a16:creationId xmlns:a16="http://schemas.microsoft.com/office/drawing/2014/main" id="{25F17280-19BD-4D9F-856F-352888C5A330}"/>
              </a:ext>
            </a:extLst>
          </p:cNvPr>
          <p:cNvSpPr/>
          <p:nvPr/>
        </p:nvSpPr>
        <p:spPr>
          <a:xfrm>
            <a:off x="6446520" y="4768919"/>
            <a:ext cx="36000" cy="70200"/>
          </a:xfrm>
          <a:custGeom>
            <a:avLst/>
            <a:gdLst>
              <a:gd name="f0" fmla="val 0"/>
              <a:gd name="f1" fmla="val 49"/>
              <a:gd name="f2" fmla="val 194"/>
              <a:gd name="f3" fmla="val 22"/>
              <a:gd name="f4" fmla="val 189"/>
              <a:gd name="f5" fmla="val 12"/>
              <a:gd name="f6" fmla="val 90"/>
              <a:gd name="f7" fmla="val 19"/>
              <a:gd name="f8" fmla="val 37"/>
              <a:gd name="f9" fmla="val 52"/>
              <a:gd name="f10" fmla="val 30"/>
              <a:gd name="f11" fmla="val 72"/>
              <a:gd name="f12" fmla="val 85"/>
              <a:gd name="f13" fmla="val 35"/>
              <a:gd name="f14" fmla="val 113"/>
              <a:gd name="f15" fmla="val 51"/>
              <a:gd name="f16" fmla="val 109"/>
              <a:gd name="f17" fmla="val 104"/>
              <a:gd name="f18" fmla="val 97"/>
              <a:gd name="f19" fmla="val 203"/>
              <a:gd name="f20" fmla="val 77"/>
              <a:gd name="f21" fmla="val 199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114" h="204">
                <a:moveTo>
                  <a:pt x="f1" y="f2"/>
                </a:moveTo>
                <a:cubicBezTo>
                  <a:pt x="f3" y="f4"/>
                  <a:pt x="f0" y="f4"/>
                  <a:pt x="f5" y="f6"/>
                </a:cubicBezTo>
                <a:cubicBezTo>
                  <a:pt x="f7" y="f8"/>
                  <a:pt x="f9" y="f10"/>
                  <a:pt x="f11" y="f0"/>
                </a:cubicBezTo>
                <a:cubicBezTo>
                  <a:pt x="f12" y="f13"/>
                  <a:pt x="f14" y="f15"/>
                  <a:pt x="f16" y="f17"/>
                </a:cubicBezTo>
                <a:cubicBezTo>
                  <a:pt x="f18" y="f19"/>
                  <a:pt x="f20" y="f21"/>
                  <a:pt x="f1" y="f2"/>
                </a:cubicBezTo>
                <a:close/>
              </a:path>
            </a:pathLst>
          </a:custGeom>
          <a:solidFill>
            <a:srgbClr val="74B531"/>
          </a:solidFill>
          <a:ln>
            <a:noFill/>
            <a:prstDash val="solid"/>
          </a:ln>
        </p:spPr>
        <p:txBody>
          <a:bodyPr vert="horz" wrap="squar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hu-H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62" name="Szabadkézi sokszög: alakzat 61">
            <a:extLst>
              <a:ext uri="{FF2B5EF4-FFF2-40B4-BE49-F238E27FC236}">
                <a16:creationId xmlns:a16="http://schemas.microsoft.com/office/drawing/2014/main" id="{B8A7B0B8-D404-4CF0-8BAD-E8F7C2EF475B}"/>
              </a:ext>
            </a:extLst>
          </p:cNvPr>
          <p:cNvSpPr/>
          <p:nvPr/>
        </p:nvSpPr>
        <p:spPr>
          <a:xfrm>
            <a:off x="6388199" y="4827960"/>
            <a:ext cx="48600" cy="44640"/>
          </a:xfrm>
          <a:custGeom>
            <a:avLst/>
            <a:gdLst>
              <a:gd name="f0" fmla="val 0"/>
              <a:gd name="f1" fmla="val 60"/>
              <a:gd name="f2" fmla="val 125"/>
              <a:gd name="f3" fmla="val 18"/>
              <a:gd name="f4" fmla="val 20"/>
              <a:gd name="f5" fmla="val 96"/>
              <a:gd name="f6" fmla="val 81"/>
              <a:gd name="f7" fmla="val 54"/>
              <a:gd name="f8" fmla="val 101"/>
              <a:gd name="f9" fmla="val 111"/>
              <a:gd name="f10" fmla="val 136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137" h="126">
                <a:moveTo>
                  <a:pt x="f1" y="f2"/>
                </a:moveTo>
                <a:cubicBezTo>
                  <a:pt x="f3" y="f2"/>
                  <a:pt x="f4" y="f5"/>
                  <a:pt x="f0" y="f6"/>
                </a:cubicBezTo>
                <a:cubicBezTo>
                  <a:pt x="f4" y="f7"/>
                  <a:pt x="f3" y="f0"/>
                  <a:pt x="f1" y="f0"/>
                </a:cubicBezTo>
                <a:cubicBezTo>
                  <a:pt x="f8" y="f0"/>
                  <a:pt x="f9" y="f7"/>
                  <a:pt x="f10" y="f6"/>
                </a:cubicBezTo>
                <a:cubicBezTo>
                  <a:pt x="f9" y="f5"/>
                  <a:pt x="f8" y="f2"/>
                  <a:pt x="f1" y="f2"/>
                </a:cubicBezTo>
                <a:close/>
              </a:path>
            </a:pathLst>
          </a:custGeom>
          <a:solidFill>
            <a:srgbClr val="74B531"/>
          </a:solidFill>
          <a:ln>
            <a:noFill/>
            <a:prstDash val="solid"/>
          </a:ln>
        </p:spPr>
        <p:txBody>
          <a:bodyPr vert="horz" wrap="squar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hu-H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63" name="Szabadkézi sokszög: alakzat 62">
            <a:extLst>
              <a:ext uri="{FF2B5EF4-FFF2-40B4-BE49-F238E27FC236}">
                <a16:creationId xmlns:a16="http://schemas.microsoft.com/office/drawing/2014/main" id="{A1D62BC0-F810-4983-BB8C-D48DF7AEF70A}"/>
              </a:ext>
            </a:extLst>
          </p:cNvPr>
          <p:cNvSpPr/>
          <p:nvPr/>
        </p:nvSpPr>
        <p:spPr>
          <a:xfrm>
            <a:off x="6395399" y="4838040"/>
            <a:ext cx="29520" cy="27000"/>
          </a:xfrm>
          <a:custGeom>
            <a:avLst/>
            <a:gdLst>
              <a:gd name="f0" fmla="val 0"/>
              <a:gd name="f1" fmla="val 37"/>
              <a:gd name="f2" fmla="val 76"/>
              <a:gd name="f3" fmla="val 11"/>
              <a:gd name="f4" fmla="val 12"/>
              <a:gd name="f5" fmla="val 57"/>
              <a:gd name="f6" fmla="val 48"/>
              <a:gd name="f7" fmla="val 32"/>
              <a:gd name="f8" fmla="val 62"/>
              <a:gd name="f9" fmla="val 68"/>
              <a:gd name="f10" fmla="val 83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84" h="77">
                <a:moveTo>
                  <a:pt x="f1" y="f2"/>
                </a:moveTo>
                <a:cubicBezTo>
                  <a:pt x="f3" y="f2"/>
                  <a:pt x="f4" y="f5"/>
                  <a:pt x="f0" y="f6"/>
                </a:cubicBezTo>
                <a:cubicBezTo>
                  <a:pt x="f4" y="f7"/>
                  <a:pt x="f3" y="f0"/>
                  <a:pt x="f1" y="f0"/>
                </a:cubicBezTo>
                <a:cubicBezTo>
                  <a:pt x="f8" y="f0"/>
                  <a:pt x="f9" y="f7"/>
                  <a:pt x="f10" y="f6"/>
                </a:cubicBezTo>
                <a:cubicBezTo>
                  <a:pt x="f9" y="f5"/>
                  <a:pt x="f8" y="f2"/>
                  <a:pt x="f1" y="f2"/>
                </a:cubicBezTo>
                <a:close/>
              </a:path>
            </a:pathLst>
          </a:custGeom>
          <a:solidFill>
            <a:srgbClr val="74B531"/>
          </a:solidFill>
          <a:ln>
            <a:noFill/>
            <a:prstDash val="solid"/>
          </a:ln>
        </p:spPr>
        <p:txBody>
          <a:bodyPr vert="horz" wrap="squar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hu-H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64" name="Szabadkézi sokszög: alakzat 63">
            <a:extLst>
              <a:ext uri="{FF2B5EF4-FFF2-40B4-BE49-F238E27FC236}">
                <a16:creationId xmlns:a16="http://schemas.microsoft.com/office/drawing/2014/main" id="{03654A6F-1104-4F61-8113-E8116BCC43D8}"/>
              </a:ext>
            </a:extLst>
          </p:cNvPr>
          <p:cNvSpPr/>
          <p:nvPr/>
        </p:nvSpPr>
        <p:spPr>
          <a:xfrm>
            <a:off x="6381360" y="4843800"/>
            <a:ext cx="141120" cy="120600"/>
          </a:xfrm>
          <a:custGeom>
            <a:avLst/>
            <a:gdLst>
              <a:gd name="f0" fmla="val 180"/>
              <a:gd name="f1" fmla="val 0"/>
              <a:gd name="f2" fmla="val 275"/>
              <a:gd name="f3" fmla="val 70"/>
              <a:gd name="f4" fmla="val 219"/>
              <a:gd name="f5" fmla="val 218"/>
              <a:gd name="f6" fmla="val 86"/>
              <a:gd name="f7" fmla="val 189"/>
              <a:gd name="f8" fmla="val 93"/>
              <a:gd name="f9" fmla="val 198"/>
              <a:gd name="f10" fmla="val 96"/>
              <a:gd name="f11" fmla="val 206"/>
              <a:gd name="f12" fmla="val 99"/>
              <a:gd name="f13" fmla="val 215"/>
              <a:gd name="f14" fmla="val 102"/>
              <a:gd name="f15" fmla="val 200"/>
              <a:gd name="f16" fmla="val 109"/>
              <a:gd name="f17" fmla="val 184"/>
              <a:gd name="f18" fmla="val 116"/>
              <a:gd name="f19" fmla="val 169"/>
              <a:gd name="f20" fmla="val 123"/>
              <a:gd name="f21" fmla="val 173"/>
              <a:gd name="f22" fmla="val 127"/>
              <a:gd name="f23" fmla="val 176"/>
              <a:gd name="f24" fmla="val 131"/>
              <a:gd name="f25" fmla="val 134"/>
              <a:gd name="f26" fmla="val 172"/>
              <a:gd name="f27" fmla="val 165"/>
              <a:gd name="f28" fmla="val 157"/>
              <a:gd name="f29" fmla="val 162"/>
              <a:gd name="f30" fmla="val 138"/>
              <a:gd name="f31" fmla="val 166"/>
              <a:gd name="f32" fmla="val 142"/>
              <a:gd name="f33" fmla="val 171"/>
              <a:gd name="f34" fmla="val 146"/>
              <a:gd name="f35" fmla="val 168"/>
              <a:gd name="f36" fmla="val 149"/>
              <a:gd name="f37" fmla="val 151"/>
              <a:gd name="f38" fmla="val 153"/>
              <a:gd name="f39" fmla="val 143"/>
              <a:gd name="f40" fmla="val 129"/>
              <a:gd name="f41" fmla="val 139"/>
              <a:gd name="f42" fmla="val 111"/>
              <a:gd name="f43" fmla="val 51"/>
              <a:gd name="f44" fmla="val 192"/>
              <a:gd name="f45" fmla="val 259"/>
              <a:gd name="f46" fmla="val 326"/>
              <a:gd name="f47" fmla="val 49"/>
              <a:gd name="f48" fmla="val 379"/>
              <a:gd name="f49" fmla="val 222"/>
              <a:gd name="f50" fmla="val 257"/>
              <a:gd name="f51" fmla="val 255"/>
              <a:gd name="f52" fmla="val 252"/>
              <a:gd name="f53" fmla="val 236"/>
              <a:gd name="f54" fmla="val 256"/>
              <a:gd name="f55" fmla="val 249"/>
              <a:gd name="f56" fmla="val 260"/>
              <a:gd name="f57" fmla="val 263"/>
              <a:gd name="f58" fmla="val 253"/>
              <a:gd name="f59" fmla="val 242"/>
              <a:gd name="f60" fmla="val 254"/>
              <a:gd name="f61" fmla="val 231"/>
              <a:gd name="f62" fmla="val 270"/>
              <a:gd name="f63" fmla="val 286"/>
              <a:gd name="f64" fmla="val 302"/>
              <a:gd name="f65" fmla="val 295"/>
              <a:gd name="f66" fmla="val 225"/>
              <a:gd name="f67" fmla="val 288"/>
              <a:gd name="f68" fmla="val 282"/>
              <a:gd name="f69" fmla="val 213"/>
              <a:gd name="f70" fmla="val 305"/>
              <a:gd name="f71" fmla="val 196"/>
              <a:gd name="f72" fmla="val 328"/>
              <a:gd name="f73" fmla="val 178"/>
              <a:gd name="f74" fmla="val 351"/>
              <a:gd name="f75" fmla="val 160"/>
              <a:gd name="f76" fmla="val 337"/>
              <a:gd name="f77" fmla="val 323"/>
              <a:gd name="f78" fmla="val 309"/>
              <a:gd name="f79" fmla="val 330"/>
              <a:gd name="f80" fmla="val 147"/>
              <a:gd name="f81" fmla="val 352"/>
              <a:gd name="f82" fmla="val 374"/>
              <a:gd name="f83" fmla="val 120"/>
              <a:gd name="f84" fmla="val 359"/>
              <a:gd name="f85" fmla="val 344"/>
              <a:gd name="f86" fmla="val 329"/>
              <a:gd name="f87" fmla="val 354"/>
              <a:gd name="f88" fmla="val 118"/>
              <a:gd name="f89" fmla="val 421"/>
              <a:gd name="f90" fmla="val 66"/>
              <a:gd name="f91" fmla="val 81"/>
              <a:gd name="f92" fmla="val 95"/>
              <a:gd name="f93" fmla="val 74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422" h="380">
                <a:moveTo>
                  <a:pt x="f2" y="f3"/>
                </a:moveTo>
                <a:cubicBezTo>
                  <a:pt x="f4" y="f1"/>
                  <a:pt x="f5" y="f6"/>
                  <a:pt x="f7" y="f8"/>
                </a:cubicBezTo>
                <a:cubicBezTo>
                  <a:pt x="f9" y="f10"/>
                  <a:pt x="f11" y="f12"/>
                  <a:pt x="f13" y="f14"/>
                </a:cubicBezTo>
                <a:cubicBezTo>
                  <a:pt x="f15" y="f16"/>
                  <a:pt x="f17" y="f18"/>
                  <a:pt x="f19" y="f20"/>
                </a:cubicBezTo>
                <a:cubicBezTo>
                  <a:pt x="f21" y="f22"/>
                  <a:pt x="f23" y="f24"/>
                  <a:pt x="f0" y="f25"/>
                </a:cubicBezTo>
                <a:cubicBezTo>
                  <a:pt x="f26" y="f25"/>
                  <a:pt x="f27" y="f25"/>
                  <a:pt x="f28" y="f25"/>
                </a:cubicBezTo>
                <a:cubicBezTo>
                  <a:pt x="f29" y="f30"/>
                  <a:pt x="f31" y="f32"/>
                  <a:pt x="f33" y="f34"/>
                </a:cubicBezTo>
                <a:cubicBezTo>
                  <a:pt x="f35" y="f36"/>
                  <a:pt x="f27" y="f37"/>
                  <a:pt x="f29" y="f38"/>
                </a:cubicBezTo>
                <a:cubicBezTo>
                  <a:pt x="f34" y="f39"/>
                  <a:pt x="f40" y="f41"/>
                  <a:pt x="f42" y="f41"/>
                </a:cubicBezTo>
                <a:cubicBezTo>
                  <a:pt x="f43" y="f41"/>
                  <a:pt x="f1" y="f44"/>
                  <a:pt x="f1" y="f45"/>
                </a:cubicBezTo>
                <a:cubicBezTo>
                  <a:pt x="f1" y="f46"/>
                  <a:pt x="f47" y="f48"/>
                  <a:pt x="f42" y="f48"/>
                </a:cubicBezTo>
                <a:cubicBezTo>
                  <a:pt x="f33" y="f48"/>
                  <a:pt x="f49" y="f46"/>
                  <a:pt x="f49" y="f45"/>
                </a:cubicBezTo>
                <a:cubicBezTo>
                  <a:pt x="f49" y="f50"/>
                  <a:pt x="f49" y="f51"/>
                  <a:pt x="f49" y="f52"/>
                </a:cubicBezTo>
                <a:cubicBezTo>
                  <a:pt x="f53" y="f54"/>
                  <a:pt x="f55" y="f56"/>
                  <a:pt x="f57" y="f57"/>
                </a:cubicBezTo>
                <a:cubicBezTo>
                  <a:pt x="f56" y="f58"/>
                  <a:pt x="f50" y="f59"/>
                  <a:pt x="f60" y="f61"/>
                </a:cubicBezTo>
                <a:cubicBezTo>
                  <a:pt x="f62" y="f61"/>
                  <a:pt x="f63" y="f61"/>
                  <a:pt x="f64" y="f61"/>
                </a:cubicBezTo>
                <a:cubicBezTo>
                  <a:pt x="f65" y="f66"/>
                  <a:pt x="f67" y="f4"/>
                  <a:pt x="f68" y="f69"/>
                </a:cubicBezTo>
                <a:cubicBezTo>
                  <a:pt x="f70" y="f71"/>
                  <a:pt x="f72" y="f73"/>
                  <a:pt x="f74" y="f75"/>
                </a:cubicBezTo>
                <a:cubicBezTo>
                  <a:pt x="f76" y="f75"/>
                  <a:pt x="f77" y="f75"/>
                  <a:pt x="f78" y="f75"/>
                </a:cubicBezTo>
                <a:cubicBezTo>
                  <a:pt x="f79" y="f80"/>
                  <a:pt x="f81" y="f25"/>
                  <a:pt x="f82" y="f83"/>
                </a:cubicBezTo>
                <a:cubicBezTo>
                  <a:pt x="f84" y="f83"/>
                  <a:pt x="f85" y="f83"/>
                  <a:pt x="f86" y="f83"/>
                </a:cubicBezTo>
                <a:cubicBezTo>
                  <a:pt x="f87" y="f88"/>
                  <a:pt x="f89" y="f90"/>
                  <a:pt x="f48" y="f91"/>
                </a:cubicBezTo>
                <a:cubicBezTo>
                  <a:pt x="f76" y="f92"/>
                  <a:pt x="f78" y="f93"/>
                  <a:pt x="f2" y="f3"/>
                </a:cubicBezTo>
                <a:close/>
              </a:path>
            </a:pathLst>
          </a:custGeom>
          <a:solidFill>
            <a:srgbClr val="74B531"/>
          </a:solidFill>
          <a:ln>
            <a:noFill/>
            <a:prstDash val="solid"/>
          </a:ln>
        </p:spPr>
        <p:txBody>
          <a:bodyPr vert="horz" wrap="squar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hu-H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65" name="Szabadkézi sokszög: alakzat 64">
            <a:extLst>
              <a:ext uri="{FF2B5EF4-FFF2-40B4-BE49-F238E27FC236}">
                <a16:creationId xmlns:a16="http://schemas.microsoft.com/office/drawing/2014/main" id="{F78CAED3-88ED-4E7E-BA37-BD9CDF7515B0}"/>
              </a:ext>
            </a:extLst>
          </p:cNvPr>
          <p:cNvSpPr/>
          <p:nvPr/>
        </p:nvSpPr>
        <p:spPr>
          <a:xfrm>
            <a:off x="6336000" y="4925160"/>
            <a:ext cx="181080" cy="91440"/>
          </a:xfrm>
          <a:custGeom>
            <a:avLst/>
            <a:gdLst>
              <a:gd name="f0" fmla="val 0"/>
              <a:gd name="f1" fmla="val 225"/>
              <a:gd name="f2" fmla="val 184"/>
              <a:gd name="f3" fmla="val 161"/>
              <a:gd name="f4" fmla="val 172"/>
              <a:gd name="f5" fmla="val 54"/>
              <a:gd name="f6" fmla="val 196"/>
              <a:gd name="f7" fmla="val 32"/>
              <a:gd name="f8" fmla="val 147"/>
              <a:gd name="f9" fmla="val 78"/>
              <a:gd name="f10" fmla="val 195"/>
              <a:gd name="f11" fmla="val 36"/>
              <a:gd name="f12" fmla="val 245"/>
              <a:gd name="f13" fmla="val 69"/>
              <a:gd name="f14" fmla="val 365"/>
              <a:gd name="f15" fmla="val 142"/>
              <a:gd name="f16" fmla="val 527"/>
              <a:gd name="f17" fmla="val 532"/>
              <a:gd name="f18" fmla="val 214"/>
              <a:gd name="f19" fmla="val 534"/>
              <a:gd name="f20" fmla="val 267"/>
              <a:gd name="f21" fmla="val 407"/>
              <a:gd name="f22" fmla="val 422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535" h="423">
                <a:moveTo>
                  <a:pt x="f1" y="f2"/>
                </a:moveTo>
                <a:cubicBezTo>
                  <a:pt x="f3" y="f4"/>
                  <a:pt x="f5" y="f6"/>
                  <a:pt x="f7" y="f8"/>
                </a:cubicBezTo>
                <a:cubicBezTo>
                  <a:pt x="f0" y="f9"/>
                  <a:pt x="f10" y="f11"/>
                  <a:pt x="f12" y="f13"/>
                </a:cubicBezTo>
                <a:cubicBezTo>
                  <a:pt x="f14" y="f15"/>
                  <a:pt x="f16" y="f0"/>
                  <a:pt x="f17" y="f18"/>
                </a:cubicBezTo>
                <a:cubicBezTo>
                  <a:pt x="f19" y="f20"/>
                  <a:pt x="f21" y="f22"/>
                  <a:pt x="f1" y="f2"/>
                </a:cubicBezTo>
                <a:close/>
              </a:path>
            </a:pathLst>
          </a:custGeom>
          <a:solidFill>
            <a:srgbClr val="74B531"/>
          </a:solidFill>
          <a:ln>
            <a:noFill/>
            <a:prstDash val="solid"/>
          </a:ln>
        </p:spPr>
        <p:txBody>
          <a:bodyPr vert="horz" wrap="squar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hu-H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66" name="Szabadkézi sokszög: alakzat 65">
            <a:extLst>
              <a:ext uri="{FF2B5EF4-FFF2-40B4-BE49-F238E27FC236}">
                <a16:creationId xmlns:a16="http://schemas.microsoft.com/office/drawing/2014/main" id="{06398C29-EA63-4574-86F2-822D5360789E}"/>
              </a:ext>
            </a:extLst>
          </p:cNvPr>
          <p:cNvSpPr/>
          <p:nvPr/>
        </p:nvSpPr>
        <p:spPr>
          <a:xfrm>
            <a:off x="9180000" y="4140000"/>
            <a:ext cx="179640" cy="89963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4B531"/>
          </a:solidFill>
          <a:ln>
            <a:noFill/>
            <a:prstDash val="solid"/>
          </a:ln>
        </p:spPr>
        <p:txBody>
          <a:bodyPr vert="horz" wrap="squar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hu-H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67" name="Szabadkézi sokszög: alakzat 66">
            <a:extLst>
              <a:ext uri="{FF2B5EF4-FFF2-40B4-BE49-F238E27FC236}">
                <a16:creationId xmlns:a16="http://schemas.microsoft.com/office/drawing/2014/main" id="{E6BE319B-DA0D-4674-919D-7B8E97671BB5}"/>
              </a:ext>
            </a:extLst>
          </p:cNvPr>
          <p:cNvSpPr/>
          <p:nvPr/>
        </p:nvSpPr>
        <p:spPr>
          <a:xfrm>
            <a:off x="8820000" y="4500000"/>
            <a:ext cx="899639" cy="269640"/>
          </a:xfrm>
          <a:custGeom>
            <a:avLst/>
            <a:gdLst>
              <a:gd name="f0" fmla="val 0"/>
              <a:gd name="f1" fmla="val 375"/>
              <a:gd name="f2" fmla="val 376"/>
              <a:gd name="f3" fmla="val 310"/>
              <a:gd name="f4" fmla="val 245"/>
              <a:gd name="f5" fmla="val 17"/>
              <a:gd name="f6" fmla="val 188"/>
              <a:gd name="f7" fmla="val 50"/>
              <a:gd name="f8" fmla="val 131"/>
              <a:gd name="f9" fmla="val 83"/>
              <a:gd name="f10" fmla="val 441"/>
              <a:gd name="f11" fmla="val 506"/>
              <a:gd name="f12" fmla="val 563"/>
              <a:gd name="f13" fmla="val 620"/>
              <a:gd name="f14" fmla="val 668"/>
              <a:gd name="f15" fmla="val 701"/>
              <a:gd name="f16" fmla="val 734"/>
              <a:gd name="f17" fmla="val 751"/>
              <a:gd name="f18" fmla="val 2125"/>
              <a:gd name="f19" fmla="val 2126"/>
              <a:gd name="f20" fmla="val 2191"/>
              <a:gd name="f21" fmla="val 2256"/>
              <a:gd name="f22" fmla="val 2313"/>
              <a:gd name="f23" fmla="val 2370"/>
              <a:gd name="f24" fmla="val 2418"/>
              <a:gd name="f25" fmla="val 2451"/>
              <a:gd name="f26" fmla="val 2484"/>
              <a:gd name="f27" fmla="val 250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502" h="752">
                <a:moveTo>
                  <a:pt x="f1" y="f0"/>
                </a:moveTo>
                <a:lnTo>
                  <a:pt x="f2" y="f0"/>
                </a:lnTo>
                <a:cubicBezTo>
                  <a:pt x="f3" y="f0"/>
                  <a:pt x="f4" y="f5"/>
                  <a:pt x="f6" y="f7"/>
                </a:cubicBezTo>
                <a:cubicBezTo>
                  <a:pt x="f8" y="f9"/>
                  <a:pt x="f9" y="f8"/>
                  <a:pt x="f7" y="f6"/>
                </a:cubicBezTo>
                <a:cubicBezTo>
                  <a:pt x="f5" y="f4"/>
                  <a:pt x="f0" y="f3"/>
                  <a:pt x="f0" y="f2"/>
                </a:cubicBezTo>
                <a:lnTo>
                  <a:pt x="f0" y="f1"/>
                </a:lnTo>
                <a:lnTo>
                  <a:pt x="f0" y="f2"/>
                </a:lnTo>
                <a:cubicBezTo>
                  <a:pt x="f0" y="f10"/>
                  <a:pt x="f5" y="f11"/>
                  <a:pt x="f7" y="f12"/>
                </a:cubicBezTo>
                <a:cubicBezTo>
                  <a:pt x="f9" y="f13"/>
                  <a:pt x="f8" y="f14"/>
                  <a:pt x="f6" y="f15"/>
                </a:cubicBezTo>
                <a:cubicBezTo>
                  <a:pt x="f4" y="f16"/>
                  <a:pt x="f3" y="f17"/>
                  <a:pt x="f2" y="f17"/>
                </a:cubicBezTo>
                <a:lnTo>
                  <a:pt x="f18" y="f17"/>
                </a:lnTo>
                <a:lnTo>
                  <a:pt x="f19" y="f17"/>
                </a:lnTo>
                <a:cubicBezTo>
                  <a:pt x="f20" y="f17"/>
                  <a:pt x="f21" y="f16"/>
                  <a:pt x="f22" y="f15"/>
                </a:cubicBezTo>
                <a:cubicBezTo>
                  <a:pt x="f23" y="f14"/>
                  <a:pt x="f24" y="f13"/>
                  <a:pt x="f25" y="f12"/>
                </a:cubicBezTo>
                <a:cubicBezTo>
                  <a:pt x="f26" y="f11"/>
                  <a:pt x="f27" y="f10"/>
                  <a:pt x="f27" y="f2"/>
                </a:cubicBezTo>
                <a:lnTo>
                  <a:pt x="f27" y="f1"/>
                </a:lnTo>
                <a:lnTo>
                  <a:pt x="f27" y="f2"/>
                </a:lnTo>
                <a:lnTo>
                  <a:pt x="f27" y="f2"/>
                </a:lnTo>
                <a:cubicBezTo>
                  <a:pt x="f27" y="f3"/>
                  <a:pt x="f26" y="f4"/>
                  <a:pt x="f25" y="f6"/>
                </a:cubicBezTo>
                <a:cubicBezTo>
                  <a:pt x="f24" y="f8"/>
                  <a:pt x="f23" y="f9"/>
                  <a:pt x="f22" y="f7"/>
                </a:cubicBezTo>
                <a:cubicBezTo>
                  <a:pt x="f21" y="f5"/>
                  <a:pt x="f20" y="f0"/>
                  <a:pt x="f19" y="f0"/>
                </a:cubicBezTo>
                <a:lnTo>
                  <a:pt x="f1" y="f0"/>
                </a:lnTo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hu-H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68" name="Szabadkézi sokszög: alakzat 67">
            <a:extLst>
              <a:ext uri="{FF2B5EF4-FFF2-40B4-BE49-F238E27FC236}">
                <a16:creationId xmlns:a16="http://schemas.microsoft.com/office/drawing/2014/main" id="{B3B78B4C-384A-43EF-8359-C2D571B74070}"/>
              </a:ext>
            </a:extLst>
          </p:cNvPr>
          <p:cNvSpPr/>
          <p:nvPr/>
        </p:nvSpPr>
        <p:spPr>
          <a:xfrm>
            <a:off x="8910000" y="4320000"/>
            <a:ext cx="719640" cy="269640"/>
          </a:xfrm>
          <a:custGeom>
            <a:avLst/>
            <a:gdLst>
              <a:gd name="f0" fmla="val 0"/>
              <a:gd name="f1" fmla="val 375"/>
              <a:gd name="f2" fmla="val 376"/>
              <a:gd name="f3" fmla="val 310"/>
              <a:gd name="f4" fmla="val 245"/>
              <a:gd name="f5" fmla="val 17"/>
              <a:gd name="f6" fmla="val 188"/>
              <a:gd name="f7" fmla="val 50"/>
              <a:gd name="f8" fmla="val 131"/>
              <a:gd name="f9" fmla="val 83"/>
              <a:gd name="f10" fmla="val 441"/>
              <a:gd name="f11" fmla="val 506"/>
              <a:gd name="f12" fmla="val 563"/>
              <a:gd name="f13" fmla="val 620"/>
              <a:gd name="f14" fmla="val 668"/>
              <a:gd name="f15" fmla="val 701"/>
              <a:gd name="f16" fmla="val 734"/>
              <a:gd name="f17" fmla="val 751"/>
              <a:gd name="f18" fmla="val 1625"/>
              <a:gd name="f19" fmla="val 1626"/>
              <a:gd name="f20" fmla="val 1691"/>
              <a:gd name="f21" fmla="val 1756"/>
              <a:gd name="f22" fmla="val 1813"/>
              <a:gd name="f23" fmla="val 1870"/>
              <a:gd name="f24" fmla="val 1918"/>
              <a:gd name="f25" fmla="val 1951"/>
              <a:gd name="f26" fmla="val 1984"/>
              <a:gd name="f27" fmla="val 200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002" h="752">
                <a:moveTo>
                  <a:pt x="f1" y="f0"/>
                </a:moveTo>
                <a:lnTo>
                  <a:pt x="f2" y="f0"/>
                </a:lnTo>
                <a:cubicBezTo>
                  <a:pt x="f3" y="f0"/>
                  <a:pt x="f4" y="f5"/>
                  <a:pt x="f6" y="f7"/>
                </a:cubicBezTo>
                <a:cubicBezTo>
                  <a:pt x="f8" y="f9"/>
                  <a:pt x="f9" y="f8"/>
                  <a:pt x="f7" y="f6"/>
                </a:cubicBezTo>
                <a:cubicBezTo>
                  <a:pt x="f5" y="f4"/>
                  <a:pt x="f0" y="f3"/>
                  <a:pt x="f0" y="f2"/>
                </a:cubicBezTo>
                <a:lnTo>
                  <a:pt x="f0" y="f1"/>
                </a:lnTo>
                <a:lnTo>
                  <a:pt x="f0" y="f2"/>
                </a:lnTo>
                <a:cubicBezTo>
                  <a:pt x="f0" y="f10"/>
                  <a:pt x="f5" y="f11"/>
                  <a:pt x="f7" y="f12"/>
                </a:cubicBezTo>
                <a:cubicBezTo>
                  <a:pt x="f9" y="f13"/>
                  <a:pt x="f8" y="f14"/>
                  <a:pt x="f6" y="f15"/>
                </a:cubicBezTo>
                <a:cubicBezTo>
                  <a:pt x="f4" y="f16"/>
                  <a:pt x="f3" y="f17"/>
                  <a:pt x="f2" y="f17"/>
                </a:cubicBezTo>
                <a:lnTo>
                  <a:pt x="f18" y="f17"/>
                </a:lnTo>
                <a:lnTo>
                  <a:pt x="f19" y="f17"/>
                </a:lnTo>
                <a:cubicBezTo>
                  <a:pt x="f20" y="f17"/>
                  <a:pt x="f21" y="f16"/>
                  <a:pt x="f22" y="f15"/>
                </a:cubicBezTo>
                <a:cubicBezTo>
                  <a:pt x="f23" y="f14"/>
                  <a:pt x="f24" y="f13"/>
                  <a:pt x="f25" y="f12"/>
                </a:cubicBezTo>
                <a:cubicBezTo>
                  <a:pt x="f26" y="f11"/>
                  <a:pt x="f27" y="f10"/>
                  <a:pt x="f27" y="f2"/>
                </a:cubicBezTo>
                <a:lnTo>
                  <a:pt x="f27" y="f1"/>
                </a:lnTo>
                <a:lnTo>
                  <a:pt x="f27" y="f2"/>
                </a:lnTo>
                <a:lnTo>
                  <a:pt x="f27" y="f2"/>
                </a:lnTo>
                <a:cubicBezTo>
                  <a:pt x="f27" y="f3"/>
                  <a:pt x="f26" y="f4"/>
                  <a:pt x="f25" y="f6"/>
                </a:cubicBezTo>
                <a:cubicBezTo>
                  <a:pt x="f24" y="f8"/>
                  <a:pt x="f23" y="f9"/>
                  <a:pt x="f22" y="f7"/>
                </a:cubicBezTo>
                <a:cubicBezTo>
                  <a:pt x="f21" y="f5"/>
                  <a:pt x="f20" y="f0"/>
                  <a:pt x="f19" y="f0"/>
                </a:cubicBezTo>
                <a:lnTo>
                  <a:pt x="f1" y="f0"/>
                </a:lnTo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hu-H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69" name="Szabadkézi sokszög: alakzat 68">
            <a:extLst>
              <a:ext uri="{FF2B5EF4-FFF2-40B4-BE49-F238E27FC236}">
                <a16:creationId xmlns:a16="http://schemas.microsoft.com/office/drawing/2014/main" id="{87B0A8A7-C75C-4292-9D7A-B4A30844A791}"/>
              </a:ext>
            </a:extLst>
          </p:cNvPr>
          <p:cNvSpPr/>
          <p:nvPr/>
        </p:nvSpPr>
        <p:spPr>
          <a:xfrm>
            <a:off x="9000360" y="4140000"/>
            <a:ext cx="539640" cy="269640"/>
          </a:xfrm>
          <a:custGeom>
            <a:avLst/>
            <a:gdLst>
              <a:gd name="f0" fmla="val 0"/>
              <a:gd name="f1" fmla="val 375"/>
              <a:gd name="f2" fmla="val 376"/>
              <a:gd name="f3" fmla="val 310"/>
              <a:gd name="f4" fmla="val 245"/>
              <a:gd name="f5" fmla="val 17"/>
              <a:gd name="f6" fmla="val 188"/>
              <a:gd name="f7" fmla="val 50"/>
              <a:gd name="f8" fmla="val 131"/>
              <a:gd name="f9" fmla="val 83"/>
              <a:gd name="f10" fmla="val 441"/>
              <a:gd name="f11" fmla="val 506"/>
              <a:gd name="f12" fmla="val 563"/>
              <a:gd name="f13" fmla="val 620"/>
              <a:gd name="f14" fmla="val 668"/>
              <a:gd name="f15" fmla="val 701"/>
              <a:gd name="f16" fmla="val 734"/>
              <a:gd name="f17" fmla="val 751"/>
              <a:gd name="f18" fmla="val 1125"/>
              <a:gd name="f19" fmla="val 1126"/>
              <a:gd name="f20" fmla="val 1191"/>
              <a:gd name="f21" fmla="val 1256"/>
              <a:gd name="f22" fmla="val 1313"/>
              <a:gd name="f23" fmla="val 1370"/>
              <a:gd name="f24" fmla="val 1418"/>
              <a:gd name="f25" fmla="val 1451"/>
              <a:gd name="f26" fmla="val 1484"/>
              <a:gd name="f27" fmla="val 150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1502" h="752">
                <a:moveTo>
                  <a:pt x="f1" y="f0"/>
                </a:moveTo>
                <a:lnTo>
                  <a:pt x="f2" y="f0"/>
                </a:lnTo>
                <a:cubicBezTo>
                  <a:pt x="f3" y="f0"/>
                  <a:pt x="f4" y="f5"/>
                  <a:pt x="f6" y="f7"/>
                </a:cubicBezTo>
                <a:cubicBezTo>
                  <a:pt x="f8" y="f9"/>
                  <a:pt x="f9" y="f8"/>
                  <a:pt x="f7" y="f6"/>
                </a:cubicBezTo>
                <a:cubicBezTo>
                  <a:pt x="f5" y="f4"/>
                  <a:pt x="f0" y="f3"/>
                  <a:pt x="f0" y="f2"/>
                </a:cubicBezTo>
                <a:lnTo>
                  <a:pt x="f0" y="f1"/>
                </a:lnTo>
                <a:lnTo>
                  <a:pt x="f0" y="f2"/>
                </a:lnTo>
                <a:cubicBezTo>
                  <a:pt x="f0" y="f10"/>
                  <a:pt x="f5" y="f11"/>
                  <a:pt x="f7" y="f12"/>
                </a:cubicBezTo>
                <a:cubicBezTo>
                  <a:pt x="f9" y="f13"/>
                  <a:pt x="f8" y="f14"/>
                  <a:pt x="f6" y="f15"/>
                </a:cubicBezTo>
                <a:cubicBezTo>
                  <a:pt x="f4" y="f16"/>
                  <a:pt x="f3" y="f17"/>
                  <a:pt x="f2" y="f17"/>
                </a:cubicBezTo>
                <a:lnTo>
                  <a:pt x="f18" y="f17"/>
                </a:lnTo>
                <a:lnTo>
                  <a:pt x="f19" y="f17"/>
                </a:lnTo>
                <a:cubicBezTo>
                  <a:pt x="f20" y="f17"/>
                  <a:pt x="f21" y="f16"/>
                  <a:pt x="f22" y="f15"/>
                </a:cubicBezTo>
                <a:cubicBezTo>
                  <a:pt x="f23" y="f14"/>
                  <a:pt x="f24" y="f13"/>
                  <a:pt x="f25" y="f12"/>
                </a:cubicBezTo>
                <a:cubicBezTo>
                  <a:pt x="f26" y="f11"/>
                  <a:pt x="f27" y="f10"/>
                  <a:pt x="f27" y="f2"/>
                </a:cubicBezTo>
                <a:lnTo>
                  <a:pt x="f27" y="f1"/>
                </a:lnTo>
                <a:lnTo>
                  <a:pt x="f27" y="f2"/>
                </a:lnTo>
                <a:lnTo>
                  <a:pt x="f27" y="f2"/>
                </a:lnTo>
                <a:cubicBezTo>
                  <a:pt x="f27" y="f3"/>
                  <a:pt x="f26" y="f4"/>
                  <a:pt x="f25" y="f6"/>
                </a:cubicBezTo>
                <a:cubicBezTo>
                  <a:pt x="f24" y="f8"/>
                  <a:pt x="f23" y="f9"/>
                  <a:pt x="f22" y="f7"/>
                </a:cubicBezTo>
                <a:cubicBezTo>
                  <a:pt x="f21" y="f5"/>
                  <a:pt x="f20" y="f0"/>
                  <a:pt x="f19" y="f0"/>
                </a:cubicBezTo>
                <a:lnTo>
                  <a:pt x="f1" y="f0"/>
                </a:lnTo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hu-H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70" name="Szabadkézi sokszög: alakzat 69">
            <a:extLst>
              <a:ext uri="{FF2B5EF4-FFF2-40B4-BE49-F238E27FC236}">
                <a16:creationId xmlns:a16="http://schemas.microsoft.com/office/drawing/2014/main" id="{81452E79-3161-4B7B-BBEE-BA7DC20DD734}"/>
              </a:ext>
            </a:extLst>
          </p:cNvPr>
          <p:cNvSpPr/>
          <p:nvPr/>
        </p:nvSpPr>
        <p:spPr>
          <a:xfrm>
            <a:off x="9090000" y="3960000"/>
            <a:ext cx="359640" cy="269640"/>
          </a:xfrm>
          <a:custGeom>
            <a:avLst/>
            <a:gdLst>
              <a:gd name="f0" fmla="val 0"/>
              <a:gd name="f1" fmla="val 375"/>
              <a:gd name="f2" fmla="val 376"/>
              <a:gd name="f3" fmla="val 310"/>
              <a:gd name="f4" fmla="val 245"/>
              <a:gd name="f5" fmla="val 17"/>
              <a:gd name="f6" fmla="val 188"/>
              <a:gd name="f7" fmla="val 50"/>
              <a:gd name="f8" fmla="val 131"/>
              <a:gd name="f9" fmla="val 83"/>
              <a:gd name="f10" fmla="val 441"/>
              <a:gd name="f11" fmla="val 506"/>
              <a:gd name="f12" fmla="val 563"/>
              <a:gd name="f13" fmla="val 620"/>
              <a:gd name="f14" fmla="val 668"/>
              <a:gd name="f15" fmla="val 701"/>
              <a:gd name="f16" fmla="val 734"/>
              <a:gd name="f17" fmla="val 751"/>
              <a:gd name="f18" fmla="val 625"/>
              <a:gd name="f19" fmla="val 626"/>
              <a:gd name="f20" fmla="val 691"/>
              <a:gd name="f21" fmla="val 756"/>
              <a:gd name="f22" fmla="val 813"/>
              <a:gd name="f23" fmla="val 870"/>
              <a:gd name="f24" fmla="val 918"/>
              <a:gd name="f25" fmla="val 951"/>
              <a:gd name="f26" fmla="val 984"/>
              <a:gd name="f27" fmla="val 1001"/>
              <a:gd name="f28" fmla="val 10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1002" h="752">
                <a:moveTo>
                  <a:pt x="f1" y="f0"/>
                </a:moveTo>
                <a:lnTo>
                  <a:pt x="f2" y="f0"/>
                </a:lnTo>
                <a:cubicBezTo>
                  <a:pt x="f3" y="f0"/>
                  <a:pt x="f4" y="f5"/>
                  <a:pt x="f6" y="f7"/>
                </a:cubicBezTo>
                <a:cubicBezTo>
                  <a:pt x="f8" y="f9"/>
                  <a:pt x="f9" y="f8"/>
                  <a:pt x="f7" y="f6"/>
                </a:cubicBezTo>
                <a:cubicBezTo>
                  <a:pt x="f5" y="f4"/>
                  <a:pt x="f0" y="f3"/>
                  <a:pt x="f0" y="f2"/>
                </a:cubicBezTo>
                <a:lnTo>
                  <a:pt x="f0" y="f1"/>
                </a:lnTo>
                <a:lnTo>
                  <a:pt x="f0" y="f2"/>
                </a:lnTo>
                <a:cubicBezTo>
                  <a:pt x="f0" y="f10"/>
                  <a:pt x="f5" y="f11"/>
                  <a:pt x="f7" y="f12"/>
                </a:cubicBezTo>
                <a:cubicBezTo>
                  <a:pt x="f9" y="f13"/>
                  <a:pt x="f8" y="f14"/>
                  <a:pt x="f6" y="f15"/>
                </a:cubicBezTo>
                <a:cubicBezTo>
                  <a:pt x="f4" y="f16"/>
                  <a:pt x="f3" y="f17"/>
                  <a:pt x="f2" y="f17"/>
                </a:cubicBezTo>
                <a:lnTo>
                  <a:pt x="f18" y="f17"/>
                </a:lnTo>
                <a:lnTo>
                  <a:pt x="f19" y="f17"/>
                </a:lnTo>
                <a:cubicBezTo>
                  <a:pt x="f20" y="f17"/>
                  <a:pt x="f21" y="f16"/>
                  <a:pt x="f22" y="f15"/>
                </a:cubicBezTo>
                <a:cubicBezTo>
                  <a:pt x="f23" y="f14"/>
                  <a:pt x="f24" y="f13"/>
                  <a:pt x="f25" y="f12"/>
                </a:cubicBezTo>
                <a:cubicBezTo>
                  <a:pt x="f26" y="f11"/>
                  <a:pt x="f27" y="f10"/>
                  <a:pt x="f27" y="f2"/>
                </a:cubicBezTo>
                <a:lnTo>
                  <a:pt x="f28" y="f1"/>
                </a:lnTo>
                <a:lnTo>
                  <a:pt x="f27" y="f2"/>
                </a:lnTo>
                <a:lnTo>
                  <a:pt x="f27" y="f2"/>
                </a:lnTo>
                <a:cubicBezTo>
                  <a:pt x="f27" y="f3"/>
                  <a:pt x="f26" y="f4"/>
                  <a:pt x="f25" y="f6"/>
                </a:cubicBezTo>
                <a:cubicBezTo>
                  <a:pt x="f24" y="f8"/>
                  <a:pt x="f23" y="f9"/>
                  <a:pt x="f22" y="f7"/>
                </a:cubicBezTo>
                <a:cubicBezTo>
                  <a:pt x="f21" y="f5"/>
                  <a:pt x="f20" y="f0"/>
                  <a:pt x="f19" y="f0"/>
                </a:cubicBezTo>
                <a:lnTo>
                  <a:pt x="f1" y="f0"/>
                </a:lnTo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hu-H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71" name="Szabadkézi sokszög: alakzat 70">
            <a:extLst>
              <a:ext uri="{FF2B5EF4-FFF2-40B4-BE49-F238E27FC236}">
                <a16:creationId xmlns:a16="http://schemas.microsoft.com/office/drawing/2014/main" id="{12FDF115-96A9-445E-A4C4-E848FC43ABE2}"/>
              </a:ext>
            </a:extLst>
          </p:cNvPr>
          <p:cNvSpPr/>
          <p:nvPr/>
        </p:nvSpPr>
        <p:spPr>
          <a:xfrm>
            <a:off x="8190360" y="4140000"/>
            <a:ext cx="179640" cy="89963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4B531"/>
          </a:solidFill>
          <a:ln>
            <a:noFill/>
            <a:prstDash val="solid"/>
          </a:ln>
        </p:spPr>
        <p:txBody>
          <a:bodyPr vert="horz" wrap="squar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hu-H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72" name="Szabadkézi sokszög: alakzat 71">
            <a:extLst>
              <a:ext uri="{FF2B5EF4-FFF2-40B4-BE49-F238E27FC236}">
                <a16:creationId xmlns:a16="http://schemas.microsoft.com/office/drawing/2014/main" id="{5E16EC5D-6448-413E-89C9-5828E3AA3FDE}"/>
              </a:ext>
            </a:extLst>
          </p:cNvPr>
          <p:cNvSpPr/>
          <p:nvPr/>
        </p:nvSpPr>
        <p:spPr>
          <a:xfrm>
            <a:off x="7920000" y="4410000"/>
            <a:ext cx="719640" cy="269640"/>
          </a:xfrm>
          <a:custGeom>
            <a:avLst/>
            <a:gdLst>
              <a:gd name="f0" fmla="val 0"/>
              <a:gd name="f1" fmla="val 375"/>
              <a:gd name="f2" fmla="val 376"/>
              <a:gd name="f3" fmla="val 310"/>
              <a:gd name="f4" fmla="val 245"/>
              <a:gd name="f5" fmla="val 17"/>
              <a:gd name="f6" fmla="val 188"/>
              <a:gd name="f7" fmla="val 50"/>
              <a:gd name="f8" fmla="val 131"/>
              <a:gd name="f9" fmla="val 83"/>
              <a:gd name="f10" fmla="val 441"/>
              <a:gd name="f11" fmla="val 506"/>
              <a:gd name="f12" fmla="val 563"/>
              <a:gd name="f13" fmla="val 620"/>
              <a:gd name="f14" fmla="val 668"/>
              <a:gd name="f15" fmla="val 701"/>
              <a:gd name="f16" fmla="val 734"/>
              <a:gd name="f17" fmla="val 751"/>
              <a:gd name="f18" fmla="val 1625"/>
              <a:gd name="f19" fmla="val 1626"/>
              <a:gd name="f20" fmla="val 1691"/>
              <a:gd name="f21" fmla="val 1756"/>
              <a:gd name="f22" fmla="val 1813"/>
              <a:gd name="f23" fmla="val 1870"/>
              <a:gd name="f24" fmla="val 1918"/>
              <a:gd name="f25" fmla="val 1951"/>
              <a:gd name="f26" fmla="val 1984"/>
              <a:gd name="f27" fmla="val 200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002" h="752">
                <a:moveTo>
                  <a:pt x="f1" y="f0"/>
                </a:moveTo>
                <a:lnTo>
                  <a:pt x="f2" y="f0"/>
                </a:lnTo>
                <a:cubicBezTo>
                  <a:pt x="f3" y="f0"/>
                  <a:pt x="f4" y="f5"/>
                  <a:pt x="f6" y="f7"/>
                </a:cubicBezTo>
                <a:cubicBezTo>
                  <a:pt x="f8" y="f9"/>
                  <a:pt x="f9" y="f8"/>
                  <a:pt x="f7" y="f6"/>
                </a:cubicBezTo>
                <a:cubicBezTo>
                  <a:pt x="f5" y="f4"/>
                  <a:pt x="f0" y="f3"/>
                  <a:pt x="f0" y="f2"/>
                </a:cubicBezTo>
                <a:lnTo>
                  <a:pt x="f0" y="f1"/>
                </a:lnTo>
                <a:lnTo>
                  <a:pt x="f0" y="f2"/>
                </a:lnTo>
                <a:cubicBezTo>
                  <a:pt x="f0" y="f10"/>
                  <a:pt x="f5" y="f11"/>
                  <a:pt x="f7" y="f12"/>
                </a:cubicBezTo>
                <a:cubicBezTo>
                  <a:pt x="f9" y="f13"/>
                  <a:pt x="f8" y="f14"/>
                  <a:pt x="f6" y="f15"/>
                </a:cubicBezTo>
                <a:cubicBezTo>
                  <a:pt x="f4" y="f16"/>
                  <a:pt x="f3" y="f17"/>
                  <a:pt x="f2" y="f17"/>
                </a:cubicBezTo>
                <a:lnTo>
                  <a:pt x="f18" y="f17"/>
                </a:lnTo>
                <a:lnTo>
                  <a:pt x="f19" y="f17"/>
                </a:lnTo>
                <a:cubicBezTo>
                  <a:pt x="f20" y="f17"/>
                  <a:pt x="f21" y="f16"/>
                  <a:pt x="f22" y="f15"/>
                </a:cubicBezTo>
                <a:cubicBezTo>
                  <a:pt x="f23" y="f14"/>
                  <a:pt x="f24" y="f13"/>
                  <a:pt x="f25" y="f12"/>
                </a:cubicBezTo>
                <a:cubicBezTo>
                  <a:pt x="f26" y="f11"/>
                  <a:pt x="f27" y="f10"/>
                  <a:pt x="f27" y="f2"/>
                </a:cubicBezTo>
                <a:lnTo>
                  <a:pt x="f27" y="f1"/>
                </a:lnTo>
                <a:lnTo>
                  <a:pt x="f27" y="f2"/>
                </a:lnTo>
                <a:lnTo>
                  <a:pt x="f27" y="f2"/>
                </a:lnTo>
                <a:cubicBezTo>
                  <a:pt x="f27" y="f3"/>
                  <a:pt x="f26" y="f4"/>
                  <a:pt x="f25" y="f6"/>
                </a:cubicBezTo>
                <a:cubicBezTo>
                  <a:pt x="f24" y="f8"/>
                  <a:pt x="f23" y="f9"/>
                  <a:pt x="f22" y="f7"/>
                </a:cubicBezTo>
                <a:cubicBezTo>
                  <a:pt x="f21" y="f5"/>
                  <a:pt x="f20" y="f0"/>
                  <a:pt x="f19" y="f0"/>
                </a:cubicBezTo>
                <a:lnTo>
                  <a:pt x="f1" y="f0"/>
                </a:lnTo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hu-H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73" name="Szabadkézi sokszög: alakzat 72">
            <a:extLst>
              <a:ext uri="{FF2B5EF4-FFF2-40B4-BE49-F238E27FC236}">
                <a16:creationId xmlns:a16="http://schemas.microsoft.com/office/drawing/2014/main" id="{FF5CF5DF-14FE-4444-8755-560659141D65}"/>
              </a:ext>
            </a:extLst>
          </p:cNvPr>
          <p:cNvSpPr/>
          <p:nvPr/>
        </p:nvSpPr>
        <p:spPr>
          <a:xfrm>
            <a:off x="8010360" y="4230000"/>
            <a:ext cx="539640" cy="269640"/>
          </a:xfrm>
          <a:custGeom>
            <a:avLst/>
            <a:gdLst>
              <a:gd name="f0" fmla="val 0"/>
              <a:gd name="f1" fmla="val 375"/>
              <a:gd name="f2" fmla="val 376"/>
              <a:gd name="f3" fmla="val 310"/>
              <a:gd name="f4" fmla="val 245"/>
              <a:gd name="f5" fmla="val 17"/>
              <a:gd name="f6" fmla="val 188"/>
              <a:gd name="f7" fmla="val 50"/>
              <a:gd name="f8" fmla="val 131"/>
              <a:gd name="f9" fmla="val 83"/>
              <a:gd name="f10" fmla="val 441"/>
              <a:gd name="f11" fmla="val 506"/>
              <a:gd name="f12" fmla="val 563"/>
              <a:gd name="f13" fmla="val 620"/>
              <a:gd name="f14" fmla="val 668"/>
              <a:gd name="f15" fmla="val 701"/>
              <a:gd name="f16" fmla="val 734"/>
              <a:gd name="f17" fmla="val 751"/>
              <a:gd name="f18" fmla="val 1125"/>
              <a:gd name="f19" fmla="val 1126"/>
              <a:gd name="f20" fmla="val 1191"/>
              <a:gd name="f21" fmla="val 1256"/>
              <a:gd name="f22" fmla="val 1313"/>
              <a:gd name="f23" fmla="val 1370"/>
              <a:gd name="f24" fmla="val 1418"/>
              <a:gd name="f25" fmla="val 1451"/>
              <a:gd name="f26" fmla="val 1484"/>
              <a:gd name="f27" fmla="val 150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1502" h="752">
                <a:moveTo>
                  <a:pt x="f1" y="f0"/>
                </a:moveTo>
                <a:lnTo>
                  <a:pt x="f2" y="f0"/>
                </a:lnTo>
                <a:cubicBezTo>
                  <a:pt x="f3" y="f0"/>
                  <a:pt x="f4" y="f5"/>
                  <a:pt x="f6" y="f7"/>
                </a:cubicBezTo>
                <a:cubicBezTo>
                  <a:pt x="f8" y="f9"/>
                  <a:pt x="f9" y="f8"/>
                  <a:pt x="f7" y="f6"/>
                </a:cubicBezTo>
                <a:cubicBezTo>
                  <a:pt x="f5" y="f4"/>
                  <a:pt x="f0" y="f3"/>
                  <a:pt x="f0" y="f2"/>
                </a:cubicBezTo>
                <a:lnTo>
                  <a:pt x="f0" y="f1"/>
                </a:lnTo>
                <a:lnTo>
                  <a:pt x="f0" y="f2"/>
                </a:lnTo>
                <a:cubicBezTo>
                  <a:pt x="f0" y="f10"/>
                  <a:pt x="f5" y="f11"/>
                  <a:pt x="f7" y="f12"/>
                </a:cubicBezTo>
                <a:cubicBezTo>
                  <a:pt x="f9" y="f13"/>
                  <a:pt x="f8" y="f14"/>
                  <a:pt x="f6" y="f15"/>
                </a:cubicBezTo>
                <a:cubicBezTo>
                  <a:pt x="f4" y="f16"/>
                  <a:pt x="f3" y="f17"/>
                  <a:pt x="f2" y="f17"/>
                </a:cubicBezTo>
                <a:lnTo>
                  <a:pt x="f18" y="f17"/>
                </a:lnTo>
                <a:lnTo>
                  <a:pt x="f19" y="f17"/>
                </a:lnTo>
                <a:cubicBezTo>
                  <a:pt x="f20" y="f17"/>
                  <a:pt x="f21" y="f16"/>
                  <a:pt x="f22" y="f15"/>
                </a:cubicBezTo>
                <a:cubicBezTo>
                  <a:pt x="f23" y="f14"/>
                  <a:pt x="f24" y="f13"/>
                  <a:pt x="f25" y="f12"/>
                </a:cubicBezTo>
                <a:cubicBezTo>
                  <a:pt x="f26" y="f11"/>
                  <a:pt x="f27" y="f10"/>
                  <a:pt x="f27" y="f2"/>
                </a:cubicBezTo>
                <a:lnTo>
                  <a:pt x="f27" y="f1"/>
                </a:lnTo>
                <a:lnTo>
                  <a:pt x="f27" y="f2"/>
                </a:lnTo>
                <a:lnTo>
                  <a:pt x="f27" y="f2"/>
                </a:lnTo>
                <a:cubicBezTo>
                  <a:pt x="f27" y="f3"/>
                  <a:pt x="f26" y="f4"/>
                  <a:pt x="f25" y="f6"/>
                </a:cubicBezTo>
                <a:cubicBezTo>
                  <a:pt x="f24" y="f8"/>
                  <a:pt x="f23" y="f9"/>
                  <a:pt x="f22" y="f7"/>
                </a:cubicBezTo>
                <a:cubicBezTo>
                  <a:pt x="f21" y="f5"/>
                  <a:pt x="f20" y="f0"/>
                  <a:pt x="f19" y="f0"/>
                </a:cubicBezTo>
                <a:lnTo>
                  <a:pt x="f1" y="f0"/>
                </a:lnTo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hu-H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74" name="Szabadkézi sokszög: alakzat 73">
            <a:extLst>
              <a:ext uri="{FF2B5EF4-FFF2-40B4-BE49-F238E27FC236}">
                <a16:creationId xmlns:a16="http://schemas.microsoft.com/office/drawing/2014/main" id="{56256C03-BEBA-458B-A6A4-895DE6BC21B4}"/>
              </a:ext>
            </a:extLst>
          </p:cNvPr>
          <p:cNvSpPr/>
          <p:nvPr/>
        </p:nvSpPr>
        <p:spPr>
          <a:xfrm>
            <a:off x="8100000" y="4050000"/>
            <a:ext cx="359640" cy="269640"/>
          </a:xfrm>
          <a:custGeom>
            <a:avLst/>
            <a:gdLst>
              <a:gd name="f0" fmla="val 0"/>
              <a:gd name="f1" fmla="val 375"/>
              <a:gd name="f2" fmla="val 376"/>
              <a:gd name="f3" fmla="val 310"/>
              <a:gd name="f4" fmla="val 245"/>
              <a:gd name="f5" fmla="val 17"/>
              <a:gd name="f6" fmla="val 188"/>
              <a:gd name="f7" fmla="val 50"/>
              <a:gd name="f8" fmla="val 131"/>
              <a:gd name="f9" fmla="val 83"/>
              <a:gd name="f10" fmla="val 441"/>
              <a:gd name="f11" fmla="val 506"/>
              <a:gd name="f12" fmla="val 563"/>
              <a:gd name="f13" fmla="val 620"/>
              <a:gd name="f14" fmla="val 668"/>
              <a:gd name="f15" fmla="val 701"/>
              <a:gd name="f16" fmla="val 734"/>
              <a:gd name="f17" fmla="val 751"/>
              <a:gd name="f18" fmla="val 625"/>
              <a:gd name="f19" fmla="val 626"/>
              <a:gd name="f20" fmla="val 691"/>
              <a:gd name="f21" fmla="val 756"/>
              <a:gd name="f22" fmla="val 813"/>
              <a:gd name="f23" fmla="val 870"/>
              <a:gd name="f24" fmla="val 918"/>
              <a:gd name="f25" fmla="val 951"/>
              <a:gd name="f26" fmla="val 984"/>
              <a:gd name="f27" fmla="val 1001"/>
              <a:gd name="f28" fmla="val 10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1002" h="752">
                <a:moveTo>
                  <a:pt x="f1" y="f0"/>
                </a:moveTo>
                <a:lnTo>
                  <a:pt x="f2" y="f0"/>
                </a:lnTo>
                <a:cubicBezTo>
                  <a:pt x="f3" y="f0"/>
                  <a:pt x="f4" y="f5"/>
                  <a:pt x="f6" y="f7"/>
                </a:cubicBezTo>
                <a:cubicBezTo>
                  <a:pt x="f8" y="f9"/>
                  <a:pt x="f9" y="f8"/>
                  <a:pt x="f7" y="f6"/>
                </a:cubicBezTo>
                <a:cubicBezTo>
                  <a:pt x="f5" y="f4"/>
                  <a:pt x="f0" y="f3"/>
                  <a:pt x="f0" y="f2"/>
                </a:cubicBezTo>
                <a:lnTo>
                  <a:pt x="f0" y="f1"/>
                </a:lnTo>
                <a:lnTo>
                  <a:pt x="f0" y="f2"/>
                </a:lnTo>
                <a:cubicBezTo>
                  <a:pt x="f0" y="f10"/>
                  <a:pt x="f5" y="f11"/>
                  <a:pt x="f7" y="f12"/>
                </a:cubicBezTo>
                <a:cubicBezTo>
                  <a:pt x="f9" y="f13"/>
                  <a:pt x="f8" y="f14"/>
                  <a:pt x="f6" y="f15"/>
                </a:cubicBezTo>
                <a:cubicBezTo>
                  <a:pt x="f4" y="f16"/>
                  <a:pt x="f3" y="f17"/>
                  <a:pt x="f2" y="f17"/>
                </a:cubicBezTo>
                <a:lnTo>
                  <a:pt x="f18" y="f17"/>
                </a:lnTo>
                <a:lnTo>
                  <a:pt x="f19" y="f17"/>
                </a:lnTo>
                <a:cubicBezTo>
                  <a:pt x="f20" y="f17"/>
                  <a:pt x="f21" y="f16"/>
                  <a:pt x="f22" y="f15"/>
                </a:cubicBezTo>
                <a:cubicBezTo>
                  <a:pt x="f23" y="f14"/>
                  <a:pt x="f24" y="f13"/>
                  <a:pt x="f25" y="f12"/>
                </a:cubicBezTo>
                <a:cubicBezTo>
                  <a:pt x="f26" y="f11"/>
                  <a:pt x="f27" y="f10"/>
                  <a:pt x="f27" y="f2"/>
                </a:cubicBezTo>
                <a:lnTo>
                  <a:pt x="f28" y="f1"/>
                </a:lnTo>
                <a:lnTo>
                  <a:pt x="f27" y="f2"/>
                </a:lnTo>
                <a:lnTo>
                  <a:pt x="f27" y="f2"/>
                </a:lnTo>
                <a:cubicBezTo>
                  <a:pt x="f27" y="f3"/>
                  <a:pt x="f26" y="f4"/>
                  <a:pt x="f25" y="f6"/>
                </a:cubicBezTo>
                <a:cubicBezTo>
                  <a:pt x="f24" y="f8"/>
                  <a:pt x="f23" y="f9"/>
                  <a:pt x="f22" y="f7"/>
                </a:cubicBezTo>
                <a:cubicBezTo>
                  <a:pt x="f21" y="f5"/>
                  <a:pt x="f20" y="f0"/>
                  <a:pt x="f19" y="f0"/>
                </a:cubicBezTo>
                <a:lnTo>
                  <a:pt x="f1" y="f0"/>
                </a:lnTo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hu-H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grpSp>
        <p:nvGrpSpPr>
          <p:cNvPr id="75" name="Csoportba foglalás 74">
            <a:extLst>
              <a:ext uri="{FF2B5EF4-FFF2-40B4-BE49-F238E27FC236}">
                <a16:creationId xmlns:a16="http://schemas.microsoft.com/office/drawing/2014/main" id="{83C03853-DE29-4893-BE03-73262EC407A7}"/>
              </a:ext>
            </a:extLst>
          </p:cNvPr>
          <p:cNvGrpSpPr/>
          <p:nvPr/>
        </p:nvGrpSpPr>
        <p:grpSpPr>
          <a:xfrm>
            <a:off x="8820000" y="3600000"/>
            <a:ext cx="359640" cy="269640"/>
            <a:chOff x="8820000" y="3600000"/>
            <a:chExt cx="359640" cy="269640"/>
          </a:xfrm>
        </p:grpSpPr>
        <p:sp>
          <p:nvSpPr>
            <p:cNvPr id="76" name="Szabadkézi sokszög: alakzat 75">
              <a:extLst>
                <a:ext uri="{FF2B5EF4-FFF2-40B4-BE49-F238E27FC236}">
                  <a16:creationId xmlns:a16="http://schemas.microsoft.com/office/drawing/2014/main" id="{9BED98CF-ABEF-4B02-B5C0-6936C79F9C35}"/>
                </a:ext>
              </a:extLst>
            </p:cNvPr>
            <p:cNvSpPr/>
            <p:nvPr/>
          </p:nvSpPr>
          <p:spPr>
            <a:xfrm>
              <a:off x="8968680" y="3600000"/>
              <a:ext cx="87120" cy="156240"/>
            </a:xfrm>
            <a:custGeom>
              <a:avLst/>
              <a:gdLst>
                <a:gd name="f0" fmla="val 0"/>
                <a:gd name="f1" fmla="val 214"/>
                <a:gd name="f2" fmla="val 151"/>
                <a:gd name="f3" fmla="val 171"/>
                <a:gd name="f4" fmla="val 70"/>
                <a:gd name="f5" fmla="val 79"/>
                <a:gd name="f6" fmla="val 41"/>
                <a:gd name="f7" fmla="val 12"/>
                <a:gd name="f8" fmla="val 13"/>
                <a:gd name="f9" fmla="val 25"/>
                <a:gd name="f10" fmla="val 45"/>
                <a:gd name="f11" fmla="val 71"/>
                <a:gd name="f12" fmla="val 108"/>
                <a:gd name="f13" fmla="val 74"/>
                <a:gd name="f14" fmla="val 110"/>
                <a:gd name="f15" fmla="val 72"/>
                <a:gd name="f16" fmla="val 114"/>
                <a:gd name="f17" fmla="val 68"/>
                <a:gd name="f18" fmla="val 56"/>
                <a:gd name="f19" fmla="val 111"/>
                <a:gd name="f20" fmla="val 42"/>
                <a:gd name="f21" fmla="val 36"/>
                <a:gd name="f22" fmla="val 118"/>
                <a:gd name="f23" fmla="val 22"/>
                <a:gd name="f24" fmla="val 135"/>
                <a:gd name="f25" fmla="val 159"/>
                <a:gd name="f26" fmla="val 59"/>
                <a:gd name="f27" fmla="val 175"/>
                <a:gd name="f28" fmla="val 62"/>
                <a:gd name="f29" fmla="val 177"/>
                <a:gd name="f30" fmla="val 60"/>
                <a:gd name="f31" fmla="val 182"/>
                <a:gd name="f32" fmla="val 181"/>
                <a:gd name="f33" fmla="val 178"/>
                <a:gd name="f34" fmla="val 26"/>
                <a:gd name="f35" fmla="val 21"/>
                <a:gd name="f36" fmla="val 184"/>
                <a:gd name="f37" fmla="val 209"/>
                <a:gd name="f38" fmla="val 31"/>
                <a:gd name="f39" fmla="val 282"/>
                <a:gd name="f40" fmla="val 49"/>
                <a:gd name="f41" fmla="val 309"/>
                <a:gd name="f42" fmla="val 341"/>
                <a:gd name="f43" fmla="val 94"/>
                <a:gd name="f44" fmla="val 373"/>
                <a:gd name="f45" fmla="val 123"/>
                <a:gd name="f46" fmla="val 398"/>
                <a:gd name="f47" fmla="val 153"/>
                <a:gd name="f48" fmla="val 424"/>
                <a:gd name="f49" fmla="val 190"/>
                <a:gd name="f50" fmla="val 443"/>
                <a:gd name="f51" fmla="val 229"/>
                <a:gd name="f52" fmla="val 446"/>
                <a:gd name="f53" fmla="val 231"/>
                <a:gd name="f54" fmla="val 233"/>
                <a:gd name="f55" fmla="val 234"/>
                <a:gd name="f56" fmla="val 236"/>
                <a:gd name="f57" fmla="val 445"/>
                <a:gd name="f58" fmla="val 237"/>
                <a:gd name="f59" fmla="val 442"/>
                <a:gd name="f60" fmla="val 238"/>
                <a:gd name="f61" fmla="val 440"/>
                <a:gd name="f62" fmla="val 245"/>
                <a:gd name="f63" fmla="val 422"/>
                <a:gd name="f64" fmla="val 247"/>
                <a:gd name="f65" fmla="val 415"/>
                <a:gd name="f66" fmla="val 250"/>
                <a:gd name="f67" fmla="val 400"/>
                <a:gd name="f68" fmla="val 253"/>
                <a:gd name="f69" fmla="val 339"/>
                <a:gd name="f70" fmla="val 276"/>
                <a:gd name="f71" fmla="val 27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77" h="447">
                  <a:moveTo>
                    <a:pt x="f1" y="f2"/>
                  </a:moveTo>
                  <a:cubicBezTo>
                    <a:pt x="f3" y="f4"/>
                    <a:pt x="f5" y="f0"/>
                    <a:pt x="f6" y="f7"/>
                  </a:cubicBezTo>
                  <a:cubicBezTo>
                    <a:pt x="f8" y="f9"/>
                    <a:pt x="f10" y="f5"/>
                    <a:pt x="f11" y="f12"/>
                  </a:cubicBezTo>
                  <a:cubicBezTo>
                    <a:pt x="f13" y="f14"/>
                    <a:pt x="f15" y="f16"/>
                    <a:pt x="f17" y="f16"/>
                  </a:cubicBezTo>
                  <a:cubicBezTo>
                    <a:pt x="f18" y="f19"/>
                    <a:pt x="f20" y="f19"/>
                    <a:pt x="f21" y="f22"/>
                  </a:cubicBezTo>
                  <a:cubicBezTo>
                    <a:pt x="f23" y="f24"/>
                    <a:pt x="f20" y="f25"/>
                    <a:pt x="f26" y="f27"/>
                  </a:cubicBezTo>
                  <a:cubicBezTo>
                    <a:pt x="f28" y="f29"/>
                    <a:pt x="f30" y="f31"/>
                    <a:pt x="f18" y="f32"/>
                  </a:cubicBezTo>
                  <a:cubicBezTo>
                    <a:pt x="f6" y="f33"/>
                    <a:pt x="f34" y="f33"/>
                    <a:pt x="f35" y="f36"/>
                  </a:cubicBezTo>
                  <a:cubicBezTo>
                    <a:pt x="f0" y="f37"/>
                    <a:pt x="f38" y="f39"/>
                    <a:pt x="f40" y="f41"/>
                  </a:cubicBezTo>
                  <a:cubicBezTo>
                    <a:pt x="f11" y="f42"/>
                    <a:pt x="f43" y="f44"/>
                    <a:pt x="f45" y="f46"/>
                  </a:cubicBezTo>
                  <a:cubicBezTo>
                    <a:pt x="f47" y="f48"/>
                    <a:pt x="f49" y="f50"/>
                    <a:pt x="f51" y="f52"/>
                  </a:cubicBezTo>
                  <a:cubicBezTo>
                    <a:pt x="f53" y="f52"/>
                    <a:pt x="f54" y="f52"/>
                    <a:pt x="f55" y="f52"/>
                  </a:cubicBezTo>
                  <a:cubicBezTo>
                    <a:pt x="f56" y="f57"/>
                    <a:pt x="f58" y="f59"/>
                    <a:pt x="f60" y="f61"/>
                  </a:cubicBezTo>
                  <a:cubicBezTo>
                    <a:pt x="f62" y="f63"/>
                    <a:pt x="f64" y="f65"/>
                    <a:pt x="f66" y="f67"/>
                  </a:cubicBezTo>
                  <a:cubicBezTo>
                    <a:pt x="f68" y="f69"/>
                    <a:pt x="f70" y="f71"/>
                    <a:pt x="f1" y="f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77" name="Szabadkézi sokszög: alakzat 76">
              <a:extLst>
                <a:ext uri="{FF2B5EF4-FFF2-40B4-BE49-F238E27FC236}">
                  <a16:creationId xmlns:a16="http://schemas.microsoft.com/office/drawing/2014/main" id="{40DCC2D8-3FF3-4793-A347-3AAE5A44ACC8}"/>
                </a:ext>
              </a:extLst>
            </p:cNvPr>
            <p:cNvSpPr/>
            <p:nvPr/>
          </p:nvSpPr>
          <p:spPr>
            <a:xfrm>
              <a:off x="8820000" y="3600000"/>
              <a:ext cx="326160" cy="269640"/>
            </a:xfrm>
            <a:custGeom>
              <a:avLst/>
              <a:gdLst>
                <a:gd name="f0" fmla="val 180"/>
                <a:gd name="f1" fmla="val 0"/>
                <a:gd name="f2" fmla="val 752"/>
                <a:gd name="f3" fmla="val 298"/>
                <a:gd name="f4" fmla="val 700"/>
                <a:gd name="f5" fmla="val 306"/>
                <a:gd name="f6" fmla="val 647"/>
                <a:gd name="f7" fmla="val 355"/>
                <a:gd name="f8" fmla="val 620"/>
                <a:gd name="f9" fmla="val 399"/>
                <a:gd name="f10" fmla="val 619"/>
                <a:gd name="f11" fmla="val 402"/>
                <a:gd name="f12" fmla="val 616"/>
                <a:gd name="f13" fmla="val 405"/>
                <a:gd name="f14" fmla="val 613"/>
                <a:gd name="f15" fmla="val 406"/>
                <a:gd name="f16" fmla="val 609"/>
                <a:gd name="f17" fmla="val 606"/>
                <a:gd name="f18" fmla="val 403"/>
                <a:gd name="f19" fmla="val 603"/>
                <a:gd name="f20" fmla="val 401"/>
                <a:gd name="f21" fmla="val 575"/>
                <a:gd name="f22" fmla="val 375"/>
                <a:gd name="f23" fmla="val 538"/>
                <a:gd name="f24" fmla="val 342"/>
                <a:gd name="f25" fmla="val 492"/>
                <a:gd name="f26" fmla="val 285"/>
                <a:gd name="f27" fmla="val 472"/>
                <a:gd name="f28" fmla="val 260"/>
                <a:gd name="f29" fmla="val 373"/>
                <a:gd name="f30" fmla="val 141"/>
                <a:gd name="f31" fmla="val 276"/>
                <a:gd name="f32" fmla="val 73"/>
                <a:gd name="f33" fmla="val 192"/>
                <a:gd name="f34" fmla="val 15"/>
                <a:gd name="f35" fmla="val 86"/>
                <a:gd name="f36" fmla="val 50"/>
                <a:gd name="f37" fmla="val 24"/>
                <a:gd name="f38" fmla="val 33"/>
                <a:gd name="f39" fmla="val 35"/>
                <a:gd name="f40" fmla="val 30"/>
                <a:gd name="f41" fmla="val 60"/>
                <a:gd name="f42" fmla="val 37"/>
                <a:gd name="f43" fmla="val 79"/>
                <a:gd name="f44" fmla="val 45"/>
                <a:gd name="f45" fmla="val 98"/>
                <a:gd name="f46" fmla="val 71"/>
                <a:gd name="f47" fmla="val 120"/>
                <a:gd name="f48" fmla="val 91"/>
                <a:gd name="f49" fmla="val 129"/>
                <a:gd name="f50" fmla="val 66"/>
                <a:gd name="f51" fmla="val 126"/>
                <a:gd name="f52" fmla="val 34"/>
                <a:gd name="f53" fmla="val 146"/>
                <a:gd name="f54" fmla="val 170"/>
                <a:gd name="f55" fmla="val 212"/>
                <a:gd name="f56" fmla="val 109"/>
                <a:gd name="f57" fmla="val 258"/>
                <a:gd name="f58" fmla="val 133"/>
                <a:gd name="f59" fmla="val 265"/>
                <a:gd name="f60" fmla="val 112"/>
                <a:gd name="f61" fmla="val 266"/>
                <a:gd name="f62" fmla="val 95"/>
                <a:gd name="f63" fmla="val 290"/>
                <a:gd name="f64" fmla="val 100"/>
                <a:gd name="f65" fmla="val 310"/>
                <a:gd name="f66" fmla="val 349"/>
                <a:gd name="f67" fmla="val 181"/>
                <a:gd name="f68" fmla="val 367"/>
                <a:gd name="f69" fmla="val 203"/>
                <a:gd name="f70" fmla="val 370"/>
                <a:gd name="f71" fmla="val 183"/>
                <a:gd name="f72" fmla="val 374"/>
                <a:gd name="f73" fmla="val 172"/>
                <a:gd name="f74" fmla="val 179"/>
                <a:gd name="f75" fmla="val 418"/>
                <a:gd name="f76" fmla="val 190"/>
                <a:gd name="f77" fmla="val 448"/>
                <a:gd name="f78" fmla="val 262"/>
                <a:gd name="f79" fmla="val 467"/>
                <a:gd name="f80" fmla="val 282"/>
                <a:gd name="f81" fmla="val 471"/>
                <a:gd name="f82" fmla="val 264"/>
                <a:gd name="f83" fmla="val 487"/>
                <a:gd name="f84" fmla="val 271"/>
                <a:gd name="f85" fmla="val 513"/>
                <a:gd name="f86" fmla="val 527"/>
                <a:gd name="f87" fmla="val 540"/>
                <a:gd name="f88" fmla="val 328"/>
                <a:gd name="f89" fmla="val 548"/>
                <a:gd name="f90" fmla="val 551"/>
                <a:gd name="f91" fmla="val 295"/>
                <a:gd name="f92" fmla="val 545"/>
                <a:gd name="f93" fmla="val 232"/>
                <a:gd name="f94" fmla="val 537"/>
                <a:gd name="f95" fmla="val 536"/>
                <a:gd name="f96" fmla="val 127"/>
                <a:gd name="f97" fmla="val 535"/>
                <a:gd name="f98" fmla="val 48"/>
                <a:gd name="f99" fmla="val 552"/>
                <a:gd name="f100" fmla="val 595"/>
                <a:gd name="f101" fmla="val 69"/>
                <a:gd name="f102" fmla="val 623"/>
                <a:gd name="f103" fmla="val 149"/>
                <a:gd name="f104" fmla="val 682"/>
                <a:gd name="f105" fmla="val 763"/>
                <a:gd name="f106" fmla="val 231"/>
                <a:gd name="f107" fmla="val 761"/>
                <a:gd name="f108" fmla="val 267"/>
                <a:gd name="f109" fmla="val 733"/>
                <a:gd name="f110" fmla="val 307"/>
                <a:gd name="f111" fmla="val 703"/>
                <a:gd name="f112" fmla="val 313"/>
                <a:gd name="f113" fmla="val 698"/>
                <a:gd name="f114" fmla="val 319"/>
                <a:gd name="f115" fmla="val 693"/>
                <a:gd name="f116" fmla="val 327"/>
                <a:gd name="f117" fmla="val 692"/>
                <a:gd name="f118" fmla="val 332"/>
                <a:gd name="f119" fmla="val 338"/>
                <a:gd name="f120" fmla="val 343"/>
                <a:gd name="f121" fmla="val 695"/>
                <a:gd name="f122" fmla="val 365"/>
                <a:gd name="f123" fmla="val 702"/>
                <a:gd name="f124" fmla="val 466"/>
                <a:gd name="f125" fmla="val 753"/>
                <a:gd name="f126" fmla="val 594"/>
                <a:gd name="f127" fmla="val 747"/>
                <a:gd name="f128" fmla="val 742"/>
                <a:gd name="f129" fmla="val 777"/>
                <a:gd name="f130" fmla="val 701"/>
                <a:gd name="f131" fmla="val 817"/>
                <a:gd name="f132" fmla="val 626"/>
                <a:gd name="f133" fmla="val 856"/>
                <a:gd name="f134" fmla="val 553"/>
                <a:gd name="f135" fmla="val 860"/>
                <a:gd name="f136" fmla="val 475"/>
                <a:gd name="f137" fmla="val 864"/>
                <a:gd name="f138" fmla="val 453"/>
                <a:gd name="f139" fmla="val 868"/>
                <a:gd name="f140" fmla="val 432"/>
                <a:gd name="f141" fmla="val 888"/>
                <a:gd name="f142" fmla="val 421"/>
                <a:gd name="f143" fmla="val 907"/>
                <a:gd name="f144" fmla="val 415"/>
                <a:gd name="f145" fmla="val 905"/>
                <a:gd name="f146" fmla="val 394"/>
                <a:gd name="f147" fmla="val 908"/>
                <a:gd name="f148" fmla="val 345"/>
                <a:gd name="f149" fmla="val 865"/>
                <a:gd name="f150" fmla="val 312"/>
                <a:gd name="f151" fmla="val 804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909" h="764">
                  <a:moveTo>
                    <a:pt x="f2" y="f3"/>
                  </a:moveTo>
                  <a:cubicBezTo>
                    <a:pt x="f4" y="f5"/>
                    <a:pt x="f6" y="f7"/>
                    <a:pt x="f8" y="f9"/>
                  </a:cubicBezTo>
                  <a:cubicBezTo>
                    <a:pt x="f10" y="f11"/>
                    <a:pt x="f12" y="f13"/>
                    <a:pt x="f14" y="f15"/>
                  </a:cubicBezTo>
                  <a:cubicBezTo>
                    <a:pt x="f16" y="f15"/>
                    <a:pt x="f17" y="f18"/>
                    <a:pt x="f19" y="f20"/>
                  </a:cubicBezTo>
                  <a:cubicBezTo>
                    <a:pt x="f21" y="f22"/>
                    <a:pt x="f23" y="f24"/>
                    <a:pt x="f25" y="f26"/>
                  </a:cubicBezTo>
                  <a:cubicBezTo>
                    <a:pt x="f27" y="f28"/>
                    <a:pt x="f29" y="f30"/>
                    <a:pt x="f31" y="f32"/>
                  </a:cubicBezTo>
                  <a:cubicBezTo>
                    <a:pt x="f33" y="f34"/>
                    <a:pt x="f35" y="f1"/>
                    <a:pt x="f36" y="f37"/>
                  </a:cubicBezTo>
                  <a:cubicBezTo>
                    <a:pt x="f38" y="f39"/>
                    <a:pt x="f40" y="f41"/>
                    <a:pt x="f42" y="f43"/>
                  </a:cubicBezTo>
                  <a:cubicBezTo>
                    <a:pt x="f44" y="f45"/>
                    <a:pt x="f46" y="f47"/>
                    <a:pt x="f48" y="f49"/>
                  </a:cubicBezTo>
                  <a:cubicBezTo>
                    <a:pt x="f50" y="f51"/>
                    <a:pt x="f52" y="f53"/>
                    <a:pt x="f52" y="f54"/>
                  </a:cubicBezTo>
                  <a:cubicBezTo>
                    <a:pt x="f52" y="f55"/>
                    <a:pt x="f56" y="f57"/>
                    <a:pt x="f58" y="f59"/>
                  </a:cubicBezTo>
                  <a:cubicBezTo>
                    <a:pt x="f60" y="f61"/>
                    <a:pt x="f62" y="f63"/>
                    <a:pt x="f64" y="f65"/>
                  </a:cubicBezTo>
                  <a:cubicBezTo>
                    <a:pt x="f56" y="f66"/>
                    <a:pt x="f67" y="f68"/>
                    <a:pt x="f69" y="f70"/>
                  </a:cubicBezTo>
                  <a:cubicBezTo>
                    <a:pt x="f71" y="f72"/>
                    <a:pt x="f73" y="f9"/>
                    <a:pt x="f74" y="f75"/>
                  </a:cubicBezTo>
                  <a:cubicBezTo>
                    <a:pt x="f76" y="f77"/>
                    <a:pt x="f78" y="f79"/>
                    <a:pt x="f80" y="f81"/>
                  </a:cubicBezTo>
                  <a:cubicBezTo>
                    <a:pt x="f82" y="f83"/>
                    <a:pt x="f84" y="f85"/>
                    <a:pt x="f63" y="f86"/>
                  </a:cubicBezTo>
                  <a:cubicBezTo>
                    <a:pt x="f5" y="f87"/>
                    <a:pt x="f88" y="f89"/>
                    <a:pt x="f66" y="f90"/>
                  </a:cubicBezTo>
                  <a:cubicBezTo>
                    <a:pt x="f91" y="f92"/>
                    <a:pt x="f93" y="f94"/>
                    <a:pt x="f74" y="f95"/>
                  </a:cubicBezTo>
                  <a:cubicBezTo>
                    <a:pt x="f96" y="f97"/>
                    <a:pt x="f98" y="f99"/>
                    <a:pt x="f1" y="f100"/>
                  </a:cubicBezTo>
                  <a:cubicBezTo>
                    <a:pt x="f101" y="f102"/>
                    <a:pt x="f103" y="f104"/>
                    <a:pt x="f0" y="f105"/>
                  </a:cubicBezTo>
                  <a:cubicBezTo>
                    <a:pt x="f106" y="f107"/>
                    <a:pt x="f108" y="f109"/>
                    <a:pt x="f110" y="f111"/>
                  </a:cubicBezTo>
                  <a:cubicBezTo>
                    <a:pt x="f112" y="f113"/>
                    <a:pt x="f114" y="f115"/>
                    <a:pt x="f116" y="f117"/>
                  </a:cubicBezTo>
                  <a:cubicBezTo>
                    <a:pt x="f118" y="f117"/>
                    <a:pt x="f119" y="f115"/>
                    <a:pt x="f120" y="f121"/>
                  </a:cubicBezTo>
                  <a:cubicBezTo>
                    <a:pt x="f122" y="f123"/>
                    <a:pt x="f124" y="f125"/>
                    <a:pt x="f126" y="f127"/>
                  </a:cubicBezTo>
                  <a:cubicBezTo>
                    <a:pt x="f117" y="f128"/>
                    <a:pt x="f129" y="f130"/>
                    <a:pt x="f131" y="f132"/>
                  </a:cubicBezTo>
                  <a:cubicBezTo>
                    <a:pt x="f133" y="f134"/>
                    <a:pt x="f135" y="f136"/>
                    <a:pt x="f137" y="f138"/>
                  </a:cubicBezTo>
                  <a:cubicBezTo>
                    <a:pt x="f139" y="f140"/>
                    <a:pt x="f141" y="f142"/>
                    <a:pt x="f143" y="f144"/>
                  </a:cubicBezTo>
                  <a:cubicBezTo>
                    <a:pt x="f145" y="f146"/>
                    <a:pt x="f147" y="f68"/>
                    <a:pt x="f145" y="f148"/>
                  </a:cubicBezTo>
                  <a:cubicBezTo>
                    <a:pt x="f149" y="f150"/>
                    <a:pt x="f151" y="f63"/>
                    <a:pt x="f2" y="f3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78" name="Szabadkézi sokszög: alakzat 77">
              <a:extLst>
                <a:ext uri="{FF2B5EF4-FFF2-40B4-BE49-F238E27FC236}">
                  <a16:creationId xmlns:a16="http://schemas.microsoft.com/office/drawing/2014/main" id="{AA17D7CD-DE66-4D58-ADA3-7A83D5819E7D}"/>
                </a:ext>
              </a:extLst>
            </p:cNvPr>
            <p:cNvSpPr/>
            <p:nvPr/>
          </p:nvSpPr>
          <p:spPr>
            <a:xfrm>
              <a:off x="9140400" y="3718800"/>
              <a:ext cx="39240" cy="27000"/>
            </a:xfrm>
            <a:custGeom>
              <a:avLst/>
              <a:gdLst>
                <a:gd name="f0" fmla="val 0"/>
                <a:gd name="f1" fmla="val 26"/>
                <a:gd name="f2" fmla="val 1"/>
                <a:gd name="f3" fmla="val 23"/>
                <a:gd name="f4" fmla="val 19"/>
                <a:gd name="f5" fmla="val 16"/>
                <a:gd name="f6" fmla="val 10"/>
                <a:gd name="f7" fmla="val 8"/>
                <a:gd name="f8" fmla="val 3"/>
                <a:gd name="f9" fmla="val 6"/>
                <a:gd name="f10" fmla="val 20"/>
                <a:gd name="f11" fmla="val 2"/>
                <a:gd name="f12" fmla="val 60"/>
                <a:gd name="f13" fmla="val 5"/>
                <a:gd name="f14" fmla="val 68"/>
                <a:gd name="f15" fmla="val 7"/>
                <a:gd name="f16" fmla="val 73"/>
                <a:gd name="f17" fmla="val 76"/>
                <a:gd name="f18" fmla="val 18"/>
                <a:gd name="f19" fmla="val 21"/>
                <a:gd name="f20" fmla="val 75"/>
                <a:gd name="f21" fmla="val 74"/>
                <a:gd name="f22" fmla="val 30"/>
                <a:gd name="f23" fmla="val 72"/>
                <a:gd name="f24" fmla="val 38"/>
                <a:gd name="f25" fmla="val 69"/>
                <a:gd name="f26" fmla="val 46"/>
                <a:gd name="f27" fmla="val 67"/>
                <a:gd name="f28" fmla="val 66"/>
                <a:gd name="f29" fmla="val 85"/>
                <a:gd name="f30" fmla="val 54"/>
                <a:gd name="f31" fmla="val 104"/>
                <a:gd name="f32" fmla="val 47"/>
                <a:gd name="f33" fmla="val 107"/>
                <a:gd name="f34" fmla="val 111"/>
                <a:gd name="f35" fmla="val 45"/>
                <a:gd name="f36" fmla="val 112"/>
                <a:gd name="f37" fmla="val 42"/>
                <a:gd name="f38" fmla="val 113"/>
                <a:gd name="f39" fmla="val 109"/>
                <a:gd name="f40" fmla="val 34"/>
                <a:gd name="f41" fmla="val 106"/>
                <a:gd name="f42" fmla="val 31"/>
                <a:gd name="f43" fmla="val 80"/>
                <a:gd name="f44" fmla="val 53"/>
                <a:gd name="f45" fmla="val 9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114" h="77">
                  <a:moveTo>
                    <a:pt x="f1" y="f2"/>
                  </a:moveTo>
                  <a:cubicBezTo>
                    <a:pt x="f3" y="f0"/>
                    <a:pt x="f4" y="f0"/>
                    <a:pt x="f5" y="f0"/>
                  </a:cubicBezTo>
                  <a:cubicBezTo>
                    <a:pt x="f6" y="f2"/>
                    <a:pt x="f7" y="f8"/>
                    <a:pt x="f9" y="f7"/>
                  </a:cubicBezTo>
                  <a:cubicBezTo>
                    <a:pt x="f0" y="f10"/>
                    <a:pt x="f11" y="f12"/>
                    <a:pt x="f13" y="f14"/>
                  </a:cubicBezTo>
                  <a:cubicBezTo>
                    <a:pt x="f15" y="f16"/>
                    <a:pt x="f6" y="f17"/>
                    <a:pt x="f5" y="f17"/>
                  </a:cubicBezTo>
                  <a:cubicBezTo>
                    <a:pt x="f18" y="f17"/>
                    <a:pt x="f19" y="f20"/>
                    <a:pt x="f3" y="f21"/>
                  </a:cubicBezTo>
                  <a:cubicBezTo>
                    <a:pt x="f22" y="f23"/>
                    <a:pt x="f24" y="f25"/>
                    <a:pt x="f26" y="f27"/>
                  </a:cubicBezTo>
                  <a:cubicBezTo>
                    <a:pt x="f28" y="f12"/>
                    <a:pt x="f29" y="f30"/>
                    <a:pt x="f31" y="f32"/>
                  </a:cubicBezTo>
                  <a:cubicBezTo>
                    <a:pt x="f33" y="f26"/>
                    <a:pt x="f34" y="f35"/>
                    <a:pt x="f36" y="f37"/>
                  </a:cubicBezTo>
                  <a:cubicBezTo>
                    <a:pt x="f38" y="f24"/>
                    <a:pt x="f39" y="f40"/>
                    <a:pt x="f41" y="f42"/>
                  </a:cubicBezTo>
                  <a:cubicBezTo>
                    <a:pt x="f43" y="f4"/>
                    <a:pt x="f44" y="f45"/>
                    <a:pt x="f1" y="f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79" name="Szabadkézi sokszög: alakzat 78">
              <a:extLst>
                <a:ext uri="{FF2B5EF4-FFF2-40B4-BE49-F238E27FC236}">
                  <a16:creationId xmlns:a16="http://schemas.microsoft.com/office/drawing/2014/main" id="{17C09FD3-0592-425C-BAE3-F493B8CA1B02}"/>
                </a:ext>
              </a:extLst>
            </p:cNvPr>
            <p:cNvSpPr/>
            <p:nvPr/>
          </p:nvSpPr>
          <p:spPr>
            <a:xfrm>
              <a:off x="9094680" y="3720960"/>
              <a:ext cx="20520" cy="19800"/>
            </a:xfrm>
            <a:custGeom>
              <a:avLst/>
              <a:gdLst>
                <a:gd name="f0" fmla="val 0"/>
                <a:gd name="f1" fmla="val 57"/>
                <a:gd name="f2" fmla="val 28"/>
                <a:gd name="f3" fmla="val 33"/>
                <a:gd name="f4" fmla="val 2"/>
                <a:gd name="f5" fmla="val 38"/>
                <a:gd name="f6" fmla="val 4"/>
                <a:gd name="f7" fmla="val 42"/>
                <a:gd name="f8" fmla="val 6"/>
                <a:gd name="f9" fmla="val 46"/>
                <a:gd name="f10" fmla="val 10"/>
                <a:gd name="f11" fmla="val 50"/>
                <a:gd name="f12" fmla="val 14"/>
                <a:gd name="f13" fmla="val 52"/>
                <a:gd name="f14" fmla="val 19"/>
                <a:gd name="f15" fmla="val 55"/>
                <a:gd name="f16" fmla="val 24"/>
                <a:gd name="f17" fmla="val 56"/>
                <a:gd name="f18" fmla="val 29"/>
                <a:gd name="f19" fmla="val 34"/>
                <a:gd name="f20" fmla="val 39"/>
                <a:gd name="f21" fmla="val 43"/>
                <a:gd name="f22" fmla="val 48"/>
                <a:gd name="f23" fmla="val 54"/>
                <a:gd name="f24" fmla="val 58"/>
                <a:gd name="f25" fmla="val 23"/>
                <a:gd name="f26" fmla="val 18"/>
                <a:gd name="f27" fmla="val 51"/>
                <a:gd name="f28" fmla="val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59" h="57">
                  <a:moveTo>
                    <a:pt x="f0" y="f2"/>
                  </a:moveTo>
                  <a:cubicBezTo>
                    <a:pt x="f0" y="f3"/>
                    <a:pt x="f4" y="f5"/>
                    <a:pt x="f6" y="f7"/>
                  </a:cubicBezTo>
                  <a:cubicBezTo>
                    <a:pt x="f8" y="f9"/>
                    <a:pt x="f10" y="f11"/>
                    <a:pt x="f12" y="f13"/>
                  </a:cubicBezTo>
                  <a:cubicBezTo>
                    <a:pt x="f14" y="f15"/>
                    <a:pt x="f16" y="f17"/>
                    <a:pt x="f18" y="f17"/>
                  </a:cubicBezTo>
                  <a:cubicBezTo>
                    <a:pt x="f19" y="f17"/>
                    <a:pt x="f20" y="f15"/>
                    <a:pt x="f21" y="f13"/>
                  </a:cubicBezTo>
                  <a:cubicBezTo>
                    <a:pt x="f22" y="f11"/>
                    <a:pt x="f13" y="f9"/>
                    <a:pt x="f23" y="f7"/>
                  </a:cubicBezTo>
                  <a:cubicBezTo>
                    <a:pt x="f1" y="f5"/>
                    <a:pt x="f24" y="f3"/>
                    <a:pt x="f24" y="f2"/>
                  </a:cubicBezTo>
                  <a:cubicBezTo>
                    <a:pt x="f24" y="f25"/>
                    <a:pt x="f1" y="f26"/>
                    <a:pt x="f23" y="f12"/>
                  </a:cubicBezTo>
                  <a:cubicBezTo>
                    <a:pt x="f27" y="f10"/>
                    <a:pt x="f22" y="f8"/>
                    <a:pt x="f21" y="f6"/>
                  </a:cubicBezTo>
                  <a:cubicBezTo>
                    <a:pt x="f20" y="f28"/>
                    <a:pt x="f19" y="f0"/>
                    <a:pt x="f18" y="f0"/>
                  </a:cubicBezTo>
                  <a:cubicBezTo>
                    <a:pt x="f16" y="f0"/>
                    <a:pt x="f14" y="f28"/>
                    <a:pt x="f12" y="f6"/>
                  </a:cubicBezTo>
                  <a:cubicBezTo>
                    <a:pt x="f10" y="f8"/>
                    <a:pt x="f8" y="f10"/>
                    <a:pt x="f6" y="f12"/>
                  </a:cubicBezTo>
                  <a:cubicBezTo>
                    <a:pt x="f4" y="f26"/>
                    <a:pt x="f0" y="f25"/>
                    <a:pt x="f0" y="f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80" name="Szabadkézi sokszög: alakzat 79">
              <a:extLst>
                <a:ext uri="{FF2B5EF4-FFF2-40B4-BE49-F238E27FC236}">
                  <a16:creationId xmlns:a16="http://schemas.microsoft.com/office/drawing/2014/main" id="{58A5389B-97FD-4D1E-8483-D4E8FC643C10}"/>
                </a:ext>
              </a:extLst>
            </p:cNvPr>
            <p:cNvSpPr/>
            <p:nvPr/>
          </p:nvSpPr>
          <p:spPr>
            <a:xfrm>
              <a:off x="8844480" y="3641760"/>
              <a:ext cx="49680" cy="19800"/>
            </a:xfrm>
            <a:custGeom>
              <a:avLst/>
              <a:gdLst>
                <a:gd name="f0" fmla="val 0"/>
                <a:gd name="f1" fmla="val 77"/>
                <a:gd name="f2" fmla="val 27"/>
                <a:gd name="f3" fmla="val 80"/>
                <a:gd name="f4" fmla="val 29"/>
                <a:gd name="f5" fmla="val 100"/>
                <a:gd name="f6" fmla="val 38"/>
                <a:gd name="f7" fmla="val 118"/>
                <a:gd name="f8" fmla="val 45"/>
                <a:gd name="f9" fmla="val 127"/>
                <a:gd name="f10" fmla="val 48"/>
                <a:gd name="f11" fmla="val 139"/>
                <a:gd name="f12" fmla="val 52"/>
                <a:gd name="f13" fmla="val 54"/>
                <a:gd name="f14" fmla="val 58"/>
                <a:gd name="f15" fmla="val 128"/>
                <a:gd name="f16" fmla="val 56"/>
                <a:gd name="f17" fmla="val 119"/>
                <a:gd name="f18" fmla="val 96"/>
                <a:gd name="f19" fmla="val 49"/>
                <a:gd name="f20" fmla="val 71"/>
                <a:gd name="f21" fmla="val 41"/>
                <a:gd name="f22" fmla="val 50"/>
                <a:gd name="f23" fmla="val 30"/>
                <a:gd name="f24" fmla="val 44"/>
                <a:gd name="f25" fmla="val 28"/>
                <a:gd name="f26" fmla="val 9"/>
                <a:gd name="f27" fmla="val 3"/>
                <a:gd name="f28" fmla="val 7"/>
                <a:gd name="f29" fmla="val 17"/>
                <a:gd name="f30" fmla="val 24"/>
                <a:gd name="f31" fmla="val 42"/>
                <a:gd name="f32" fmla="val 11"/>
                <a:gd name="f33" fmla="val 19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140" h="59">
                  <a:moveTo>
                    <a:pt x="f1" y="f2"/>
                  </a:moveTo>
                  <a:cubicBezTo>
                    <a:pt x="f3" y="f4"/>
                    <a:pt x="f5" y="f6"/>
                    <a:pt x="f7" y="f8"/>
                  </a:cubicBezTo>
                  <a:cubicBezTo>
                    <a:pt x="f9" y="f10"/>
                    <a:pt x="f11" y="f12"/>
                    <a:pt x="f11" y="f13"/>
                  </a:cubicBezTo>
                  <a:cubicBezTo>
                    <a:pt x="f11" y="f14"/>
                    <a:pt x="f15" y="f16"/>
                    <a:pt x="f17" y="f13"/>
                  </a:cubicBezTo>
                  <a:cubicBezTo>
                    <a:pt x="f18" y="f19"/>
                    <a:pt x="f20" y="f21"/>
                    <a:pt x="f22" y="f23"/>
                  </a:cubicBezTo>
                  <a:cubicBezTo>
                    <a:pt x="f24" y="f25"/>
                    <a:pt x="f26" y="f26"/>
                    <a:pt x="f0" y="f27"/>
                  </a:cubicBezTo>
                  <a:cubicBezTo>
                    <a:pt x="f28" y="f0"/>
                    <a:pt x="f29" y="f0"/>
                    <a:pt x="f30" y="f0"/>
                  </a:cubicBezTo>
                  <a:cubicBezTo>
                    <a:pt x="f31" y="f32"/>
                    <a:pt x="f14" y="f33"/>
                    <a:pt x="f1" y="f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81" name="Szabadkézi sokszög: alakzat 80">
              <a:extLst>
                <a:ext uri="{FF2B5EF4-FFF2-40B4-BE49-F238E27FC236}">
                  <a16:creationId xmlns:a16="http://schemas.microsoft.com/office/drawing/2014/main" id="{D5D81019-7316-49E7-BD17-D273A41B9B03}"/>
                </a:ext>
              </a:extLst>
            </p:cNvPr>
            <p:cNvSpPr/>
            <p:nvPr/>
          </p:nvSpPr>
          <p:spPr>
            <a:xfrm>
              <a:off x="8861400" y="3690720"/>
              <a:ext cx="56520" cy="11160"/>
            </a:xfrm>
            <a:custGeom>
              <a:avLst/>
              <a:gdLst>
                <a:gd name="f0" fmla="val 0"/>
                <a:gd name="f1" fmla="val 125"/>
                <a:gd name="f2" fmla="val 23"/>
                <a:gd name="f3" fmla="val 136"/>
                <a:gd name="f4" fmla="val 25"/>
                <a:gd name="f5" fmla="val 158"/>
                <a:gd name="f6" fmla="val 29"/>
                <a:gd name="f7" fmla="val 32"/>
                <a:gd name="f8" fmla="val 139"/>
                <a:gd name="f9" fmla="val 127"/>
                <a:gd name="f10" fmla="val 84"/>
                <a:gd name="f11" fmla="val 37"/>
                <a:gd name="f12" fmla="val 26"/>
                <a:gd name="f13" fmla="val 8"/>
                <a:gd name="f14" fmla="val 4"/>
                <a:gd name="f15" fmla="val 13"/>
                <a:gd name="f16" fmla="val 19"/>
                <a:gd name="f17" fmla="val 60"/>
                <a:gd name="f18" fmla="val 16"/>
                <a:gd name="f19" fmla="val 110"/>
                <a:gd name="f20" fmla="val 2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159" h="33">
                  <a:moveTo>
                    <a:pt x="f1" y="f2"/>
                  </a:moveTo>
                  <a:cubicBezTo>
                    <a:pt x="f3" y="f4"/>
                    <a:pt x="f5" y="f4"/>
                    <a:pt x="f5" y="f6"/>
                  </a:cubicBezTo>
                  <a:cubicBezTo>
                    <a:pt x="f5" y="f7"/>
                    <a:pt x="f8" y="f7"/>
                    <a:pt x="f9" y="f7"/>
                  </a:cubicBezTo>
                  <a:cubicBezTo>
                    <a:pt x="f10" y="f7"/>
                    <a:pt x="f11" y="f12"/>
                    <a:pt x="f0" y="f13"/>
                  </a:cubicBezTo>
                  <a:cubicBezTo>
                    <a:pt x="f14" y="f14"/>
                    <a:pt x="f15" y="f0"/>
                    <a:pt x="f16" y="f0"/>
                  </a:cubicBezTo>
                  <a:cubicBezTo>
                    <a:pt x="f17" y="f18"/>
                    <a:pt x="f19" y="f20"/>
                    <a:pt x="f1" y="f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82" name="Szabadkézi sokszög: alakzat 81">
              <a:extLst>
                <a:ext uri="{FF2B5EF4-FFF2-40B4-BE49-F238E27FC236}">
                  <a16:creationId xmlns:a16="http://schemas.microsoft.com/office/drawing/2014/main" id="{A0752809-03DC-489F-8000-204926B1CCBD}"/>
                </a:ext>
              </a:extLst>
            </p:cNvPr>
            <p:cNvSpPr/>
            <p:nvPr/>
          </p:nvSpPr>
          <p:spPr>
            <a:xfrm>
              <a:off x="8887320" y="3728520"/>
              <a:ext cx="51120" cy="6840"/>
            </a:xfrm>
            <a:custGeom>
              <a:avLst/>
              <a:gdLst>
                <a:gd name="f0" fmla="val 0"/>
                <a:gd name="f1" fmla="val 107"/>
                <a:gd name="f2" fmla="val 9"/>
                <a:gd name="f3" fmla="val 127"/>
                <a:gd name="f4" fmla="val 11"/>
                <a:gd name="f5" fmla="val 143"/>
                <a:gd name="f6" fmla="val 144"/>
                <a:gd name="f7" fmla="val 12"/>
                <a:gd name="f8" fmla="val 145"/>
                <a:gd name="f9" fmla="val 17"/>
                <a:gd name="f10" fmla="val 124"/>
                <a:gd name="f11" fmla="val 18"/>
                <a:gd name="f12" fmla="val 113"/>
                <a:gd name="f13" fmla="val 80"/>
                <a:gd name="f14" fmla="val 20"/>
                <a:gd name="f15" fmla="val 57"/>
                <a:gd name="f16" fmla="val 22"/>
                <a:gd name="f17" fmla="val 15"/>
                <a:gd name="f18" fmla="val 16"/>
                <a:gd name="f19" fmla="val 1"/>
                <a:gd name="f20" fmla="val 10"/>
                <a:gd name="f21" fmla="val 4"/>
                <a:gd name="f22" fmla="val 6"/>
                <a:gd name="f23" fmla="val 38"/>
                <a:gd name="f24" fmla="val 5"/>
                <a:gd name="f25" fmla="val 86"/>
                <a:gd name="f26" fmla="val 8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146" h="23">
                  <a:moveTo>
                    <a:pt x="f1" y="f2"/>
                  </a:moveTo>
                  <a:cubicBezTo>
                    <a:pt x="f3" y="f4"/>
                    <a:pt x="f5" y="f2"/>
                    <a:pt x="f6" y="f7"/>
                  </a:cubicBezTo>
                  <a:cubicBezTo>
                    <a:pt x="f8" y="f9"/>
                    <a:pt x="f10" y="f11"/>
                    <a:pt x="f12" y="f11"/>
                  </a:cubicBezTo>
                  <a:cubicBezTo>
                    <a:pt x="f13" y="f14"/>
                    <a:pt x="f15" y="f16"/>
                    <a:pt x="f14" y="f17"/>
                  </a:cubicBezTo>
                  <a:cubicBezTo>
                    <a:pt x="f18" y="f17"/>
                    <a:pt x="f0" y="f7"/>
                    <a:pt x="f19" y="f20"/>
                  </a:cubicBezTo>
                  <a:cubicBezTo>
                    <a:pt x="f21" y="f22"/>
                    <a:pt x="f7" y="f19"/>
                    <a:pt x="f9" y="f0"/>
                  </a:cubicBezTo>
                  <a:cubicBezTo>
                    <a:pt x="f23" y="f24"/>
                    <a:pt x="f25" y="f26"/>
                    <a:pt x="f1" y="f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83" name="Szabadkézi sokszög: alakzat 82">
              <a:extLst>
                <a:ext uri="{FF2B5EF4-FFF2-40B4-BE49-F238E27FC236}">
                  <a16:creationId xmlns:a16="http://schemas.microsoft.com/office/drawing/2014/main" id="{F8FBD0E5-82C8-48C3-A22F-DC3529E15AE9}"/>
                </a:ext>
              </a:extLst>
            </p:cNvPr>
            <p:cNvSpPr/>
            <p:nvPr/>
          </p:nvSpPr>
          <p:spPr>
            <a:xfrm>
              <a:off x="8919000" y="3765240"/>
              <a:ext cx="46800" cy="6480"/>
            </a:xfrm>
            <a:custGeom>
              <a:avLst/>
              <a:gdLst>
                <a:gd name="f0" fmla="val 0"/>
                <a:gd name="f1" fmla="val 7"/>
                <a:gd name="f2" fmla="val 24"/>
                <a:gd name="f3" fmla="val 3"/>
                <a:gd name="f4" fmla="val 38"/>
                <a:gd name="f5" fmla="val 5"/>
                <a:gd name="f6" fmla="val 55"/>
                <a:gd name="f7" fmla="val 6"/>
                <a:gd name="f8" fmla="val 67"/>
                <a:gd name="f9" fmla="val 85"/>
                <a:gd name="f10" fmla="val 9"/>
                <a:gd name="f11" fmla="val 101"/>
                <a:gd name="f12" fmla="val 114"/>
                <a:gd name="f13" fmla="val 10"/>
                <a:gd name="f14" fmla="val 131"/>
                <a:gd name="f15" fmla="val 8"/>
                <a:gd name="f16" fmla="val 11"/>
                <a:gd name="f17" fmla="val 16"/>
                <a:gd name="f18" fmla="val 112"/>
                <a:gd name="f19" fmla="val 18"/>
                <a:gd name="f20" fmla="val 99"/>
                <a:gd name="f21" fmla="val 19"/>
                <a:gd name="f22" fmla="val 70"/>
                <a:gd name="f23" fmla="val 37"/>
                <a:gd name="f24" fmla="val 2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132" h="20">
                  <a:moveTo>
                    <a:pt x="f1" y="f0"/>
                  </a:moveTo>
                  <a:cubicBezTo>
                    <a:pt x="f2" y="f3"/>
                    <a:pt x="f4" y="f5"/>
                    <a:pt x="f6" y="f7"/>
                  </a:cubicBezTo>
                  <a:cubicBezTo>
                    <a:pt x="f8" y="f1"/>
                    <a:pt x="f9" y="f10"/>
                    <a:pt x="f11" y="f10"/>
                  </a:cubicBezTo>
                  <a:cubicBezTo>
                    <a:pt x="f12" y="f13"/>
                    <a:pt x="f14" y="f15"/>
                    <a:pt x="f14" y="f16"/>
                  </a:cubicBezTo>
                  <a:cubicBezTo>
                    <a:pt x="f14" y="f17"/>
                    <a:pt x="f18" y="f19"/>
                    <a:pt x="f20" y="f21"/>
                  </a:cubicBezTo>
                  <a:cubicBezTo>
                    <a:pt x="f22" y="f21"/>
                    <a:pt x="f23" y="f21"/>
                    <a:pt x="f3" y="f16"/>
                  </a:cubicBezTo>
                  <a:cubicBezTo>
                    <a:pt x="f24" y="f16"/>
                    <a:pt x="f0" y="f10"/>
                    <a:pt x="f0" y="f10"/>
                  </a:cubicBezTo>
                  <a:cubicBezTo>
                    <a:pt x="f24" y="f7"/>
                    <a:pt x="f5" y="f24"/>
                    <a:pt x="f1" y="f0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</p:grpSp>
      <p:grpSp>
        <p:nvGrpSpPr>
          <p:cNvPr id="84" name="Csoportba foglalás 83">
            <a:extLst>
              <a:ext uri="{FF2B5EF4-FFF2-40B4-BE49-F238E27FC236}">
                <a16:creationId xmlns:a16="http://schemas.microsoft.com/office/drawing/2014/main" id="{CE767871-FBD3-414A-B7C4-9F08648ACBF6}"/>
              </a:ext>
            </a:extLst>
          </p:cNvPr>
          <p:cNvGrpSpPr/>
          <p:nvPr/>
        </p:nvGrpSpPr>
        <p:grpSpPr>
          <a:xfrm>
            <a:off x="8460000" y="3780000"/>
            <a:ext cx="359640" cy="269640"/>
            <a:chOff x="8460000" y="3780000"/>
            <a:chExt cx="359640" cy="269640"/>
          </a:xfrm>
        </p:grpSpPr>
        <p:sp>
          <p:nvSpPr>
            <p:cNvPr id="85" name="Szabadkézi sokszög: alakzat 84">
              <a:extLst>
                <a:ext uri="{FF2B5EF4-FFF2-40B4-BE49-F238E27FC236}">
                  <a16:creationId xmlns:a16="http://schemas.microsoft.com/office/drawing/2014/main" id="{8BD33A3C-F2E0-428B-BF98-20A36A984866}"/>
                </a:ext>
              </a:extLst>
            </p:cNvPr>
            <p:cNvSpPr/>
            <p:nvPr/>
          </p:nvSpPr>
          <p:spPr>
            <a:xfrm>
              <a:off x="8608680" y="3780000"/>
              <a:ext cx="87120" cy="156240"/>
            </a:xfrm>
            <a:custGeom>
              <a:avLst/>
              <a:gdLst>
                <a:gd name="f0" fmla="val 0"/>
                <a:gd name="f1" fmla="val 214"/>
                <a:gd name="f2" fmla="val 151"/>
                <a:gd name="f3" fmla="val 171"/>
                <a:gd name="f4" fmla="val 70"/>
                <a:gd name="f5" fmla="val 79"/>
                <a:gd name="f6" fmla="val 41"/>
                <a:gd name="f7" fmla="val 12"/>
                <a:gd name="f8" fmla="val 13"/>
                <a:gd name="f9" fmla="val 25"/>
                <a:gd name="f10" fmla="val 45"/>
                <a:gd name="f11" fmla="val 71"/>
                <a:gd name="f12" fmla="val 108"/>
                <a:gd name="f13" fmla="val 74"/>
                <a:gd name="f14" fmla="val 110"/>
                <a:gd name="f15" fmla="val 72"/>
                <a:gd name="f16" fmla="val 114"/>
                <a:gd name="f17" fmla="val 68"/>
                <a:gd name="f18" fmla="val 56"/>
                <a:gd name="f19" fmla="val 111"/>
                <a:gd name="f20" fmla="val 42"/>
                <a:gd name="f21" fmla="val 36"/>
                <a:gd name="f22" fmla="val 118"/>
                <a:gd name="f23" fmla="val 22"/>
                <a:gd name="f24" fmla="val 135"/>
                <a:gd name="f25" fmla="val 159"/>
                <a:gd name="f26" fmla="val 59"/>
                <a:gd name="f27" fmla="val 175"/>
                <a:gd name="f28" fmla="val 62"/>
                <a:gd name="f29" fmla="val 177"/>
                <a:gd name="f30" fmla="val 60"/>
                <a:gd name="f31" fmla="val 182"/>
                <a:gd name="f32" fmla="val 181"/>
                <a:gd name="f33" fmla="val 178"/>
                <a:gd name="f34" fmla="val 26"/>
                <a:gd name="f35" fmla="val 21"/>
                <a:gd name="f36" fmla="val 184"/>
                <a:gd name="f37" fmla="val 209"/>
                <a:gd name="f38" fmla="val 31"/>
                <a:gd name="f39" fmla="val 282"/>
                <a:gd name="f40" fmla="val 49"/>
                <a:gd name="f41" fmla="val 309"/>
                <a:gd name="f42" fmla="val 341"/>
                <a:gd name="f43" fmla="val 94"/>
                <a:gd name="f44" fmla="val 373"/>
                <a:gd name="f45" fmla="val 123"/>
                <a:gd name="f46" fmla="val 398"/>
                <a:gd name="f47" fmla="val 153"/>
                <a:gd name="f48" fmla="val 424"/>
                <a:gd name="f49" fmla="val 190"/>
                <a:gd name="f50" fmla="val 443"/>
                <a:gd name="f51" fmla="val 229"/>
                <a:gd name="f52" fmla="val 446"/>
                <a:gd name="f53" fmla="val 231"/>
                <a:gd name="f54" fmla="val 233"/>
                <a:gd name="f55" fmla="val 234"/>
                <a:gd name="f56" fmla="val 236"/>
                <a:gd name="f57" fmla="val 445"/>
                <a:gd name="f58" fmla="val 237"/>
                <a:gd name="f59" fmla="val 442"/>
                <a:gd name="f60" fmla="val 238"/>
                <a:gd name="f61" fmla="val 440"/>
                <a:gd name="f62" fmla="val 245"/>
                <a:gd name="f63" fmla="val 422"/>
                <a:gd name="f64" fmla="val 247"/>
                <a:gd name="f65" fmla="val 415"/>
                <a:gd name="f66" fmla="val 250"/>
                <a:gd name="f67" fmla="val 400"/>
                <a:gd name="f68" fmla="val 253"/>
                <a:gd name="f69" fmla="val 339"/>
                <a:gd name="f70" fmla="val 276"/>
                <a:gd name="f71" fmla="val 27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77" h="447">
                  <a:moveTo>
                    <a:pt x="f1" y="f2"/>
                  </a:moveTo>
                  <a:cubicBezTo>
                    <a:pt x="f3" y="f4"/>
                    <a:pt x="f5" y="f0"/>
                    <a:pt x="f6" y="f7"/>
                  </a:cubicBezTo>
                  <a:cubicBezTo>
                    <a:pt x="f8" y="f9"/>
                    <a:pt x="f10" y="f5"/>
                    <a:pt x="f11" y="f12"/>
                  </a:cubicBezTo>
                  <a:cubicBezTo>
                    <a:pt x="f13" y="f14"/>
                    <a:pt x="f15" y="f16"/>
                    <a:pt x="f17" y="f16"/>
                  </a:cubicBezTo>
                  <a:cubicBezTo>
                    <a:pt x="f18" y="f19"/>
                    <a:pt x="f20" y="f19"/>
                    <a:pt x="f21" y="f22"/>
                  </a:cubicBezTo>
                  <a:cubicBezTo>
                    <a:pt x="f23" y="f24"/>
                    <a:pt x="f20" y="f25"/>
                    <a:pt x="f26" y="f27"/>
                  </a:cubicBezTo>
                  <a:cubicBezTo>
                    <a:pt x="f28" y="f29"/>
                    <a:pt x="f30" y="f31"/>
                    <a:pt x="f18" y="f32"/>
                  </a:cubicBezTo>
                  <a:cubicBezTo>
                    <a:pt x="f6" y="f33"/>
                    <a:pt x="f34" y="f33"/>
                    <a:pt x="f35" y="f36"/>
                  </a:cubicBezTo>
                  <a:cubicBezTo>
                    <a:pt x="f0" y="f37"/>
                    <a:pt x="f38" y="f39"/>
                    <a:pt x="f40" y="f41"/>
                  </a:cubicBezTo>
                  <a:cubicBezTo>
                    <a:pt x="f11" y="f42"/>
                    <a:pt x="f43" y="f44"/>
                    <a:pt x="f45" y="f46"/>
                  </a:cubicBezTo>
                  <a:cubicBezTo>
                    <a:pt x="f47" y="f48"/>
                    <a:pt x="f49" y="f50"/>
                    <a:pt x="f51" y="f52"/>
                  </a:cubicBezTo>
                  <a:cubicBezTo>
                    <a:pt x="f53" y="f52"/>
                    <a:pt x="f54" y="f52"/>
                    <a:pt x="f55" y="f52"/>
                  </a:cubicBezTo>
                  <a:cubicBezTo>
                    <a:pt x="f56" y="f57"/>
                    <a:pt x="f58" y="f59"/>
                    <a:pt x="f60" y="f61"/>
                  </a:cubicBezTo>
                  <a:cubicBezTo>
                    <a:pt x="f62" y="f63"/>
                    <a:pt x="f64" y="f65"/>
                    <a:pt x="f66" y="f67"/>
                  </a:cubicBezTo>
                  <a:cubicBezTo>
                    <a:pt x="f68" y="f69"/>
                    <a:pt x="f70" y="f71"/>
                    <a:pt x="f1" y="f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86" name="Szabadkézi sokszög: alakzat 85">
              <a:extLst>
                <a:ext uri="{FF2B5EF4-FFF2-40B4-BE49-F238E27FC236}">
                  <a16:creationId xmlns:a16="http://schemas.microsoft.com/office/drawing/2014/main" id="{157B2BD1-F697-401A-B5D3-665692294E7B}"/>
                </a:ext>
              </a:extLst>
            </p:cNvPr>
            <p:cNvSpPr/>
            <p:nvPr/>
          </p:nvSpPr>
          <p:spPr>
            <a:xfrm>
              <a:off x="8460000" y="3780000"/>
              <a:ext cx="326160" cy="269640"/>
            </a:xfrm>
            <a:custGeom>
              <a:avLst/>
              <a:gdLst>
                <a:gd name="f0" fmla="val 180"/>
                <a:gd name="f1" fmla="val 0"/>
                <a:gd name="f2" fmla="val 752"/>
                <a:gd name="f3" fmla="val 298"/>
                <a:gd name="f4" fmla="val 700"/>
                <a:gd name="f5" fmla="val 306"/>
                <a:gd name="f6" fmla="val 647"/>
                <a:gd name="f7" fmla="val 355"/>
                <a:gd name="f8" fmla="val 620"/>
                <a:gd name="f9" fmla="val 399"/>
                <a:gd name="f10" fmla="val 619"/>
                <a:gd name="f11" fmla="val 402"/>
                <a:gd name="f12" fmla="val 616"/>
                <a:gd name="f13" fmla="val 405"/>
                <a:gd name="f14" fmla="val 613"/>
                <a:gd name="f15" fmla="val 406"/>
                <a:gd name="f16" fmla="val 609"/>
                <a:gd name="f17" fmla="val 606"/>
                <a:gd name="f18" fmla="val 403"/>
                <a:gd name="f19" fmla="val 603"/>
                <a:gd name="f20" fmla="val 401"/>
                <a:gd name="f21" fmla="val 575"/>
                <a:gd name="f22" fmla="val 375"/>
                <a:gd name="f23" fmla="val 538"/>
                <a:gd name="f24" fmla="val 342"/>
                <a:gd name="f25" fmla="val 492"/>
                <a:gd name="f26" fmla="val 285"/>
                <a:gd name="f27" fmla="val 472"/>
                <a:gd name="f28" fmla="val 260"/>
                <a:gd name="f29" fmla="val 373"/>
                <a:gd name="f30" fmla="val 141"/>
                <a:gd name="f31" fmla="val 276"/>
                <a:gd name="f32" fmla="val 73"/>
                <a:gd name="f33" fmla="val 192"/>
                <a:gd name="f34" fmla="val 15"/>
                <a:gd name="f35" fmla="val 86"/>
                <a:gd name="f36" fmla="val 50"/>
                <a:gd name="f37" fmla="val 24"/>
                <a:gd name="f38" fmla="val 33"/>
                <a:gd name="f39" fmla="val 35"/>
                <a:gd name="f40" fmla="val 30"/>
                <a:gd name="f41" fmla="val 60"/>
                <a:gd name="f42" fmla="val 37"/>
                <a:gd name="f43" fmla="val 79"/>
                <a:gd name="f44" fmla="val 45"/>
                <a:gd name="f45" fmla="val 98"/>
                <a:gd name="f46" fmla="val 71"/>
                <a:gd name="f47" fmla="val 120"/>
                <a:gd name="f48" fmla="val 91"/>
                <a:gd name="f49" fmla="val 129"/>
                <a:gd name="f50" fmla="val 66"/>
                <a:gd name="f51" fmla="val 126"/>
                <a:gd name="f52" fmla="val 34"/>
                <a:gd name="f53" fmla="val 146"/>
                <a:gd name="f54" fmla="val 170"/>
                <a:gd name="f55" fmla="val 212"/>
                <a:gd name="f56" fmla="val 109"/>
                <a:gd name="f57" fmla="val 258"/>
                <a:gd name="f58" fmla="val 133"/>
                <a:gd name="f59" fmla="val 265"/>
                <a:gd name="f60" fmla="val 112"/>
                <a:gd name="f61" fmla="val 266"/>
                <a:gd name="f62" fmla="val 95"/>
                <a:gd name="f63" fmla="val 290"/>
                <a:gd name="f64" fmla="val 100"/>
                <a:gd name="f65" fmla="val 310"/>
                <a:gd name="f66" fmla="val 349"/>
                <a:gd name="f67" fmla="val 181"/>
                <a:gd name="f68" fmla="val 367"/>
                <a:gd name="f69" fmla="val 203"/>
                <a:gd name="f70" fmla="val 370"/>
                <a:gd name="f71" fmla="val 183"/>
                <a:gd name="f72" fmla="val 374"/>
                <a:gd name="f73" fmla="val 172"/>
                <a:gd name="f74" fmla="val 179"/>
                <a:gd name="f75" fmla="val 418"/>
                <a:gd name="f76" fmla="val 190"/>
                <a:gd name="f77" fmla="val 448"/>
                <a:gd name="f78" fmla="val 262"/>
                <a:gd name="f79" fmla="val 467"/>
                <a:gd name="f80" fmla="val 282"/>
                <a:gd name="f81" fmla="val 471"/>
                <a:gd name="f82" fmla="val 264"/>
                <a:gd name="f83" fmla="val 487"/>
                <a:gd name="f84" fmla="val 271"/>
                <a:gd name="f85" fmla="val 513"/>
                <a:gd name="f86" fmla="val 527"/>
                <a:gd name="f87" fmla="val 540"/>
                <a:gd name="f88" fmla="val 328"/>
                <a:gd name="f89" fmla="val 548"/>
                <a:gd name="f90" fmla="val 551"/>
                <a:gd name="f91" fmla="val 295"/>
                <a:gd name="f92" fmla="val 545"/>
                <a:gd name="f93" fmla="val 232"/>
                <a:gd name="f94" fmla="val 537"/>
                <a:gd name="f95" fmla="val 536"/>
                <a:gd name="f96" fmla="val 127"/>
                <a:gd name="f97" fmla="val 535"/>
                <a:gd name="f98" fmla="val 48"/>
                <a:gd name="f99" fmla="val 552"/>
                <a:gd name="f100" fmla="val 595"/>
                <a:gd name="f101" fmla="val 69"/>
                <a:gd name="f102" fmla="val 623"/>
                <a:gd name="f103" fmla="val 149"/>
                <a:gd name="f104" fmla="val 682"/>
                <a:gd name="f105" fmla="val 763"/>
                <a:gd name="f106" fmla="val 231"/>
                <a:gd name="f107" fmla="val 761"/>
                <a:gd name="f108" fmla="val 267"/>
                <a:gd name="f109" fmla="val 733"/>
                <a:gd name="f110" fmla="val 307"/>
                <a:gd name="f111" fmla="val 703"/>
                <a:gd name="f112" fmla="val 313"/>
                <a:gd name="f113" fmla="val 698"/>
                <a:gd name="f114" fmla="val 319"/>
                <a:gd name="f115" fmla="val 693"/>
                <a:gd name="f116" fmla="val 327"/>
                <a:gd name="f117" fmla="val 692"/>
                <a:gd name="f118" fmla="val 332"/>
                <a:gd name="f119" fmla="val 338"/>
                <a:gd name="f120" fmla="val 343"/>
                <a:gd name="f121" fmla="val 695"/>
                <a:gd name="f122" fmla="val 365"/>
                <a:gd name="f123" fmla="val 702"/>
                <a:gd name="f124" fmla="val 466"/>
                <a:gd name="f125" fmla="val 753"/>
                <a:gd name="f126" fmla="val 594"/>
                <a:gd name="f127" fmla="val 747"/>
                <a:gd name="f128" fmla="val 742"/>
                <a:gd name="f129" fmla="val 777"/>
                <a:gd name="f130" fmla="val 701"/>
                <a:gd name="f131" fmla="val 817"/>
                <a:gd name="f132" fmla="val 626"/>
                <a:gd name="f133" fmla="val 856"/>
                <a:gd name="f134" fmla="val 553"/>
                <a:gd name="f135" fmla="val 860"/>
                <a:gd name="f136" fmla="val 475"/>
                <a:gd name="f137" fmla="val 864"/>
                <a:gd name="f138" fmla="val 453"/>
                <a:gd name="f139" fmla="val 868"/>
                <a:gd name="f140" fmla="val 432"/>
                <a:gd name="f141" fmla="val 888"/>
                <a:gd name="f142" fmla="val 421"/>
                <a:gd name="f143" fmla="val 907"/>
                <a:gd name="f144" fmla="val 415"/>
                <a:gd name="f145" fmla="val 905"/>
                <a:gd name="f146" fmla="val 394"/>
                <a:gd name="f147" fmla="val 908"/>
                <a:gd name="f148" fmla="val 345"/>
                <a:gd name="f149" fmla="val 865"/>
                <a:gd name="f150" fmla="val 312"/>
                <a:gd name="f151" fmla="val 804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909" h="764">
                  <a:moveTo>
                    <a:pt x="f2" y="f3"/>
                  </a:moveTo>
                  <a:cubicBezTo>
                    <a:pt x="f4" y="f5"/>
                    <a:pt x="f6" y="f7"/>
                    <a:pt x="f8" y="f9"/>
                  </a:cubicBezTo>
                  <a:cubicBezTo>
                    <a:pt x="f10" y="f11"/>
                    <a:pt x="f12" y="f13"/>
                    <a:pt x="f14" y="f15"/>
                  </a:cubicBezTo>
                  <a:cubicBezTo>
                    <a:pt x="f16" y="f15"/>
                    <a:pt x="f17" y="f18"/>
                    <a:pt x="f19" y="f20"/>
                  </a:cubicBezTo>
                  <a:cubicBezTo>
                    <a:pt x="f21" y="f22"/>
                    <a:pt x="f23" y="f24"/>
                    <a:pt x="f25" y="f26"/>
                  </a:cubicBezTo>
                  <a:cubicBezTo>
                    <a:pt x="f27" y="f28"/>
                    <a:pt x="f29" y="f30"/>
                    <a:pt x="f31" y="f32"/>
                  </a:cubicBezTo>
                  <a:cubicBezTo>
                    <a:pt x="f33" y="f34"/>
                    <a:pt x="f35" y="f1"/>
                    <a:pt x="f36" y="f37"/>
                  </a:cubicBezTo>
                  <a:cubicBezTo>
                    <a:pt x="f38" y="f39"/>
                    <a:pt x="f40" y="f41"/>
                    <a:pt x="f42" y="f43"/>
                  </a:cubicBezTo>
                  <a:cubicBezTo>
                    <a:pt x="f44" y="f45"/>
                    <a:pt x="f46" y="f47"/>
                    <a:pt x="f48" y="f49"/>
                  </a:cubicBezTo>
                  <a:cubicBezTo>
                    <a:pt x="f50" y="f51"/>
                    <a:pt x="f52" y="f53"/>
                    <a:pt x="f52" y="f54"/>
                  </a:cubicBezTo>
                  <a:cubicBezTo>
                    <a:pt x="f52" y="f55"/>
                    <a:pt x="f56" y="f57"/>
                    <a:pt x="f58" y="f59"/>
                  </a:cubicBezTo>
                  <a:cubicBezTo>
                    <a:pt x="f60" y="f61"/>
                    <a:pt x="f62" y="f63"/>
                    <a:pt x="f64" y="f65"/>
                  </a:cubicBezTo>
                  <a:cubicBezTo>
                    <a:pt x="f56" y="f66"/>
                    <a:pt x="f67" y="f68"/>
                    <a:pt x="f69" y="f70"/>
                  </a:cubicBezTo>
                  <a:cubicBezTo>
                    <a:pt x="f71" y="f72"/>
                    <a:pt x="f73" y="f9"/>
                    <a:pt x="f74" y="f75"/>
                  </a:cubicBezTo>
                  <a:cubicBezTo>
                    <a:pt x="f76" y="f77"/>
                    <a:pt x="f78" y="f79"/>
                    <a:pt x="f80" y="f81"/>
                  </a:cubicBezTo>
                  <a:cubicBezTo>
                    <a:pt x="f82" y="f83"/>
                    <a:pt x="f84" y="f85"/>
                    <a:pt x="f63" y="f86"/>
                  </a:cubicBezTo>
                  <a:cubicBezTo>
                    <a:pt x="f5" y="f87"/>
                    <a:pt x="f88" y="f89"/>
                    <a:pt x="f66" y="f90"/>
                  </a:cubicBezTo>
                  <a:cubicBezTo>
                    <a:pt x="f91" y="f92"/>
                    <a:pt x="f93" y="f94"/>
                    <a:pt x="f74" y="f95"/>
                  </a:cubicBezTo>
                  <a:cubicBezTo>
                    <a:pt x="f96" y="f97"/>
                    <a:pt x="f98" y="f99"/>
                    <a:pt x="f1" y="f100"/>
                  </a:cubicBezTo>
                  <a:cubicBezTo>
                    <a:pt x="f101" y="f102"/>
                    <a:pt x="f103" y="f104"/>
                    <a:pt x="f0" y="f105"/>
                  </a:cubicBezTo>
                  <a:cubicBezTo>
                    <a:pt x="f106" y="f107"/>
                    <a:pt x="f108" y="f109"/>
                    <a:pt x="f110" y="f111"/>
                  </a:cubicBezTo>
                  <a:cubicBezTo>
                    <a:pt x="f112" y="f113"/>
                    <a:pt x="f114" y="f115"/>
                    <a:pt x="f116" y="f117"/>
                  </a:cubicBezTo>
                  <a:cubicBezTo>
                    <a:pt x="f118" y="f117"/>
                    <a:pt x="f119" y="f115"/>
                    <a:pt x="f120" y="f121"/>
                  </a:cubicBezTo>
                  <a:cubicBezTo>
                    <a:pt x="f122" y="f123"/>
                    <a:pt x="f124" y="f125"/>
                    <a:pt x="f126" y="f127"/>
                  </a:cubicBezTo>
                  <a:cubicBezTo>
                    <a:pt x="f117" y="f128"/>
                    <a:pt x="f129" y="f130"/>
                    <a:pt x="f131" y="f132"/>
                  </a:cubicBezTo>
                  <a:cubicBezTo>
                    <a:pt x="f133" y="f134"/>
                    <a:pt x="f135" y="f136"/>
                    <a:pt x="f137" y="f138"/>
                  </a:cubicBezTo>
                  <a:cubicBezTo>
                    <a:pt x="f139" y="f140"/>
                    <a:pt x="f141" y="f142"/>
                    <a:pt x="f143" y="f144"/>
                  </a:cubicBezTo>
                  <a:cubicBezTo>
                    <a:pt x="f145" y="f146"/>
                    <a:pt x="f147" y="f68"/>
                    <a:pt x="f145" y="f148"/>
                  </a:cubicBezTo>
                  <a:cubicBezTo>
                    <a:pt x="f149" y="f150"/>
                    <a:pt x="f151" y="f63"/>
                    <a:pt x="f2" y="f3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87" name="Szabadkézi sokszög: alakzat 86">
              <a:extLst>
                <a:ext uri="{FF2B5EF4-FFF2-40B4-BE49-F238E27FC236}">
                  <a16:creationId xmlns:a16="http://schemas.microsoft.com/office/drawing/2014/main" id="{57804B81-AD46-4415-9B78-240D2D7B9B19}"/>
                </a:ext>
              </a:extLst>
            </p:cNvPr>
            <p:cNvSpPr/>
            <p:nvPr/>
          </p:nvSpPr>
          <p:spPr>
            <a:xfrm>
              <a:off x="8780400" y="3898800"/>
              <a:ext cx="39240" cy="27000"/>
            </a:xfrm>
            <a:custGeom>
              <a:avLst/>
              <a:gdLst>
                <a:gd name="f0" fmla="val 0"/>
                <a:gd name="f1" fmla="val 26"/>
                <a:gd name="f2" fmla="val 1"/>
                <a:gd name="f3" fmla="val 23"/>
                <a:gd name="f4" fmla="val 19"/>
                <a:gd name="f5" fmla="val 16"/>
                <a:gd name="f6" fmla="val 10"/>
                <a:gd name="f7" fmla="val 8"/>
                <a:gd name="f8" fmla="val 3"/>
                <a:gd name="f9" fmla="val 6"/>
                <a:gd name="f10" fmla="val 20"/>
                <a:gd name="f11" fmla="val 2"/>
                <a:gd name="f12" fmla="val 60"/>
                <a:gd name="f13" fmla="val 5"/>
                <a:gd name="f14" fmla="val 68"/>
                <a:gd name="f15" fmla="val 7"/>
                <a:gd name="f16" fmla="val 73"/>
                <a:gd name="f17" fmla="val 76"/>
                <a:gd name="f18" fmla="val 18"/>
                <a:gd name="f19" fmla="val 21"/>
                <a:gd name="f20" fmla="val 75"/>
                <a:gd name="f21" fmla="val 74"/>
                <a:gd name="f22" fmla="val 30"/>
                <a:gd name="f23" fmla="val 72"/>
                <a:gd name="f24" fmla="val 38"/>
                <a:gd name="f25" fmla="val 69"/>
                <a:gd name="f26" fmla="val 46"/>
                <a:gd name="f27" fmla="val 67"/>
                <a:gd name="f28" fmla="val 66"/>
                <a:gd name="f29" fmla="val 85"/>
                <a:gd name="f30" fmla="val 54"/>
                <a:gd name="f31" fmla="val 104"/>
                <a:gd name="f32" fmla="val 47"/>
                <a:gd name="f33" fmla="val 107"/>
                <a:gd name="f34" fmla="val 111"/>
                <a:gd name="f35" fmla="val 45"/>
                <a:gd name="f36" fmla="val 112"/>
                <a:gd name="f37" fmla="val 42"/>
                <a:gd name="f38" fmla="val 113"/>
                <a:gd name="f39" fmla="val 109"/>
                <a:gd name="f40" fmla="val 34"/>
                <a:gd name="f41" fmla="val 106"/>
                <a:gd name="f42" fmla="val 31"/>
                <a:gd name="f43" fmla="val 80"/>
                <a:gd name="f44" fmla="val 53"/>
                <a:gd name="f45" fmla="val 9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114" h="77">
                  <a:moveTo>
                    <a:pt x="f1" y="f2"/>
                  </a:moveTo>
                  <a:cubicBezTo>
                    <a:pt x="f3" y="f0"/>
                    <a:pt x="f4" y="f0"/>
                    <a:pt x="f5" y="f0"/>
                  </a:cubicBezTo>
                  <a:cubicBezTo>
                    <a:pt x="f6" y="f2"/>
                    <a:pt x="f7" y="f8"/>
                    <a:pt x="f9" y="f7"/>
                  </a:cubicBezTo>
                  <a:cubicBezTo>
                    <a:pt x="f0" y="f10"/>
                    <a:pt x="f11" y="f12"/>
                    <a:pt x="f13" y="f14"/>
                  </a:cubicBezTo>
                  <a:cubicBezTo>
                    <a:pt x="f15" y="f16"/>
                    <a:pt x="f6" y="f17"/>
                    <a:pt x="f5" y="f17"/>
                  </a:cubicBezTo>
                  <a:cubicBezTo>
                    <a:pt x="f18" y="f17"/>
                    <a:pt x="f19" y="f20"/>
                    <a:pt x="f3" y="f21"/>
                  </a:cubicBezTo>
                  <a:cubicBezTo>
                    <a:pt x="f22" y="f23"/>
                    <a:pt x="f24" y="f25"/>
                    <a:pt x="f26" y="f27"/>
                  </a:cubicBezTo>
                  <a:cubicBezTo>
                    <a:pt x="f28" y="f12"/>
                    <a:pt x="f29" y="f30"/>
                    <a:pt x="f31" y="f32"/>
                  </a:cubicBezTo>
                  <a:cubicBezTo>
                    <a:pt x="f33" y="f26"/>
                    <a:pt x="f34" y="f35"/>
                    <a:pt x="f36" y="f37"/>
                  </a:cubicBezTo>
                  <a:cubicBezTo>
                    <a:pt x="f38" y="f24"/>
                    <a:pt x="f39" y="f40"/>
                    <a:pt x="f41" y="f42"/>
                  </a:cubicBezTo>
                  <a:cubicBezTo>
                    <a:pt x="f43" y="f4"/>
                    <a:pt x="f44" y="f45"/>
                    <a:pt x="f1" y="f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88" name="Szabadkézi sokszög: alakzat 87">
              <a:extLst>
                <a:ext uri="{FF2B5EF4-FFF2-40B4-BE49-F238E27FC236}">
                  <a16:creationId xmlns:a16="http://schemas.microsoft.com/office/drawing/2014/main" id="{951F7AF5-E7DE-466C-A6D9-38949825B3BE}"/>
                </a:ext>
              </a:extLst>
            </p:cNvPr>
            <p:cNvSpPr/>
            <p:nvPr/>
          </p:nvSpPr>
          <p:spPr>
            <a:xfrm>
              <a:off x="8734680" y="3900960"/>
              <a:ext cx="20520" cy="19800"/>
            </a:xfrm>
            <a:custGeom>
              <a:avLst/>
              <a:gdLst>
                <a:gd name="f0" fmla="val 0"/>
                <a:gd name="f1" fmla="val 57"/>
                <a:gd name="f2" fmla="val 28"/>
                <a:gd name="f3" fmla="val 33"/>
                <a:gd name="f4" fmla="val 2"/>
                <a:gd name="f5" fmla="val 38"/>
                <a:gd name="f6" fmla="val 4"/>
                <a:gd name="f7" fmla="val 42"/>
                <a:gd name="f8" fmla="val 6"/>
                <a:gd name="f9" fmla="val 46"/>
                <a:gd name="f10" fmla="val 10"/>
                <a:gd name="f11" fmla="val 50"/>
                <a:gd name="f12" fmla="val 14"/>
                <a:gd name="f13" fmla="val 52"/>
                <a:gd name="f14" fmla="val 19"/>
                <a:gd name="f15" fmla="val 55"/>
                <a:gd name="f16" fmla="val 24"/>
                <a:gd name="f17" fmla="val 56"/>
                <a:gd name="f18" fmla="val 29"/>
                <a:gd name="f19" fmla="val 34"/>
                <a:gd name="f20" fmla="val 39"/>
                <a:gd name="f21" fmla="val 43"/>
                <a:gd name="f22" fmla="val 48"/>
                <a:gd name="f23" fmla="val 54"/>
                <a:gd name="f24" fmla="val 58"/>
                <a:gd name="f25" fmla="val 23"/>
                <a:gd name="f26" fmla="val 18"/>
                <a:gd name="f27" fmla="val 51"/>
                <a:gd name="f28" fmla="val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59" h="57">
                  <a:moveTo>
                    <a:pt x="f0" y="f2"/>
                  </a:moveTo>
                  <a:cubicBezTo>
                    <a:pt x="f0" y="f3"/>
                    <a:pt x="f4" y="f5"/>
                    <a:pt x="f6" y="f7"/>
                  </a:cubicBezTo>
                  <a:cubicBezTo>
                    <a:pt x="f8" y="f9"/>
                    <a:pt x="f10" y="f11"/>
                    <a:pt x="f12" y="f13"/>
                  </a:cubicBezTo>
                  <a:cubicBezTo>
                    <a:pt x="f14" y="f15"/>
                    <a:pt x="f16" y="f17"/>
                    <a:pt x="f18" y="f17"/>
                  </a:cubicBezTo>
                  <a:cubicBezTo>
                    <a:pt x="f19" y="f17"/>
                    <a:pt x="f20" y="f15"/>
                    <a:pt x="f21" y="f13"/>
                  </a:cubicBezTo>
                  <a:cubicBezTo>
                    <a:pt x="f22" y="f11"/>
                    <a:pt x="f13" y="f9"/>
                    <a:pt x="f23" y="f7"/>
                  </a:cubicBezTo>
                  <a:cubicBezTo>
                    <a:pt x="f1" y="f5"/>
                    <a:pt x="f24" y="f3"/>
                    <a:pt x="f24" y="f2"/>
                  </a:cubicBezTo>
                  <a:cubicBezTo>
                    <a:pt x="f24" y="f25"/>
                    <a:pt x="f1" y="f26"/>
                    <a:pt x="f23" y="f12"/>
                  </a:cubicBezTo>
                  <a:cubicBezTo>
                    <a:pt x="f27" y="f10"/>
                    <a:pt x="f22" y="f8"/>
                    <a:pt x="f21" y="f6"/>
                  </a:cubicBezTo>
                  <a:cubicBezTo>
                    <a:pt x="f20" y="f28"/>
                    <a:pt x="f19" y="f0"/>
                    <a:pt x="f18" y="f0"/>
                  </a:cubicBezTo>
                  <a:cubicBezTo>
                    <a:pt x="f16" y="f0"/>
                    <a:pt x="f14" y="f28"/>
                    <a:pt x="f12" y="f6"/>
                  </a:cubicBezTo>
                  <a:cubicBezTo>
                    <a:pt x="f10" y="f8"/>
                    <a:pt x="f8" y="f10"/>
                    <a:pt x="f6" y="f12"/>
                  </a:cubicBezTo>
                  <a:cubicBezTo>
                    <a:pt x="f4" y="f26"/>
                    <a:pt x="f0" y="f25"/>
                    <a:pt x="f0" y="f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89" name="Szabadkézi sokszög: alakzat 88">
              <a:extLst>
                <a:ext uri="{FF2B5EF4-FFF2-40B4-BE49-F238E27FC236}">
                  <a16:creationId xmlns:a16="http://schemas.microsoft.com/office/drawing/2014/main" id="{F0DC09BE-8CC7-41F8-82E0-540F8E18AFFE}"/>
                </a:ext>
              </a:extLst>
            </p:cNvPr>
            <p:cNvSpPr/>
            <p:nvPr/>
          </p:nvSpPr>
          <p:spPr>
            <a:xfrm>
              <a:off x="8484480" y="3821760"/>
              <a:ext cx="49680" cy="19800"/>
            </a:xfrm>
            <a:custGeom>
              <a:avLst/>
              <a:gdLst>
                <a:gd name="f0" fmla="val 0"/>
                <a:gd name="f1" fmla="val 77"/>
                <a:gd name="f2" fmla="val 27"/>
                <a:gd name="f3" fmla="val 80"/>
                <a:gd name="f4" fmla="val 29"/>
                <a:gd name="f5" fmla="val 100"/>
                <a:gd name="f6" fmla="val 38"/>
                <a:gd name="f7" fmla="val 118"/>
                <a:gd name="f8" fmla="val 45"/>
                <a:gd name="f9" fmla="val 127"/>
                <a:gd name="f10" fmla="val 48"/>
                <a:gd name="f11" fmla="val 139"/>
                <a:gd name="f12" fmla="val 52"/>
                <a:gd name="f13" fmla="val 54"/>
                <a:gd name="f14" fmla="val 58"/>
                <a:gd name="f15" fmla="val 128"/>
                <a:gd name="f16" fmla="val 56"/>
                <a:gd name="f17" fmla="val 119"/>
                <a:gd name="f18" fmla="val 96"/>
                <a:gd name="f19" fmla="val 49"/>
                <a:gd name="f20" fmla="val 71"/>
                <a:gd name="f21" fmla="val 41"/>
                <a:gd name="f22" fmla="val 50"/>
                <a:gd name="f23" fmla="val 30"/>
                <a:gd name="f24" fmla="val 44"/>
                <a:gd name="f25" fmla="val 28"/>
                <a:gd name="f26" fmla="val 9"/>
                <a:gd name="f27" fmla="val 3"/>
                <a:gd name="f28" fmla="val 7"/>
                <a:gd name="f29" fmla="val 17"/>
                <a:gd name="f30" fmla="val 24"/>
                <a:gd name="f31" fmla="val 42"/>
                <a:gd name="f32" fmla="val 11"/>
                <a:gd name="f33" fmla="val 19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140" h="59">
                  <a:moveTo>
                    <a:pt x="f1" y="f2"/>
                  </a:moveTo>
                  <a:cubicBezTo>
                    <a:pt x="f3" y="f4"/>
                    <a:pt x="f5" y="f6"/>
                    <a:pt x="f7" y="f8"/>
                  </a:cubicBezTo>
                  <a:cubicBezTo>
                    <a:pt x="f9" y="f10"/>
                    <a:pt x="f11" y="f12"/>
                    <a:pt x="f11" y="f13"/>
                  </a:cubicBezTo>
                  <a:cubicBezTo>
                    <a:pt x="f11" y="f14"/>
                    <a:pt x="f15" y="f16"/>
                    <a:pt x="f17" y="f13"/>
                  </a:cubicBezTo>
                  <a:cubicBezTo>
                    <a:pt x="f18" y="f19"/>
                    <a:pt x="f20" y="f21"/>
                    <a:pt x="f22" y="f23"/>
                  </a:cubicBezTo>
                  <a:cubicBezTo>
                    <a:pt x="f24" y="f25"/>
                    <a:pt x="f26" y="f26"/>
                    <a:pt x="f0" y="f27"/>
                  </a:cubicBezTo>
                  <a:cubicBezTo>
                    <a:pt x="f28" y="f0"/>
                    <a:pt x="f29" y="f0"/>
                    <a:pt x="f30" y="f0"/>
                  </a:cubicBezTo>
                  <a:cubicBezTo>
                    <a:pt x="f31" y="f32"/>
                    <a:pt x="f14" y="f33"/>
                    <a:pt x="f1" y="f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90" name="Szabadkézi sokszög: alakzat 89">
              <a:extLst>
                <a:ext uri="{FF2B5EF4-FFF2-40B4-BE49-F238E27FC236}">
                  <a16:creationId xmlns:a16="http://schemas.microsoft.com/office/drawing/2014/main" id="{1520AB2F-1E2B-49A5-A4F9-FD91CB6491A4}"/>
                </a:ext>
              </a:extLst>
            </p:cNvPr>
            <p:cNvSpPr/>
            <p:nvPr/>
          </p:nvSpPr>
          <p:spPr>
            <a:xfrm>
              <a:off x="8501400" y="3870720"/>
              <a:ext cx="56520" cy="11160"/>
            </a:xfrm>
            <a:custGeom>
              <a:avLst/>
              <a:gdLst>
                <a:gd name="f0" fmla="val 0"/>
                <a:gd name="f1" fmla="val 125"/>
                <a:gd name="f2" fmla="val 23"/>
                <a:gd name="f3" fmla="val 136"/>
                <a:gd name="f4" fmla="val 25"/>
                <a:gd name="f5" fmla="val 158"/>
                <a:gd name="f6" fmla="val 29"/>
                <a:gd name="f7" fmla="val 32"/>
                <a:gd name="f8" fmla="val 139"/>
                <a:gd name="f9" fmla="val 127"/>
                <a:gd name="f10" fmla="val 84"/>
                <a:gd name="f11" fmla="val 37"/>
                <a:gd name="f12" fmla="val 26"/>
                <a:gd name="f13" fmla="val 8"/>
                <a:gd name="f14" fmla="val 4"/>
                <a:gd name="f15" fmla="val 13"/>
                <a:gd name="f16" fmla="val 19"/>
                <a:gd name="f17" fmla="val 60"/>
                <a:gd name="f18" fmla="val 16"/>
                <a:gd name="f19" fmla="val 110"/>
                <a:gd name="f20" fmla="val 2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159" h="33">
                  <a:moveTo>
                    <a:pt x="f1" y="f2"/>
                  </a:moveTo>
                  <a:cubicBezTo>
                    <a:pt x="f3" y="f4"/>
                    <a:pt x="f5" y="f4"/>
                    <a:pt x="f5" y="f6"/>
                  </a:cubicBezTo>
                  <a:cubicBezTo>
                    <a:pt x="f5" y="f7"/>
                    <a:pt x="f8" y="f7"/>
                    <a:pt x="f9" y="f7"/>
                  </a:cubicBezTo>
                  <a:cubicBezTo>
                    <a:pt x="f10" y="f7"/>
                    <a:pt x="f11" y="f12"/>
                    <a:pt x="f0" y="f13"/>
                  </a:cubicBezTo>
                  <a:cubicBezTo>
                    <a:pt x="f14" y="f14"/>
                    <a:pt x="f15" y="f0"/>
                    <a:pt x="f16" y="f0"/>
                  </a:cubicBezTo>
                  <a:cubicBezTo>
                    <a:pt x="f17" y="f18"/>
                    <a:pt x="f19" y="f20"/>
                    <a:pt x="f1" y="f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91" name="Szabadkézi sokszög: alakzat 90">
              <a:extLst>
                <a:ext uri="{FF2B5EF4-FFF2-40B4-BE49-F238E27FC236}">
                  <a16:creationId xmlns:a16="http://schemas.microsoft.com/office/drawing/2014/main" id="{D98D3CCA-B740-4A19-B6A7-1CD5A8029F8C}"/>
                </a:ext>
              </a:extLst>
            </p:cNvPr>
            <p:cNvSpPr/>
            <p:nvPr/>
          </p:nvSpPr>
          <p:spPr>
            <a:xfrm>
              <a:off x="8527320" y="3908520"/>
              <a:ext cx="51120" cy="6840"/>
            </a:xfrm>
            <a:custGeom>
              <a:avLst/>
              <a:gdLst>
                <a:gd name="f0" fmla="val 0"/>
                <a:gd name="f1" fmla="val 107"/>
                <a:gd name="f2" fmla="val 9"/>
                <a:gd name="f3" fmla="val 127"/>
                <a:gd name="f4" fmla="val 11"/>
                <a:gd name="f5" fmla="val 143"/>
                <a:gd name="f6" fmla="val 144"/>
                <a:gd name="f7" fmla="val 12"/>
                <a:gd name="f8" fmla="val 145"/>
                <a:gd name="f9" fmla="val 17"/>
                <a:gd name="f10" fmla="val 124"/>
                <a:gd name="f11" fmla="val 18"/>
                <a:gd name="f12" fmla="val 113"/>
                <a:gd name="f13" fmla="val 80"/>
                <a:gd name="f14" fmla="val 20"/>
                <a:gd name="f15" fmla="val 57"/>
                <a:gd name="f16" fmla="val 22"/>
                <a:gd name="f17" fmla="val 15"/>
                <a:gd name="f18" fmla="val 16"/>
                <a:gd name="f19" fmla="val 1"/>
                <a:gd name="f20" fmla="val 10"/>
                <a:gd name="f21" fmla="val 4"/>
                <a:gd name="f22" fmla="val 6"/>
                <a:gd name="f23" fmla="val 38"/>
                <a:gd name="f24" fmla="val 5"/>
                <a:gd name="f25" fmla="val 86"/>
                <a:gd name="f26" fmla="val 8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146" h="23">
                  <a:moveTo>
                    <a:pt x="f1" y="f2"/>
                  </a:moveTo>
                  <a:cubicBezTo>
                    <a:pt x="f3" y="f4"/>
                    <a:pt x="f5" y="f2"/>
                    <a:pt x="f6" y="f7"/>
                  </a:cubicBezTo>
                  <a:cubicBezTo>
                    <a:pt x="f8" y="f9"/>
                    <a:pt x="f10" y="f11"/>
                    <a:pt x="f12" y="f11"/>
                  </a:cubicBezTo>
                  <a:cubicBezTo>
                    <a:pt x="f13" y="f14"/>
                    <a:pt x="f15" y="f16"/>
                    <a:pt x="f14" y="f17"/>
                  </a:cubicBezTo>
                  <a:cubicBezTo>
                    <a:pt x="f18" y="f17"/>
                    <a:pt x="f0" y="f7"/>
                    <a:pt x="f19" y="f20"/>
                  </a:cubicBezTo>
                  <a:cubicBezTo>
                    <a:pt x="f21" y="f22"/>
                    <a:pt x="f7" y="f19"/>
                    <a:pt x="f9" y="f0"/>
                  </a:cubicBezTo>
                  <a:cubicBezTo>
                    <a:pt x="f23" y="f24"/>
                    <a:pt x="f25" y="f26"/>
                    <a:pt x="f1" y="f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92" name="Szabadkézi sokszög: alakzat 91">
              <a:extLst>
                <a:ext uri="{FF2B5EF4-FFF2-40B4-BE49-F238E27FC236}">
                  <a16:creationId xmlns:a16="http://schemas.microsoft.com/office/drawing/2014/main" id="{3709CFEA-8176-4D49-9813-FA19870389FC}"/>
                </a:ext>
              </a:extLst>
            </p:cNvPr>
            <p:cNvSpPr/>
            <p:nvPr/>
          </p:nvSpPr>
          <p:spPr>
            <a:xfrm>
              <a:off x="8559000" y="3945240"/>
              <a:ext cx="46800" cy="6480"/>
            </a:xfrm>
            <a:custGeom>
              <a:avLst/>
              <a:gdLst>
                <a:gd name="f0" fmla="val 0"/>
                <a:gd name="f1" fmla="val 7"/>
                <a:gd name="f2" fmla="val 24"/>
                <a:gd name="f3" fmla="val 3"/>
                <a:gd name="f4" fmla="val 38"/>
                <a:gd name="f5" fmla="val 5"/>
                <a:gd name="f6" fmla="val 55"/>
                <a:gd name="f7" fmla="val 6"/>
                <a:gd name="f8" fmla="val 67"/>
                <a:gd name="f9" fmla="val 85"/>
                <a:gd name="f10" fmla="val 9"/>
                <a:gd name="f11" fmla="val 101"/>
                <a:gd name="f12" fmla="val 114"/>
                <a:gd name="f13" fmla="val 10"/>
                <a:gd name="f14" fmla="val 131"/>
                <a:gd name="f15" fmla="val 8"/>
                <a:gd name="f16" fmla="val 11"/>
                <a:gd name="f17" fmla="val 16"/>
                <a:gd name="f18" fmla="val 112"/>
                <a:gd name="f19" fmla="val 18"/>
                <a:gd name="f20" fmla="val 99"/>
                <a:gd name="f21" fmla="val 19"/>
                <a:gd name="f22" fmla="val 70"/>
                <a:gd name="f23" fmla="val 37"/>
                <a:gd name="f24" fmla="val 2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132" h="20">
                  <a:moveTo>
                    <a:pt x="f1" y="f0"/>
                  </a:moveTo>
                  <a:cubicBezTo>
                    <a:pt x="f2" y="f3"/>
                    <a:pt x="f4" y="f5"/>
                    <a:pt x="f6" y="f7"/>
                  </a:cubicBezTo>
                  <a:cubicBezTo>
                    <a:pt x="f8" y="f1"/>
                    <a:pt x="f9" y="f10"/>
                    <a:pt x="f11" y="f10"/>
                  </a:cubicBezTo>
                  <a:cubicBezTo>
                    <a:pt x="f12" y="f13"/>
                    <a:pt x="f14" y="f15"/>
                    <a:pt x="f14" y="f16"/>
                  </a:cubicBezTo>
                  <a:cubicBezTo>
                    <a:pt x="f14" y="f17"/>
                    <a:pt x="f18" y="f19"/>
                    <a:pt x="f20" y="f21"/>
                  </a:cubicBezTo>
                  <a:cubicBezTo>
                    <a:pt x="f22" y="f21"/>
                    <a:pt x="f23" y="f21"/>
                    <a:pt x="f3" y="f16"/>
                  </a:cubicBezTo>
                  <a:cubicBezTo>
                    <a:pt x="f24" y="f16"/>
                    <a:pt x="f0" y="f10"/>
                    <a:pt x="f0" y="f10"/>
                  </a:cubicBezTo>
                  <a:cubicBezTo>
                    <a:pt x="f24" y="f7"/>
                    <a:pt x="f5" y="f24"/>
                    <a:pt x="f1" y="f0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</p:grpSp>
      <p:sp>
        <p:nvSpPr>
          <p:cNvPr id="93" name="PlaceHolder 1">
            <a:extLst>
              <a:ext uri="{FF2B5EF4-FFF2-40B4-BE49-F238E27FC236}">
                <a16:creationId xmlns:a16="http://schemas.microsoft.com/office/drawing/2014/main" id="{713BFEB5-78B0-4FDA-9C7F-08BE7844EE3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40000" y="180000"/>
            <a:ext cx="8999640" cy="89963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>
            <a:noAutofit/>
          </a:bodyPr>
          <a:lstStyle/>
          <a:p>
            <a:pPr lvl="0"/>
            <a:r>
              <a:rPr lang="hu-HU"/>
              <a:t>Címszöveg formátumának szerkesztése</a:t>
            </a:r>
          </a:p>
        </p:txBody>
      </p:sp>
      <p:sp>
        <p:nvSpPr>
          <p:cNvPr id="94" name="PlaceHolder 2">
            <a:extLst>
              <a:ext uri="{FF2B5EF4-FFF2-40B4-BE49-F238E27FC236}">
                <a16:creationId xmlns:a16="http://schemas.microsoft.com/office/drawing/2014/main" id="{565799C7-FDE7-492F-864B-FC2A3454081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40000" y="1260000"/>
            <a:ext cx="8999640" cy="341964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noAutofit/>
          </a:bodyPr>
          <a:lstStyle/>
          <a:p>
            <a:pPr lvl="0"/>
            <a:r>
              <a:rPr lang="hu-HU"/>
              <a:t>Vázlatszöveg formátumának szerkesztése</a:t>
            </a:r>
          </a:p>
          <a:p>
            <a:pPr lvl="1"/>
            <a:r>
              <a:rPr lang="hu-HU"/>
              <a:t>Második vázlatszint</a:t>
            </a:r>
          </a:p>
          <a:p>
            <a:pPr lvl="2"/>
            <a:r>
              <a:rPr lang="hu-HU"/>
              <a:t>Harmadik vázlatszint</a:t>
            </a:r>
          </a:p>
          <a:p>
            <a:pPr lvl="3"/>
            <a:r>
              <a:rPr lang="hu-HU"/>
              <a:t>Negyedik vázlatszint</a:t>
            </a:r>
          </a:p>
          <a:p>
            <a:pPr lvl="4"/>
            <a:r>
              <a:rPr lang="hu-HU"/>
              <a:t>Ötödik vázlatszint</a:t>
            </a:r>
          </a:p>
          <a:p>
            <a:pPr lvl="5"/>
            <a:r>
              <a:rPr lang="hu-HU"/>
              <a:t>Hatodik vázlatszint</a:t>
            </a:r>
          </a:p>
          <a:p>
            <a:pPr lvl="6"/>
            <a:r>
              <a:rPr lang="hu-HU"/>
              <a:t>Hetedik vázlatszint</a:t>
            </a:r>
          </a:p>
          <a:p>
            <a:pPr lvl="7"/>
            <a:r>
              <a:rPr lang="hu-HU"/>
              <a:t>Nyolcadik vázlatszint</a:t>
            </a:r>
          </a:p>
          <a:p>
            <a:pPr lvl="8"/>
            <a:r>
              <a:rPr lang="hu-HU"/>
              <a:t>Kilencedik vázlatszint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lvl="0" algn="ctr" rtl="0" hangingPunct="0">
        <a:buNone/>
        <a:tabLst/>
        <a:defRPr lang="hu-HU" sz="3300" b="0" i="0" u="none" strike="noStrike" kern="1200" spc="0">
          <a:ln>
            <a:noFill/>
          </a:ln>
          <a:latin typeface="Arial" pitchFamily="18"/>
          <a:ea typeface="Microsoft YaHei" pitchFamily="2"/>
          <a:cs typeface="Lucida Sans" pitchFamily="2"/>
        </a:defRPr>
      </a:lvl1pPr>
    </p:titleStyle>
    <p:bodyStyle>
      <a:lvl1pPr lvl="0" rtl="0" hangingPunct="0">
        <a:spcBef>
          <a:spcPts val="0"/>
        </a:spcBef>
        <a:spcAft>
          <a:spcPts val="1417"/>
        </a:spcAft>
        <a:buNone/>
        <a:tabLst/>
        <a:defRPr lang="hu-HU" sz="2400" b="0" i="0" u="none" strike="noStrike" kern="1200" spc="0">
          <a:ln>
            <a:noFill/>
          </a:ln>
          <a:latin typeface="Arial" pitchFamily="18"/>
          <a:ea typeface="Microsoft YaHei" pitchFamily="2"/>
          <a:cs typeface="Lucida Sans" pitchFamily="2"/>
        </a:defRPr>
      </a:lvl1pPr>
      <a:lvl2pPr lvl="1" rtl="0" hangingPunct="0">
        <a:spcBef>
          <a:spcPts val="0"/>
        </a:spcBef>
        <a:spcAft>
          <a:spcPts val="1417"/>
        </a:spcAft>
        <a:buSzPct val="75000"/>
        <a:buFont typeface="StarSymbol"/>
        <a:buChar char="–"/>
        <a:tabLst/>
        <a:defRPr lang="hu-HU" sz="2400" b="0" i="0" u="none" strike="noStrike" kern="1200" spc="0">
          <a:ln>
            <a:noFill/>
          </a:ln>
          <a:latin typeface="Arial" pitchFamily="18"/>
          <a:ea typeface="Microsoft YaHei" pitchFamily="2"/>
          <a:cs typeface="Lucida Sans" pitchFamily="2"/>
        </a:defRPr>
      </a:lvl2pPr>
      <a:lvl3pPr lvl="2" rtl="0" hangingPunct="0">
        <a:spcBef>
          <a:spcPts val="0"/>
        </a:spcBef>
        <a:spcAft>
          <a:spcPts val="1417"/>
        </a:spcAft>
        <a:buSzPct val="45000"/>
        <a:buFont typeface="StarSymbol"/>
        <a:buChar char="●"/>
        <a:tabLst/>
        <a:defRPr lang="hu-HU" sz="2400" b="0" i="0" u="none" strike="noStrike" kern="1200" spc="0">
          <a:ln>
            <a:noFill/>
          </a:ln>
          <a:latin typeface="Arial" pitchFamily="18"/>
          <a:ea typeface="Microsoft YaHei" pitchFamily="2"/>
          <a:cs typeface="Lucida Sans" pitchFamily="2"/>
        </a:defRPr>
      </a:lvl3pPr>
      <a:lvl4pPr lvl="3" rtl="0" hangingPunct="0">
        <a:spcBef>
          <a:spcPts val="0"/>
        </a:spcBef>
        <a:spcAft>
          <a:spcPts val="1417"/>
        </a:spcAft>
        <a:buSzPct val="75000"/>
        <a:buFont typeface="StarSymbol"/>
        <a:buChar char="–"/>
        <a:tabLst/>
        <a:defRPr lang="hu-HU" sz="2400" b="0" i="0" u="none" strike="noStrike" kern="1200" spc="0">
          <a:ln>
            <a:noFill/>
          </a:ln>
          <a:latin typeface="Arial" pitchFamily="18"/>
          <a:ea typeface="Microsoft YaHei" pitchFamily="2"/>
          <a:cs typeface="Lucida Sans" pitchFamily="2"/>
        </a:defRPr>
      </a:lvl4pPr>
      <a:lvl5pPr lvl="4" rtl="0" hangingPunct="0">
        <a:spcBef>
          <a:spcPts val="0"/>
        </a:spcBef>
        <a:spcAft>
          <a:spcPts val="1417"/>
        </a:spcAft>
        <a:buSzPct val="45000"/>
        <a:buFont typeface="StarSymbol"/>
        <a:buChar char="●"/>
        <a:tabLst/>
        <a:defRPr lang="hu-HU" sz="2400" b="0" i="0" u="none" strike="noStrike" kern="1200" spc="0">
          <a:ln>
            <a:noFill/>
          </a:ln>
          <a:latin typeface="Arial" pitchFamily="18"/>
          <a:ea typeface="Microsoft YaHei" pitchFamily="2"/>
          <a:cs typeface="Lucida Sans" pitchFamily="2"/>
        </a:defRPr>
      </a:lvl5pPr>
      <a:lvl6pPr lvl="5" rtl="0" hangingPunct="0">
        <a:spcBef>
          <a:spcPts val="0"/>
        </a:spcBef>
        <a:spcAft>
          <a:spcPts val="1417"/>
        </a:spcAft>
        <a:buSzPct val="45000"/>
        <a:buFont typeface="StarSymbol"/>
        <a:buChar char="●"/>
        <a:tabLst/>
        <a:defRPr lang="hu-HU" sz="2400" b="0" i="0" u="none" strike="noStrike" kern="1200" spc="0">
          <a:ln>
            <a:noFill/>
          </a:ln>
          <a:latin typeface="Arial" pitchFamily="18"/>
          <a:ea typeface="Microsoft YaHei" pitchFamily="2"/>
          <a:cs typeface="Lucida Sans" pitchFamily="2"/>
        </a:defRPr>
      </a:lvl6pPr>
      <a:lvl7pPr lvl="6" rtl="0" hangingPunct="0">
        <a:spcBef>
          <a:spcPts val="0"/>
        </a:spcBef>
        <a:spcAft>
          <a:spcPts val="1417"/>
        </a:spcAft>
        <a:buSzPct val="45000"/>
        <a:buFont typeface="StarSymbol"/>
        <a:buChar char="●"/>
        <a:tabLst/>
        <a:defRPr lang="hu-HU" sz="2400" b="0" i="0" u="none" strike="noStrike" kern="1200" spc="0">
          <a:ln>
            <a:noFill/>
          </a:ln>
          <a:latin typeface="Arial" pitchFamily="18"/>
          <a:ea typeface="Microsoft YaHei" pitchFamily="2"/>
          <a:cs typeface="Lucida Sans" pitchFamily="2"/>
        </a:defRPr>
      </a:lvl7pPr>
      <a:lvl8pPr lvl="7" rtl="0" hangingPunct="0">
        <a:spcBef>
          <a:spcPts val="0"/>
        </a:spcBef>
        <a:spcAft>
          <a:spcPts val="1417"/>
        </a:spcAft>
        <a:buSzPct val="45000"/>
        <a:buFont typeface="StarSymbol"/>
        <a:buChar char="●"/>
        <a:tabLst/>
        <a:defRPr lang="hu-HU" sz="2400" b="0" i="0" u="none" strike="noStrike" kern="1200" spc="0">
          <a:ln>
            <a:noFill/>
          </a:ln>
          <a:latin typeface="Arial" pitchFamily="18"/>
          <a:ea typeface="Microsoft YaHei" pitchFamily="2"/>
          <a:cs typeface="Lucida Sans" pitchFamily="2"/>
        </a:defRPr>
      </a:lvl8pPr>
      <a:lvl9pPr lvl="8" rtl="0" hangingPunct="0">
        <a:spcBef>
          <a:spcPts val="0"/>
        </a:spcBef>
        <a:spcAft>
          <a:spcPts val="1417"/>
        </a:spcAft>
        <a:buSzPct val="45000"/>
        <a:buFont typeface="StarSymbol"/>
        <a:buChar char="●"/>
        <a:tabLst/>
        <a:defRPr lang="hu-HU" sz="2400" b="0" i="0" u="none" strike="noStrike" kern="1200" spc="0">
          <a:ln>
            <a:noFill/>
          </a:ln>
          <a:latin typeface="Arial" pitchFamily="18"/>
          <a:ea typeface="Microsoft YaHei" pitchFamily="2"/>
          <a:cs typeface="Lucida Sans" pitchFamily="2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9.xml"/><Relationship Id="rId5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>
            <a:extLst>
              <a:ext uri="{FF2B5EF4-FFF2-40B4-BE49-F238E27FC236}">
                <a16:creationId xmlns:a16="http://schemas.microsoft.com/office/drawing/2014/main" id="{52A44159-6C05-4BC7-8AFD-7AA0AD5B22EE}"/>
              </a:ext>
            </a:extLst>
          </p:cNvPr>
          <p:cNvSpPr/>
          <p:nvPr/>
        </p:nvSpPr>
        <p:spPr>
          <a:xfrm>
            <a:off x="1413000" y="3198960"/>
            <a:ext cx="7247880" cy="11466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  <a:tabLst>
                <a:tab pos="0" algn="l"/>
              </a:tabLst>
              <a:defRPr sz="1800"/>
            </a:pPr>
            <a:r>
              <a:rPr lang="hu-HU" sz="2200" b="0" i="0" u="none" strike="noStrike" kern="1200" spc="0" dirty="0">
                <a:ln>
                  <a:noFill/>
                </a:ln>
                <a:solidFill>
                  <a:srgbClr val="FFFFFF"/>
                </a:solidFill>
                <a:latin typeface="Calibri" pitchFamily="18"/>
                <a:ea typeface="DejaVu Sans" pitchFamily="2"/>
                <a:cs typeface="DejaVu Sans" pitchFamily="2"/>
              </a:rPr>
              <a:t>Szoftvertechnológia kurzus</a:t>
            </a:r>
            <a:br>
              <a:rPr lang="hu-HU" sz="2200" b="0" i="0" u="none" strike="noStrike" kern="1200" spc="0" dirty="0">
                <a:ln>
                  <a:noFill/>
                </a:ln>
                <a:solidFill>
                  <a:srgbClr val="FFFFFF"/>
                </a:solidFill>
                <a:latin typeface="Arial" pitchFamily="18"/>
                <a:ea typeface="DejaVu Sans" pitchFamily="2"/>
                <a:cs typeface="DejaVu Sans" pitchFamily="2"/>
              </a:rPr>
            </a:br>
            <a:r>
              <a:rPr lang="hu-HU" sz="2200" b="0" i="0" u="none" strike="noStrike" kern="1200" spc="0" dirty="0" err="1">
                <a:ln>
                  <a:noFill/>
                </a:ln>
                <a:solidFill>
                  <a:srgbClr val="FFFFFF"/>
                </a:solidFill>
                <a:latin typeface="Calibri" pitchFamily="18"/>
                <a:ea typeface="DejaVu Sans" pitchFamily="2"/>
                <a:cs typeface="DejaVu Sans" pitchFamily="2"/>
              </a:rPr>
              <a:t>KoviUbiSoft</a:t>
            </a:r>
            <a:br>
              <a:rPr lang="hu-HU" sz="2200" b="0" i="0" u="none" strike="noStrike" kern="1200" spc="0" dirty="0">
                <a:ln>
                  <a:noFill/>
                </a:ln>
                <a:solidFill>
                  <a:srgbClr val="FFFFFF"/>
                </a:solidFill>
                <a:latin typeface="Arial" pitchFamily="18"/>
                <a:ea typeface="DejaVu Sans" pitchFamily="2"/>
                <a:cs typeface="DejaVu Sans" pitchFamily="2"/>
              </a:rPr>
            </a:br>
            <a:br>
              <a:rPr lang="hu-HU" sz="2200" b="0" i="0" u="none" strike="noStrike" kern="1200" spc="0" dirty="0">
                <a:ln>
                  <a:noFill/>
                </a:ln>
                <a:solidFill>
                  <a:srgbClr val="FFFFFF"/>
                </a:solidFill>
                <a:latin typeface="Arial" pitchFamily="18"/>
                <a:ea typeface="DejaVu Sans" pitchFamily="2"/>
                <a:cs typeface="DejaVu Sans" pitchFamily="2"/>
              </a:rPr>
            </a:br>
            <a:r>
              <a:rPr lang="hu-HU" sz="2200" b="0" i="0" u="none" strike="noStrike" kern="1200" spc="0" dirty="0">
                <a:ln>
                  <a:noFill/>
                </a:ln>
                <a:solidFill>
                  <a:srgbClr val="FFFFFF"/>
                </a:solidFill>
                <a:latin typeface="Calibri" pitchFamily="18"/>
                <a:ea typeface="DejaVu Sans" pitchFamily="2"/>
                <a:cs typeface="DejaVu Sans" pitchFamily="2"/>
              </a:rPr>
              <a:t>2021.11.10.</a:t>
            </a:r>
          </a:p>
        </p:txBody>
      </p:sp>
      <p:pic>
        <p:nvPicPr>
          <p:cNvPr id="3" name="Picture 4_1">
            <a:extLst>
              <a:ext uri="{FF2B5EF4-FFF2-40B4-BE49-F238E27FC236}">
                <a16:creationId xmlns:a16="http://schemas.microsoft.com/office/drawing/2014/main" id="{180E49D7-8C65-4B76-99EA-4961FEEC6068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370600" y="766440"/>
            <a:ext cx="5332320" cy="2067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2">
            <a:extLst>
              <a:ext uri="{FF2B5EF4-FFF2-40B4-BE49-F238E27FC236}">
                <a16:creationId xmlns:a16="http://schemas.microsoft.com/office/drawing/2014/main" id="{9EA94D40-E3EC-46AA-8A89-80C9CA30B8FD}"/>
              </a:ext>
            </a:extLst>
          </p:cNvPr>
          <p:cNvSpPr/>
          <p:nvPr/>
        </p:nvSpPr>
        <p:spPr>
          <a:xfrm>
            <a:off x="414720" y="1448639"/>
            <a:ext cx="9871919" cy="40374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t" anchorCtr="0" compatLnSpc="0">
            <a:noAutofit/>
          </a:bodyPr>
          <a:lstStyle/>
          <a:p>
            <a:pPr marL="0" marR="0" lvl="0" indent="0" rtl="0" hangingPunct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  <a:tabLst/>
              <a:defRPr sz="1800"/>
            </a:pPr>
            <a:endParaRPr lang="hu-HU" sz="2200" b="0" i="0" u="none" strike="noStrike" kern="1200" spc="0">
              <a:ln>
                <a:noFill/>
              </a:ln>
              <a:solidFill>
                <a:srgbClr val="000000"/>
              </a:solidFill>
              <a:latin typeface="Calibri" pitchFamily="18"/>
              <a:ea typeface="DejaVu Sans" pitchFamily="2"/>
              <a:cs typeface="DejaVu Sans" pitchFamily="2"/>
            </a:endParaRPr>
          </a:p>
          <a:p>
            <a:pPr marL="0" marR="0" lvl="0" indent="0" rtl="0" hangingPunct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  <a:tabLst/>
              <a:defRPr sz="1800"/>
            </a:pPr>
            <a:endParaRPr lang="hu-HU" sz="2200" b="0" i="0" u="none" strike="noStrike" kern="1200" spc="0">
              <a:ln>
                <a:noFill/>
              </a:ln>
              <a:solidFill>
                <a:srgbClr val="000000"/>
              </a:solidFill>
              <a:latin typeface="Arial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Cím 2">
            <a:extLst>
              <a:ext uri="{FF2B5EF4-FFF2-40B4-BE49-F238E27FC236}">
                <a16:creationId xmlns:a16="http://schemas.microsoft.com/office/drawing/2014/main" id="{447E5A0E-F3DC-4C0B-BDA1-439D23C5ECC0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>
              <a:lnSpc>
                <a:spcPct val="90000"/>
              </a:lnSpc>
            </a:pPr>
            <a:r>
              <a:rPr lang="hu-HU" sz="4400" dirty="0">
                <a:solidFill>
                  <a:srgbClr val="000000"/>
                </a:solidFill>
                <a:latin typeface="Calibri" pitchFamily="18"/>
                <a:ea typeface="DejaVu Sans" pitchFamily="2"/>
                <a:cs typeface="DejaVu Sans" pitchFamily="2"/>
              </a:rPr>
              <a:t>Kezelőfelület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ABDF74D1-D58D-49E2-9115-B24A005003D1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174720" y="1596239"/>
            <a:ext cx="3315240" cy="3742200"/>
          </a:xfrm>
        </p:spPr>
        <p:txBody>
          <a:bodyPr/>
          <a:lstStyle/>
          <a:p>
            <a:pPr lvl="0"/>
            <a:r>
              <a:rPr lang="hu-HU" sz="2000" dirty="0"/>
              <a:t>Egyszerű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hu-HU" sz="1800" dirty="0"/>
              <a:t>Ismerős</a:t>
            </a:r>
          </a:p>
          <a:p>
            <a:pPr lvl="0"/>
            <a:r>
              <a:rPr lang="hu-HU" sz="2000" dirty="0"/>
              <a:t>Átlátható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800" dirty="0"/>
              <a:t>Könnyen navigálható</a:t>
            </a:r>
          </a:p>
          <a:p>
            <a:pPr lvl="0"/>
            <a:endParaRPr lang="hu-HU" sz="2000" dirty="0"/>
          </a:p>
        </p:txBody>
      </p:sp>
      <p:pic>
        <p:nvPicPr>
          <p:cNvPr id="5" name="Picture 3_6">
            <a:extLst>
              <a:ext uri="{FF2B5EF4-FFF2-40B4-BE49-F238E27FC236}">
                <a16:creationId xmlns:a16="http://schemas.microsoft.com/office/drawing/2014/main" id="{4588B1EA-0BD3-4BE2-9396-88EEC15BD457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360" y="5138640"/>
            <a:ext cx="1371240" cy="53136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Kép 5">
            <a:extLst>
              <a:ext uri="{FF2B5EF4-FFF2-40B4-BE49-F238E27FC236}">
                <a16:creationId xmlns:a16="http://schemas.microsoft.com/office/drawing/2014/main" id="{063D7975-58D5-44F7-B3FA-6CAB4956612D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144000" y="1224000"/>
            <a:ext cx="5760000" cy="324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2">
            <a:extLst>
              <a:ext uri="{FF2B5EF4-FFF2-40B4-BE49-F238E27FC236}">
                <a16:creationId xmlns:a16="http://schemas.microsoft.com/office/drawing/2014/main" id="{D53CDB2E-5354-4366-8F25-34398BDF8AE9}"/>
              </a:ext>
            </a:extLst>
          </p:cNvPr>
          <p:cNvSpPr/>
          <p:nvPr/>
        </p:nvSpPr>
        <p:spPr>
          <a:xfrm>
            <a:off x="414720" y="1448639"/>
            <a:ext cx="9871919" cy="40374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t" anchorCtr="0" compatLnSpc="0">
            <a:noAutofit/>
          </a:bodyPr>
          <a:lstStyle/>
          <a:p>
            <a:pPr marL="0" marR="0" lvl="0" indent="0" rtl="0" hangingPunct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  <a:tabLst/>
              <a:defRPr sz="1800"/>
            </a:pPr>
            <a:endParaRPr lang="hu-HU" sz="2200" b="0" i="0" u="none" strike="noStrike" kern="1200" spc="0">
              <a:ln>
                <a:noFill/>
              </a:ln>
              <a:solidFill>
                <a:srgbClr val="000000"/>
              </a:solidFill>
              <a:latin typeface="Calibri" pitchFamily="18"/>
              <a:ea typeface="DejaVu Sans" pitchFamily="2"/>
              <a:cs typeface="DejaVu Sans" pitchFamily="2"/>
            </a:endParaRPr>
          </a:p>
          <a:p>
            <a:pPr marL="0" marR="0" lvl="0" indent="0" rtl="0" hangingPunct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  <a:tabLst/>
              <a:defRPr sz="1800"/>
            </a:pPr>
            <a:endParaRPr lang="hu-HU" sz="2200" b="0" i="0" u="none" strike="noStrike" kern="1200" spc="0">
              <a:ln>
                <a:noFill/>
              </a:ln>
              <a:solidFill>
                <a:srgbClr val="000000"/>
              </a:solidFill>
              <a:latin typeface="Arial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Cím 2">
            <a:extLst>
              <a:ext uri="{FF2B5EF4-FFF2-40B4-BE49-F238E27FC236}">
                <a16:creationId xmlns:a16="http://schemas.microsoft.com/office/drawing/2014/main" id="{09591D4C-C72C-4CCC-A943-B2C9DDDCDE8E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>
              <a:lnSpc>
                <a:spcPct val="90000"/>
              </a:lnSpc>
            </a:pPr>
            <a:r>
              <a:rPr lang="hu-HU" sz="4400">
                <a:solidFill>
                  <a:srgbClr val="000000"/>
                </a:solidFill>
                <a:latin typeface="Calibri" pitchFamily="18"/>
                <a:ea typeface="DejaVu Sans" pitchFamily="2"/>
                <a:cs typeface="DejaVu Sans" pitchFamily="2"/>
              </a:rPr>
              <a:t>Kezelőfelület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919604D7-FB6E-4019-B772-BA8C170CFB3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443797" y="1187640"/>
            <a:ext cx="3315240" cy="3742200"/>
          </a:xfrm>
        </p:spPr>
        <p:txBody>
          <a:bodyPr/>
          <a:lstStyle/>
          <a:p>
            <a:pPr lvl="0"/>
            <a:r>
              <a:rPr lang="hu-HU" sz="2000" dirty="0" err="1"/>
              <a:t>Legszűkségesebb</a:t>
            </a:r>
            <a:r>
              <a:rPr lang="hu-HU" sz="2000" dirty="0"/>
              <a:t> elemek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hu-HU" sz="1800" dirty="0"/>
              <a:t>Játékosnál és ellenfélnél egyaránt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hu-HU" sz="1800" dirty="0"/>
              <a:t>Parancsok gyors elérése</a:t>
            </a:r>
            <a:endParaRPr lang="hu-HU" sz="2000" dirty="0"/>
          </a:p>
          <a:p>
            <a:pPr lvl="0"/>
            <a:endParaRPr lang="hu-HU" sz="2000" dirty="0"/>
          </a:p>
        </p:txBody>
      </p:sp>
      <p:pic>
        <p:nvPicPr>
          <p:cNvPr id="5" name="Picture 3_6">
            <a:extLst>
              <a:ext uri="{FF2B5EF4-FFF2-40B4-BE49-F238E27FC236}">
                <a16:creationId xmlns:a16="http://schemas.microsoft.com/office/drawing/2014/main" id="{B63FAE7D-54E3-4984-B6EA-96C2C773F8F9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360" y="5138640"/>
            <a:ext cx="1371240" cy="53136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Kép 5">
            <a:extLst>
              <a:ext uri="{FF2B5EF4-FFF2-40B4-BE49-F238E27FC236}">
                <a16:creationId xmlns:a16="http://schemas.microsoft.com/office/drawing/2014/main" id="{42EEA1C2-8354-4F2A-9170-77EAB1A9B414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139320" y="1187640"/>
            <a:ext cx="6124680" cy="3444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ím 2">
            <a:extLst>
              <a:ext uri="{FF2B5EF4-FFF2-40B4-BE49-F238E27FC236}">
                <a16:creationId xmlns:a16="http://schemas.microsoft.com/office/drawing/2014/main" id="{1D28504D-6B81-499A-A324-1AD2B970AEE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pPr lvl="0">
              <a:lnSpc>
                <a:spcPct val="90000"/>
              </a:lnSpc>
            </a:pPr>
            <a:r>
              <a:rPr lang="hu-HU" sz="4400" dirty="0">
                <a:solidFill>
                  <a:srgbClr val="000000"/>
                </a:solidFill>
                <a:latin typeface="Calibri" pitchFamily="18"/>
                <a:ea typeface="DejaVu Sans" pitchFamily="2"/>
                <a:cs typeface="DejaVu Sans" pitchFamily="2"/>
              </a:rPr>
              <a:t>Osztálydiagram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25B5679A-15DF-4166-85FA-6AC230845FA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304342" y="1178300"/>
            <a:ext cx="4426920" cy="1717920"/>
          </a:xfrm>
        </p:spPr>
        <p:txBody>
          <a:bodyPr/>
          <a:lstStyle/>
          <a:p>
            <a:pPr algn="l">
              <a:buSzPct val="45000"/>
            </a:pPr>
            <a:r>
              <a:rPr lang="hu-HU" sz="2000" dirty="0"/>
              <a:t>Alrendszerekbe szerveztük</a:t>
            </a:r>
          </a:p>
          <a:p>
            <a:pPr marL="285750" indent="-285750" algn="l">
              <a:buSzPct val="45000"/>
              <a:buFont typeface="Arial" panose="020B0604020202020204" pitchFamily="34" charset="0"/>
              <a:buChar char="•"/>
            </a:pPr>
            <a:r>
              <a:rPr lang="hu-HU" sz="1800" b="0" i="0" dirty="0">
                <a:effectLst/>
                <a:latin typeface="Times New Roman" panose="02020603050405020304" pitchFamily="18" charset="0"/>
              </a:rPr>
              <a:t>Statisztika alrendszer</a:t>
            </a:r>
            <a:endParaRPr lang="hu-HU" sz="1800" b="0" i="0" dirty="0">
              <a:effectLst/>
            </a:endParaRPr>
          </a:p>
          <a:p>
            <a:pPr marL="285750" indent="-285750" algn="l">
              <a:buSzPct val="45000"/>
              <a:buFont typeface="Arial" panose="020B0604020202020204" pitchFamily="34" charset="0"/>
              <a:buChar char="•"/>
            </a:pPr>
            <a:r>
              <a:rPr lang="hu-HU" sz="1800" b="0" i="0" dirty="0">
                <a:effectLst/>
                <a:latin typeface="Times New Roman" panose="02020603050405020304" pitchFamily="18" charset="0"/>
              </a:rPr>
              <a:t>Jutalom alrendszer</a:t>
            </a:r>
            <a:endParaRPr lang="hu-HU" sz="1800" b="0" i="0" dirty="0">
              <a:effectLst/>
            </a:endParaRPr>
          </a:p>
          <a:p>
            <a:pPr marL="285750" indent="-285750" algn="l">
              <a:buSzPct val="45000"/>
              <a:buFont typeface="Arial" panose="020B0604020202020204" pitchFamily="34" charset="0"/>
              <a:buChar char="•"/>
            </a:pPr>
            <a:r>
              <a:rPr lang="hu-HU" sz="1800" b="0" i="0" dirty="0">
                <a:effectLst/>
                <a:latin typeface="Times New Roman" panose="02020603050405020304" pitchFamily="18" charset="0"/>
              </a:rPr>
              <a:t>Harc alrendszer</a:t>
            </a:r>
            <a:endParaRPr lang="hu-HU" sz="1800" b="0" i="0" dirty="0">
              <a:effectLst/>
            </a:endParaRPr>
          </a:p>
          <a:p>
            <a:pPr marL="285750" indent="-285750" algn="l">
              <a:buSzPct val="45000"/>
              <a:buFont typeface="Arial" panose="020B0604020202020204" pitchFamily="34" charset="0"/>
              <a:buChar char="•"/>
            </a:pPr>
            <a:r>
              <a:rPr lang="hu-HU" sz="1800" b="0" i="0" dirty="0">
                <a:effectLst/>
                <a:latin typeface="Times New Roman" panose="02020603050405020304" pitchFamily="18" charset="0"/>
              </a:rPr>
              <a:t>Megjelenítő alrendszer</a:t>
            </a:r>
            <a:endParaRPr lang="hu-HU" sz="1800" b="0" i="0" dirty="0">
              <a:effectLst/>
            </a:endParaRPr>
          </a:p>
          <a:p>
            <a:pPr marL="285750" indent="-285750" algn="l">
              <a:buSzPct val="45000"/>
              <a:buFont typeface="Arial" panose="020B0604020202020204" pitchFamily="34" charset="0"/>
              <a:buChar char="•"/>
            </a:pPr>
            <a:r>
              <a:rPr lang="hu-HU" sz="1800" b="0" i="0" dirty="0">
                <a:effectLst/>
                <a:latin typeface="Times New Roman" panose="02020603050405020304" pitchFamily="18" charset="0"/>
              </a:rPr>
              <a:t>Ütközés alrendszer</a:t>
            </a:r>
            <a:endParaRPr lang="hu-HU" sz="1800" b="0" i="0" dirty="0">
              <a:effectLst/>
            </a:endParaRPr>
          </a:p>
          <a:p>
            <a:pPr marL="285750" indent="-285750" algn="l">
              <a:buSzPct val="45000"/>
              <a:buFont typeface="Arial" panose="020B0604020202020204" pitchFamily="34" charset="0"/>
              <a:buChar char="•"/>
            </a:pPr>
            <a:r>
              <a:rPr lang="hu-HU" sz="1800" b="0" i="0" dirty="0">
                <a:effectLst/>
                <a:latin typeface="Times New Roman" panose="02020603050405020304" pitchFamily="18" charset="0"/>
              </a:rPr>
              <a:t>Network alrendszer</a:t>
            </a:r>
            <a:endParaRPr lang="hu-HU" sz="1800" b="0" i="0" dirty="0">
              <a:effectLst/>
            </a:endParaRPr>
          </a:p>
          <a:p>
            <a:pPr algn="l">
              <a:buSzPct val="45000"/>
            </a:pPr>
            <a:endParaRPr lang="hu-HU" sz="2000" dirty="0"/>
          </a:p>
          <a:p>
            <a:pPr algn="l">
              <a:buSzPct val="45000"/>
            </a:pPr>
            <a:endParaRPr lang="hu-HU" sz="2000" dirty="0"/>
          </a:p>
        </p:txBody>
      </p:sp>
      <p:pic>
        <p:nvPicPr>
          <p:cNvPr id="6" name="Picture 3_6">
            <a:extLst>
              <a:ext uri="{FF2B5EF4-FFF2-40B4-BE49-F238E27FC236}">
                <a16:creationId xmlns:a16="http://schemas.microsoft.com/office/drawing/2014/main" id="{84FC574C-2129-40D6-8AB4-476872BECCB3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360" y="5138280"/>
            <a:ext cx="1371240" cy="53136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Kép 7">
            <a:extLst>
              <a:ext uri="{FF2B5EF4-FFF2-40B4-BE49-F238E27FC236}">
                <a16:creationId xmlns:a16="http://schemas.microsoft.com/office/drawing/2014/main" id="{CA8845B4-849F-403B-8626-3A23AAE797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980" y="1105207"/>
            <a:ext cx="2812371" cy="389238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2">
            <a:extLst>
              <a:ext uri="{FF2B5EF4-FFF2-40B4-BE49-F238E27FC236}">
                <a16:creationId xmlns:a16="http://schemas.microsoft.com/office/drawing/2014/main" id="{D53DD3BF-F848-46DE-8959-810E1FEA7790}"/>
              </a:ext>
            </a:extLst>
          </p:cNvPr>
          <p:cNvSpPr/>
          <p:nvPr/>
        </p:nvSpPr>
        <p:spPr>
          <a:xfrm>
            <a:off x="414720" y="1448639"/>
            <a:ext cx="9871919" cy="40374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t" anchorCtr="0" compatLnSpc="0">
            <a:noAutofit/>
          </a:bodyPr>
          <a:lstStyle/>
          <a:p>
            <a:pPr marL="0" marR="0" lvl="0" indent="0" rtl="0" hangingPunct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  <a:tabLst/>
              <a:defRPr sz="1800"/>
            </a:pPr>
            <a:endParaRPr lang="hu-HU" sz="2200" b="0" i="0" u="none" strike="noStrike" kern="1200" spc="0">
              <a:ln>
                <a:noFill/>
              </a:ln>
              <a:solidFill>
                <a:srgbClr val="000000"/>
              </a:solidFill>
              <a:latin typeface="Calibri" pitchFamily="18"/>
              <a:ea typeface="DejaVu Sans" pitchFamily="2"/>
              <a:cs typeface="DejaVu Sans" pitchFamily="2"/>
            </a:endParaRPr>
          </a:p>
          <a:p>
            <a:pPr marL="0" marR="0" lvl="0" indent="0" rtl="0" hangingPunct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  <a:tabLst/>
              <a:defRPr sz="1800"/>
            </a:pPr>
            <a:endParaRPr lang="hu-HU" sz="2200" b="0" i="0" u="none" strike="noStrike" kern="1200" spc="0">
              <a:ln>
                <a:noFill/>
              </a:ln>
              <a:solidFill>
                <a:srgbClr val="000000"/>
              </a:solidFill>
              <a:latin typeface="Arial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Cím 2">
            <a:extLst>
              <a:ext uri="{FF2B5EF4-FFF2-40B4-BE49-F238E27FC236}">
                <a16:creationId xmlns:a16="http://schemas.microsoft.com/office/drawing/2014/main" id="{9CDF9114-CD2D-4EE3-B84B-2A20E89B4021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40000" y="325120"/>
            <a:ext cx="8999640" cy="609398"/>
          </a:xfrm>
        </p:spPr>
        <p:txBody>
          <a:bodyPr>
            <a:spAutoFit/>
          </a:bodyPr>
          <a:lstStyle/>
          <a:p>
            <a:pPr lvl="0">
              <a:lnSpc>
                <a:spcPct val="90000"/>
              </a:lnSpc>
            </a:pPr>
            <a:r>
              <a:rPr lang="hu-HU" sz="4400" dirty="0">
                <a:solidFill>
                  <a:srgbClr val="000000"/>
                </a:solidFill>
                <a:latin typeface="Calibri" pitchFamily="18"/>
                <a:ea typeface="DejaVu Sans" pitchFamily="2"/>
                <a:cs typeface="DejaVu Sans" pitchFamily="2"/>
              </a:rPr>
              <a:t>Alrendszerek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FC5866FC-401F-425D-920C-0594FB7CF876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112720" y="1119156"/>
            <a:ext cx="4426920" cy="1716119"/>
          </a:xfrm>
        </p:spPr>
        <p:txBody>
          <a:bodyPr/>
          <a:lstStyle/>
          <a:p>
            <a:pPr algn="l"/>
            <a:r>
              <a:rPr lang="hu-HU" sz="1800" dirty="0"/>
              <a:t>Megjelenítő alrendszer</a:t>
            </a:r>
          </a:p>
          <a:p>
            <a:pPr indent="180000" algn="l" rtl="0">
              <a:lnSpc>
                <a:spcPct val="100000"/>
              </a:lnSpc>
              <a:spcAft>
                <a:spcPts val="0"/>
              </a:spcAft>
            </a:pPr>
            <a:r>
              <a:rPr lang="hu-HU" sz="1400" dirty="0">
                <a:effectLst/>
                <a:latin typeface="Times New Roman" panose="02020603050405020304" pitchFamily="18" charset="0"/>
              </a:rPr>
              <a:t>A megjelenítő alrendszer feladata a játékban található összes grafikus elem ábrázolása.</a:t>
            </a:r>
          </a:p>
          <a:p>
            <a:pPr rtl="0">
              <a:lnSpc>
                <a:spcPct val="100000"/>
              </a:lnSpc>
              <a:spcAft>
                <a:spcPts val="0"/>
              </a:spcAft>
            </a:pPr>
            <a:endParaRPr lang="hu-HU" sz="1400" dirty="0">
              <a:effectLst/>
            </a:endParaRPr>
          </a:p>
          <a:p>
            <a:pPr lvl="0"/>
            <a:r>
              <a:rPr lang="hu-HU" sz="1800" dirty="0"/>
              <a:t>Harc alrendszer</a:t>
            </a:r>
          </a:p>
          <a:p>
            <a:pPr algn="l" rtl="0">
              <a:lnSpc>
                <a:spcPct val="100000"/>
              </a:lnSpc>
              <a:spcAft>
                <a:spcPts val="0"/>
              </a:spcAft>
            </a:pPr>
            <a:r>
              <a:rPr lang="hu-HU" sz="1400" b="0" i="0" dirty="0">
                <a:effectLst/>
                <a:latin typeface="Times New Roman" panose="02020603050405020304" pitchFamily="18" charset="0"/>
              </a:rPr>
              <a:t>A harc alrendszer feladata, hogy meghatározza, hogy a játékosnak harchelyzetben milyen lépései lehetnek. </a:t>
            </a:r>
          </a:p>
          <a:p>
            <a:pPr algn="l" rtl="0">
              <a:lnSpc>
                <a:spcPct val="100000"/>
              </a:lnSpc>
              <a:spcAft>
                <a:spcPts val="0"/>
              </a:spcAft>
            </a:pPr>
            <a:endParaRPr lang="hu-HU" sz="1400" dirty="0">
              <a:latin typeface="Times New Roman" panose="02020603050405020304" pitchFamily="18" charset="0"/>
            </a:endParaRPr>
          </a:p>
          <a:p>
            <a:pPr algn="l" rtl="0">
              <a:lnSpc>
                <a:spcPct val="100000"/>
              </a:lnSpc>
              <a:spcAft>
                <a:spcPts val="0"/>
              </a:spcAft>
            </a:pPr>
            <a:r>
              <a:rPr lang="hu-HU" sz="1800" dirty="0"/>
              <a:t>Statisztikai alrendszer</a:t>
            </a:r>
          </a:p>
          <a:p>
            <a:pPr algn="l" rtl="0">
              <a:lnSpc>
                <a:spcPct val="100000"/>
              </a:lnSpc>
              <a:spcAft>
                <a:spcPts val="0"/>
              </a:spcAft>
            </a:pPr>
            <a:endParaRPr lang="hu-HU" sz="1800" dirty="0"/>
          </a:p>
          <a:p>
            <a:pPr lvl="0"/>
            <a:r>
              <a:rPr lang="hu-HU" sz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statisztikai adatok lekérdezése egy távoli szerverről és egy lokális adatbázisból történik.</a:t>
            </a:r>
            <a:endParaRPr lang="hu-HU" sz="1400" dirty="0">
              <a:solidFill>
                <a:srgbClr val="000000"/>
              </a:solidFill>
              <a:latin typeface="Times New Roman" pitchFamily="18"/>
            </a:endParaRPr>
          </a:p>
          <a:p>
            <a:pPr lvl="0"/>
            <a:endParaRPr lang="hu-HU" sz="1400" dirty="0">
              <a:solidFill>
                <a:srgbClr val="000000"/>
              </a:solidFill>
              <a:latin typeface="Times New Roman" pitchFamily="18"/>
            </a:endParaRPr>
          </a:p>
        </p:txBody>
      </p:sp>
      <p:pic>
        <p:nvPicPr>
          <p:cNvPr id="5" name="Picture 3_6">
            <a:extLst>
              <a:ext uri="{FF2B5EF4-FFF2-40B4-BE49-F238E27FC236}">
                <a16:creationId xmlns:a16="http://schemas.microsoft.com/office/drawing/2014/main" id="{CB2F4286-2693-4A30-B44A-5DB985ED6CC9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360" y="5138280"/>
            <a:ext cx="1371240" cy="5313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Kép 9">
            <a:extLst>
              <a:ext uri="{FF2B5EF4-FFF2-40B4-BE49-F238E27FC236}">
                <a16:creationId xmlns:a16="http://schemas.microsoft.com/office/drawing/2014/main" id="{CB15417F-93FD-40C1-873C-654180E048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000" y="934518"/>
            <a:ext cx="3734656" cy="1805174"/>
          </a:xfrm>
          <a:prstGeom prst="rect">
            <a:avLst/>
          </a:prstGeom>
        </p:spPr>
      </p:pic>
      <p:pic>
        <p:nvPicPr>
          <p:cNvPr id="14" name="Kép 13">
            <a:extLst>
              <a:ext uri="{FF2B5EF4-FFF2-40B4-BE49-F238E27FC236}">
                <a16:creationId xmlns:a16="http://schemas.microsoft.com/office/drawing/2014/main" id="{017FD49B-D513-4852-BC7B-D650FD6133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4720" y="2747987"/>
            <a:ext cx="4577136" cy="200896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ím 4">
            <a:extLst>
              <a:ext uri="{FF2B5EF4-FFF2-40B4-BE49-F238E27FC236}">
                <a16:creationId xmlns:a16="http://schemas.microsoft.com/office/drawing/2014/main" id="{81FB4DDE-207B-49F5-A5FA-C855C9863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Adatbázis</a:t>
            </a:r>
          </a:p>
        </p:txBody>
      </p:sp>
      <p:sp>
        <p:nvSpPr>
          <p:cNvPr id="7" name="Szöveg helye 6">
            <a:extLst>
              <a:ext uri="{FF2B5EF4-FFF2-40B4-BE49-F238E27FC236}">
                <a16:creationId xmlns:a16="http://schemas.microsoft.com/office/drawing/2014/main" id="{C927BBBD-3D9D-4729-95B4-E9AFF0A9AD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76760" y="1310524"/>
            <a:ext cx="3812945" cy="3383396"/>
          </a:xfrm>
        </p:spPr>
        <p:txBody>
          <a:bodyPr/>
          <a:lstStyle/>
          <a:p>
            <a:r>
              <a:rPr lang="hu-HU" sz="1800" dirty="0">
                <a:effectLst/>
                <a:latin typeface="Times New Roman, serif"/>
              </a:rPr>
              <a:t>Az adatbázis kezelővel való kapcsolat tartást a Java programozási nyelv </a:t>
            </a:r>
            <a:r>
              <a:rPr lang="hu-HU" sz="1800" dirty="0" err="1">
                <a:effectLst/>
                <a:latin typeface="Times New Roman, serif"/>
              </a:rPr>
              <a:t>javax.sql</a:t>
            </a:r>
            <a:r>
              <a:rPr lang="hu-HU" sz="1800" dirty="0">
                <a:effectLst/>
                <a:latin typeface="Times New Roman, serif"/>
              </a:rPr>
              <a:t> csomag felhasználásával valósítjuk meg.</a:t>
            </a:r>
            <a:endParaRPr lang="hu-HU" sz="1800" dirty="0">
              <a:effectLst/>
            </a:endParaRPr>
          </a:p>
          <a:p>
            <a:r>
              <a:rPr lang="hu-HU" sz="1800" dirty="0">
                <a:effectLst/>
                <a:latin typeface="Times New Roman, serif"/>
              </a:rPr>
              <a:t>A csapatunk a project költségvetésének szempontjából, ill. technikai okokból adatbázis kezelő modulként a </a:t>
            </a:r>
            <a:r>
              <a:rPr lang="hu-HU" sz="1800" dirty="0" err="1">
                <a:effectLst/>
                <a:latin typeface="Times New Roman, serif"/>
              </a:rPr>
              <a:t>MySQL</a:t>
            </a:r>
            <a:r>
              <a:rPr lang="hu-HU" sz="1800" dirty="0">
                <a:effectLst/>
                <a:latin typeface="Times New Roman, serif"/>
              </a:rPr>
              <a:t> program használata mellett döntött.</a:t>
            </a:r>
            <a:endParaRPr lang="hu-HU" sz="1800" dirty="0">
              <a:effectLst/>
            </a:endParaRPr>
          </a:p>
          <a:p>
            <a:endParaRPr lang="hu-HU" sz="1800" dirty="0"/>
          </a:p>
        </p:txBody>
      </p:sp>
      <p:pic>
        <p:nvPicPr>
          <p:cNvPr id="10" name="Tartalom helye 8">
            <a:extLst>
              <a:ext uri="{FF2B5EF4-FFF2-40B4-BE49-F238E27FC236}">
                <a16:creationId xmlns:a16="http://schemas.microsoft.com/office/drawing/2014/main" id="{562BA3CC-612F-49BB-B30A-9A8D9950CA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3545" y="1310524"/>
            <a:ext cx="5860320" cy="25212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3_6">
            <a:extLst>
              <a:ext uri="{FF2B5EF4-FFF2-40B4-BE49-F238E27FC236}">
                <a16:creationId xmlns:a16="http://schemas.microsoft.com/office/drawing/2014/main" id="{5DEC7B13-4442-4EE4-8D1D-38A37848508D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360" y="5138280"/>
            <a:ext cx="1371240" cy="5313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588029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_0">
            <a:extLst>
              <a:ext uri="{FF2B5EF4-FFF2-40B4-BE49-F238E27FC236}">
                <a16:creationId xmlns:a16="http://schemas.microsoft.com/office/drawing/2014/main" id="{6CCB5C23-75D5-4A2C-A1BA-3477CED331F7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0" y="0"/>
            <a:ext cx="10079640" cy="5669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FF8D3E67-E59F-4698-A996-DACB459B604C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6901560" y="4343400"/>
            <a:ext cx="2927879" cy="113472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Shape 1_5">
            <a:extLst>
              <a:ext uri="{FF2B5EF4-FFF2-40B4-BE49-F238E27FC236}">
                <a16:creationId xmlns:a16="http://schemas.microsoft.com/office/drawing/2014/main" id="{A7F76E17-A03B-48DE-A9D0-5433D38FED4A}"/>
              </a:ext>
            </a:extLst>
          </p:cNvPr>
          <p:cNvSpPr/>
          <p:nvPr/>
        </p:nvSpPr>
        <p:spPr>
          <a:xfrm>
            <a:off x="968759" y="-212760"/>
            <a:ext cx="10918080" cy="13554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hu-HU" sz="4400" b="1" i="1" u="none" strike="noStrike" kern="1200" spc="0">
                <a:ln>
                  <a:noFill/>
                </a:ln>
                <a:solidFill>
                  <a:srgbClr val="FF0000"/>
                </a:solidFill>
                <a:latin typeface="Calibri" pitchFamily="18"/>
                <a:ea typeface="DejaVu Sans" pitchFamily="2"/>
                <a:cs typeface="DejaVu Sans" pitchFamily="2"/>
              </a:rPr>
              <a:t>Köszönjük a figyelmet!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1BFF9AC8-D958-4824-BBA7-635267CBADA1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 rot="1033200">
            <a:off x="-532722" y="3762912"/>
            <a:ext cx="2866680" cy="31989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Alapértelmezet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Alapértelmezett 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Alapértelmezett 5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137</Words>
  <Application>Microsoft Office PowerPoint</Application>
  <PresentationFormat>Egyéni</PresentationFormat>
  <Paragraphs>38</Paragraphs>
  <Slides>7</Slides>
  <Notes>6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3</vt:i4>
      </vt:variant>
      <vt:variant>
        <vt:lpstr>Diacímek</vt:lpstr>
      </vt:variant>
      <vt:variant>
        <vt:i4>7</vt:i4>
      </vt:variant>
    </vt:vector>
  </HeadingPairs>
  <TitlesOfParts>
    <vt:vector size="15" baseType="lpstr">
      <vt:lpstr>Arial</vt:lpstr>
      <vt:lpstr>Calibri</vt:lpstr>
      <vt:lpstr>StarSymbol</vt:lpstr>
      <vt:lpstr>Times New Roman</vt:lpstr>
      <vt:lpstr>Times New Roman, serif</vt:lpstr>
      <vt:lpstr>Alapértelmezett</vt:lpstr>
      <vt:lpstr>Alapértelmezett 1</vt:lpstr>
      <vt:lpstr>Alapértelmezett 5</vt:lpstr>
      <vt:lpstr>PowerPoint-bemutató</vt:lpstr>
      <vt:lpstr>Kezelőfelület</vt:lpstr>
      <vt:lpstr>Kezelőfelület</vt:lpstr>
      <vt:lpstr>Osztálydiagram</vt:lpstr>
      <vt:lpstr>Alrendszerek</vt:lpstr>
      <vt:lpstr>Adatbázis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Gabe</dc:creator>
  <cp:lastModifiedBy>Gábor Hegedüs</cp:lastModifiedBy>
  <cp:revision>2</cp:revision>
  <dcterms:modified xsi:type="dcterms:W3CDTF">2021-11-16T15:39:24Z</dcterms:modified>
</cp:coreProperties>
</file>