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7"/>
  </p:notesMasterIdLst>
  <p:sldIdLst>
    <p:sldId id="256" r:id="rId2"/>
    <p:sldId id="273" r:id="rId3"/>
    <p:sldId id="257" r:id="rId4"/>
    <p:sldId id="258" r:id="rId5"/>
    <p:sldId id="278" r:id="rId6"/>
    <p:sldId id="259" r:id="rId7"/>
    <p:sldId id="280" r:id="rId8"/>
    <p:sldId id="282" r:id="rId9"/>
    <p:sldId id="260" r:id="rId10"/>
    <p:sldId id="279" r:id="rId11"/>
    <p:sldId id="283" r:id="rId12"/>
    <p:sldId id="284" r:id="rId13"/>
    <p:sldId id="271" r:id="rId14"/>
    <p:sldId id="285" r:id="rId15"/>
    <p:sldId id="286" r:id="rId16"/>
    <p:sldId id="281" r:id="rId17"/>
    <p:sldId id="287" r:id="rId18"/>
    <p:sldId id="288" r:id="rId19"/>
    <p:sldId id="290" r:id="rId20"/>
    <p:sldId id="289" r:id="rId21"/>
    <p:sldId id="291" r:id="rId22"/>
    <p:sldId id="292" r:id="rId23"/>
    <p:sldId id="293" r:id="rId24"/>
    <p:sldId id="295" r:id="rId25"/>
    <p:sldId id="29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D5CC9-7661-4ADA-89CA-3F1D0398908C}" v="864" dt="2022-05-01T21:22:37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óbert Nagy" userId="829153fd-9c8d-4360-bfc5-1e1be1c2c550" providerId="ADAL" clId="{182D5CC9-7661-4ADA-89CA-3F1D0398908C}"/>
    <pc:docChg chg="undo redo custSel addSld delSld modSld sldOrd">
      <pc:chgData name="Róbert Nagy" userId="829153fd-9c8d-4360-bfc5-1e1be1c2c550" providerId="ADAL" clId="{182D5CC9-7661-4ADA-89CA-3F1D0398908C}" dt="2022-05-01T21:22:37.289" v="5184"/>
      <pc:docMkLst>
        <pc:docMk/>
      </pc:docMkLst>
      <pc:sldChg chg="addSp modSp mod modAnim">
        <pc:chgData name="Róbert Nagy" userId="829153fd-9c8d-4360-bfc5-1e1be1c2c550" providerId="ADAL" clId="{182D5CC9-7661-4ADA-89CA-3F1D0398908C}" dt="2022-05-01T20:13:48.628" v="3867"/>
        <pc:sldMkLst>
          <pc:docMk/>
          <pc:sldMk cId="2838594591" sldId="256"/>
        </pc:sldMkLst>
        <pc:spChg chg="mod">
          <ac:chgData name="Róbert Nagy" userId="829153fd-9c8d-4360-bfc5-1e1be1c2c550" providerId="ADAL" clId="{182D5CC9-7661-4ADA-89CA-3F1D0398908C}" dt="2022-04-30T18:41:35.625" v="9" actId="1076"/>
          <ac:spMkLst>
            <pc:docMk/>
            <pc:sldMk cId="2838594591" sldId="256"/>
            <ac:spMk id="2" creationId="{8FF670A0-B634-49FB-A642-CB7301C9200E}"/>
          </ac:spMkLst>
        </pc:spChg>
        <pc:spChg chg="add mod">
          <ac:chgData name="Róbert Nagy" userId="829153fd-9c8d-4360-bfc5-1e1be1c2c550" providerId="ADAL" clId="{182D5CC9-7661-4ADA-89CA-3F1D0398908C}" dt="2022-05-01T00:01:15.858" v="2909" actId="20577"/>
          <ac:spMkLst>
            <pc:docMk/>
            <pc:sldMk cId="2838594591" sldId="256"/>
            <ac:spMk id="3" creationId="{E4BD37A3-6BB6-6B1D-C233-40294F72F398}"/>
          </ac:spMkLst>
        </pc:spChg>
        <pc:picChg chg="mod">
          <ac:chgData name="Róbert Nagy" userId="829153fd-9c8d-4360-bfc5-1e1be1c2c550" providerId="ADAL" clId="{182D5CC9-7661-4ADA-89CA-3F1D0398908C}" dt="2022-04-30T18:43:17.817" v="61" actId="1076"/>
          <ac:picMkLst>
            <pc:docMk/>
            <pc:sldMk cId="2838594591" sldId="256"/>
            <ac:picMk id="4" creationId="{108B0581-9D09-46F9-8E9A-0B766179CEFE}"/>
          </ac:picMkLst>
        </pc:picChg>
      </pc:sldChg>
      <pc:sldChg chg="addSp delSp modSp mod modAnim">
        <pc:chgData name="Róbert Nagy" userId="829153fd-9c8d-4360-bfc5-1e1be1c2c550" providerId="ADAL" clId="{182D5CC9-7661-4ADA-89CA-3F1D0398908C}" dt="2022-05-01T20:25:49.789" v="3947" actId="1076"/>
        <pc:sldMkLst>
          <pc:docMk/>
          <pc:sldMk cId="3554253480" sldId="257"/>
        </pc:sldMkLst>
        <pc:spChg chg="mod">
          <ac:chgData name="Róbert Nagy" userId="829153fd-9c8d-4360-bfc5-1e1be1c2c550" providerId="ADAL" clId="{182D5CC9-7661-4ADA-89CA-3F1D0398908C}" dt="2022-04-30T19:12:05.344" v="778" actId="20577"/>
          <ac:spMkLst>
            <pc:docMk/>
            <pc:sldMk cId="3554253480" sldId="257"/>
            <ac:spMk id="2" creationId="{48FBCC26-73CC-4964-A4CC-43F605700D8D}"/>
          </ac:spMkLst>
        </pc:spChg>
        <pc:spChg chg="mod">
          <ac:chgData name="Róbert Nagy" userId="829153fd-9c8d-4360-bfc5-1e1be1c2c550" providerId="ADAL" clId="{182D5CC9-7661-4ADA-89CA-3F1D0398908C}" dt="2022-05-01T20:25:39.612" v="3944" actId="20577"/>
          <ac:spMkLst>
            <pc:docMk/>
            <pc:sldMk cId="3554253480" sldId="257"/>
            <ac:spMk id="3" creationId="{3C1E6781-B5FE-400B-A281-45D05404E906}"/>
          </ac:spMkLst>
        </pc:spChg>
        <pc:picChg chg="add del mod">
          <ac:chgData name="Róbert Nagy" userId="829153fd-9c8d-4360-bfc5-1e1be1c2c550" providerId="ADAL" clId="{182D5CC9-7661-4ADA-89CA-3F1D0398908C}" dt="2022-04-30T19:31:31.855" v="1256" actId="478"/>
          <ac:picMkLst>
            <pc:docMk/>
            <pc:sldMk cId="3554253480" sldId="257"/>
            <ac:picMk id="5" creationId="{BAF661F3-63AB-2424-7EF0-E2998089790C}"/>
          </ac:picMkLst>
        </pc:picChg>
        <pc:picChg chg="add mod">
          <ac:chgData name="Róbert Nagy" userId="829153fd-9c8d-4360-bfc5-1e1be1c2c550" providerId="ADAL" clId="{182D5CC9-7661-4ADA-89CA-3F1D0398908C}" dt="2022-05-01T20:25:46.092" v="3945" actId="1076"/>
          <ac:picMkLst>
            <pc:docMk/>
            <pc:sldMk cId="3554253480" sldId="257"/>
            <ac:picMk id="6" creationId="{B55A0FBA-669C-9B3E-E9C0-39C77D5948A9}"/>
          </ac:picMkLst>
        </pc:picChg>
        <pc:picChg chg="add mod">
          <ac:chgData name="Róbert Nagy" userId="829153fd-9c8d-4360-bfc5-1e1be1c2c550" providerId="ADAL" clId="{182D5CC9-7661-4ADA-89CA-3F1D0398908C}" dt="2022-05-01T20:25:49.789" v="3947" actId="1076"/>
          <ac:picMkLst>
            <pc:docMk/>
            <pc:sldMk cId="3554253480" sldId="257"/>
            <ac:picMk id="8" creationId="{793309D3-F8AD-9F5C-F813-D0724F276983}"/>
          </ac:picMkLst>
        </pc:picChg>
        <pc:picChg chg="del">
          <ac:chgData name="Róbert Nagy" userId="829153fd-9c8d-4360-bfc5-1e1be1c2c550" providerId="ADAL" clId="{182D5CC9-7661-4ADA-89CA-3F1D0398908C}" dt="2022-04-30T19:11:04.955" v="771" actId="478"/>
          <ac:picMkLst>
            <pc:docMk/>
            <pc:sldMk cId="3554253480" sldId="257"/>
            <ac:picMk id="9" creationId="{E2983E84-4F11-4663-8645-354D64B1D4B2}"/>
          </ac:picMkLst>
        </pc:picChg>
      </pc:sldChg>
      <pc:sldChg chg="addSp delSp modSp mod modAnim">
        <pc:chgData name="Róbert Nagy" userId="829153fd-9c8d-4360-bfc5-1e1be1c2c550" providerId="ADAL" clId="{182D5CC9-7661-4ADA-89CA-3F1D0398908C}" dt="2022-04-30T23:30:54.716" v="2785"/>
        <pc:sldMkLst>
          <pc:docMk/>
          <pc:sldMk cId="1290814742" sldId="258"/>
        </pc:sldMkLst>
        <pc:spChg chg="mod">
          <ac:chgData name="Róbert Nagy" userId="829153fd-9c8d-4360-bfc5-1e1be1c2c550" providerId="ADAL" clId="{182D5CC9-7661-4ADA-89CA-3F1D0398908C}" dt="2022-04-30T19:38:49.500" v="1279" actId="20577"/>
          <ac:spMkLst>
            <pc:docMk/>
            <pc:sldMk cId="1290814742" sldId="258"/>
            <ac:spMk id="2" creationId="{B7A46799-DD7D-44F5-ADA3-A2DDF8D13FF0}"/>
          </ac:spMkLst>
        </pc:spChg>
        <pc:spChg chg="del mod">
          <ac:chgData name="Róbert Nagy" userId="829153fd-9c8d-4360-bfc5-1e1be1c2c550" providerId="ADAL" clId="{182D5CC9-7661-4ADA-89CA-3F1D0398908C}" dt="2022-04-30T19:27:15.523" v="1198" actId="478"/>
          <ac:spMkLst>
            <pc:docMk/>
            <pc:sldMk cId="1290814742" sldId="258"/>
            <ac:spMk id="4" creationId="{9389FA89-0170-4D0C-8B04-772FD55F4426}"/>
          </ac:spMkLst>
        </pc:spChg>
        <pc:spChg chg="add del mod">
          <ac:chgData name="Róbert Nagy" userId="829153fd-9c8d-4360-bfc5-1e1be1c2c550" providerId="ADAL" clId="{182D5CC9-7661-4ADA-89CA-3F1D0398908C}" dt="2022-04-30T19:27:12.811" v="1195" actId="478"/>
          <ac:spMkLst>
            <pc:docMk/>
            <pc:sldMk cId="1290814742" sldId="258"/>
            <ac:spMk id="5" creationId="{FE42C61F-FCC5-0ADD-D0A8-4BE2E376E01D}"/>
          </ac:spMkLst>
        </pc:spChg>
        <pc:spChg chg="add del mod">
          <ac:chgData name="Róbert Nagy" userId="829153fd-9c8d-4360-bfc5-1e1be1c2c550" providerId="ADAL" clId="{182D5CC9-7661-4ADA-89CA-3F1D0398908C}" dt="2022-04-30T19:30:36.832" v="1247"/>
          <ac:spMkLst>
            <pc:docMk/>
            <pc:sldMk cId="1290814742" sldId="258"/>
            <ac:spMk id="6" creationId="{8A2FE361-43A9-28A8-09F2-1D24DEA0E0A4}"/>
          </ac:spMkLst>
        </pc:spChg>
        <pc:spChg chg="add mod">
          <ac:chgData name="Róbert Nagy" userId="829153fd-9c8d-4360-bfc5-1e1be1c2c550" providerId="ADAL" clId="{182D5CC9-7661-4ADA-89CA-3F1D0398908C}" dt="2022-04-30T23:29:45.922" v="2781" actId="20577"/>
          <ac:spMkLst>
            <pc:docMk/>
            <pc:sldMk cId="1290814742" sldId="258"/>
            <ac:spMk id="9" creationId="{58C6A3B0-8187-E6D5-82CC-8CC91ED39754}"/>
          </ac:spMkLst>
        </pc:spChg>
        <pc:picChg chg="add del mod">
          <ac:chgData name="Róbert Nagy" userId="829153fd-9c8d-4360-bfc5-1e1be1c2c550" providerId="ADAL" clId="{182D5CC9-7661-4ADA-89CA-3F1D0398908C}" dt="2022-04-30T19:31:08.484" v="1252" actId="21"/>
          <ac:picMkLst>
            <pc:docMk/>
            <pc:sldMk cId="1290814742" sldId="258"/>
            <ac:picMk id="8" creationId="{42231D13-B65A-11A0-C22D-62F834A8F071}"/>
          </ac:picMkLst>
        </pc:picChg>
        <pc:picChg chg="del">
          <ac:chgData name="Róbert Nagy" userId="829153fd-9c8d-4360-bfc5-1e1be1c2c550" providerId="ADAL" clId="{182D5CC9-7661-4ADA-89CA-3F1D0398908C}" dt="2022-04-30T19:26:58.561" v="1192" actId="478"/>
          <ac:picMkLst>
            <pc:docMk/>
            <pc:sldMk cId="1290814742" sldId="258"/>
            <ac:picMk id="11" creationId="{33194709-6EAC-4C97-8D2D-F916954BBF9D}"/>
          </ac:picMkLst>
        </pc:picChg>
        <pc:picChg chg="add mod">
          <ac:chgData name="Róbert Nagy" userId="829153fd-9c8d-4360-bfc5-1e1be1c2c550" providerId="ADAL" clId="{182D5CC9-7661-4ADA-89CA-3F1D0398908C}" dt="2022-04-30T23:29:35.133" v="2763" actId="1076"/>
          <ac:picMkLst>
            <pc:docMk/>
            <pc:sldMk cId="1290814742" sldId="258"/>
            <ac:picMk id="12" creationId="{7699A709-EF82-4B4F-DCA2-886DDAB7518D}"/>
          </ac:picMkLst>
        </pc:picChg>
        <pc:picChg chg="del">
          <ac:chgData name="Róbert Nagy" userId="829153fd-9c8d-4360-bfc5-1e1be1c2c550" providerId="ADAL" clId="{182D5CC9-7661-4ADA-89CA-3F1D0398908C}" dt="2022-04-30T19:27:16.736" v="1199" actId="478"/>
          <ac:picMkLst>
            <pc:docMk/>
            <pc:sldMk cId="1290814742" sldId="258"/>
            <ac:picMk id="13" creationId="{446AA0BC-A562-47FF-892F-2B68F64D4270}"/>
          </ac:picMkLst>
        </pc:picChg>
        <pc:picChg chg="add mod">
          <ac:chgData name="Róbert Nagy" userId="829153fd-9c8d-4360-bfc5-1e1be1c2c550" providerId="ADAL" clId="{182D5CC9-7661-4ADA-89CA-3F1D0398908C}" dt="2022-04-30T23:29:36.638" v="2764" actId="1076"/>
          <ac:picMkLst>
            <pc:docMk/>
            <pc:sldMk cId="1290814742" sldId="258"/>
            <ac:picMk id="15" creationId="{FB65E5B9-5E6C-3C97-5FB4-123AE833C3E1}"/>
          </ac:picMkLst>
        </pc:picChg>
      </pc:sldChg>
      <pc:sldChg chg="addSp delSp modSp mod modAnim">
        <pc:chgData name="Róbert Nagy" userId="829153fd-9c8d-4360-bfc5-1e1be1c2c550" providerId="ADAL" clId="{182D5CC9-7661-4ADA-89CA-3F1D0398908C}" dt="2022-04-30T23:34:29.475" v="2821"/>
        <pc:sldMkLst>
          <pc:docMk/>
          <pc:sldMk cId="3550074580" sldId="259"/>
        </pc:sldMkLst>
        <pc:spChg chg="del mod">
          <ac:chgData name="Róbert Nagy" userId="829153fd-9c8d-4360-bfc5-1e1be1c2c550" providerId="ADAL" clId="{182D5CC9-7661-4ADA-89CA-3F1D0398908C}" dt="2022-04-30T20:12:14.902" v="1779" actId="478"/>
          <ac:spMkLst>
            <pc:docMk/>
            <pc:sldMk cId="3550074580" sldId="259"/>
            <ac:spMk id="3" creationId="{C64EB924-1AFE-4F2D-86D6-E986AE981E3A}"/>
          </ac:spMkLst>
        </pc:spChg>
        <pc:spChg chg="add del mod">
          <ac:chgData name="Róbert Nagy" userId="829153fd-9c8d-4360-bfc5-1e1be1c2c550" providerId="ADAL" clId="{182D5CC9-7661-4ADA-89CA-3F1D0398908C}" dt="2022-04-30T20:15:04.707" v="1869" actId="22"/>
          <ac:spMkLst>
            <pc:docMk/>
            <pc:sldMk cId="3550074580" sldId="259"/>
            <ac:spMk id="7" creationId="{93DE3B91-453A-F479-AFF6-73356F28C6F4}"/>
          </ac:spMkLst>
        </pc:spChg>
        <pc:spChg chg="add del mod">
          <ac:chgData name="Róbert Nagy" userId="829153fd-9c8d-4360-bfc5-1e1be1c2c550" providerId="ADAL" clId="{182D5CC9-7661-4ADA-89CA-3F1D0398908C}" dt="2022-04-30T20:16:09.094" v="1871" actId="22"/>
          <ac:spMkLst>
            <pc:docMk/>
            <pc:sldMk cId="3550074580" sldId="259"/>
            <ac:spMk id="11" creationId="{DFE38CDC-5192-B0DF-86B3-A8E1D28FEB78}"/>
          </ac:spMkLst>
        </pc:spChg>
        <pc:spChg chg="add mod">
          <ac:chgData name="Róbert Nagy" userId="829153fd-9c8d-4360-bfc5-1e1be1c2c550" providerId="ADAL" clId="{182D5CC9-7661-4ADA-89CA-3F1D0398908C}" dt="2022-04-30T23:33:30.758" v="2805" actId="1076"/>
          <ac:spMkLst>
            <pc:docMk/>
            <pc:sldMk cId="3550074580" sldId="259"/>
            <ac:spMk id="17" creationId="{DE18FEE8-AB5C-5867-B482-EF4C3B0AA037}"/>
          </ac:spMkLst>
        </pc:spChg>
        <pc:picChg chg="del mod">
          <ac:chgData name="Róbert Nagy" userId="829153fd-9c8d-4360-bfc5-1e1be1c2c550" providerId="ADAL" clId="{182D5CC9-7661-4ADA-89CA-3F1D0398908C}" dt="2022-04-30T20:12:21.240" v="1781" actId="478"/>
          <ac:picMkLst>
            <pc:docMk/>
            <pc:sldMk cId="3550074580" sldId="259"/>
            <ac:picMk id="4" creationId="{F7B92816-1CAC-4AEA-B229-CEA24B82A79C}"/>
          </ac:picMkLst>
        </pc:picChg>
        <pc:picChg chg="del">
          <ac:chgData name="Róbert Nagy" userId="829153fd-9c8d-4360-bfc5-1e1be1c2c550" providerId="ADAL" clId="{182D5CC9-7661-4ADA-89CA-3F1D0398908C}" dt="2022-04-30T20:12:22.525" v="1782" actId="478"/>
          <ac:picMkLst>
            <pc:docMk/>
            <pc:sldMk cId="3550074580" sldId="259"/>
            <ac:picMk id="5" creationId="{EAA86BAB-A8A0-4631-8F3A-E3722F7F8B07}"/>
          </ac:picMkLst>
        </pc:picChg>
        <pc:picChg chg="add del mod ord">
          <ac:chgData name="Róbert Nagy" userId="829153fd-9c8d-4360-bfc5-1e1be1c2c550" providerId="ADAL" clId="{182D5CC9-7661-4ADA-89CA-3F1D0398908C}" dt="2022-04-30T20:15:07.496" v="1870" actId="478"/>
          <ac:picMkLst>
            <pc:docMk/>
            <pc:sldMk cId="3550074580" sldId="259"/>
            <ac:picMk id="9" creationId="{149EB1CD-16BF-3D8C-198E-5EF003358086}"/>
          </ac:picMkLst>
        </pc:picChg>
        <pc:picChg chg="add del mod ord">
          <ac:chgData name="Róbert Nagy" userId="829153fd-9c8d-4360-bfc5-1e1be1c2c550" providerId="ADAL" clId="{182D5CC9-7661-4ADA-89CA-3F1D0398908C}" dt="2022-04-30T20:18:55.684" v="1874" actId="478"/>
          <ac:picMkLst>
            <pc:docMk/>
            <pc:sldMk cId="3550074580" sldId="259"/>
            <ac:picMk id="13" creationId="{3B2B5F56-F46D-6DFF-C140-8B3CE7BA3753}"/>
          </ac:picMkLst>
        </pc:picChg>
        <pc:picChg chg="add mod">
          <ac:chgData name="Róbert Nagy" userId="829153fd-9c8d-4360-bfc5-1e1be1c2c550" providerId="ADAL" clId="{182D5CC9-7661-4ADA-89CA-3F1D0398908C}" dt="2022-04-30T23:31:42.718" v="2789" actId="1076"/>
          <ac:picMkLst>
            <pc:docMk/>
            <pc:sldMk cId="3550074580" sldId="259"/>
            <ac:picMk id="15" creationId="{4AE8E692-02DF-3AF5-D2EF-C662A8B74BE7}"/>
          </ac:picMkLst>
        </pc:picChg>
        <pc:picChg chg="add mod">
          <ac:chgData name="Róbert Nagy" userId="829153fd-9c8d-4360-bfc5-1e1be1c2c550" providerId="ADAL" clId="{182D5CC9-7661-4ADA-89CA-3F1D0398908C}" dt="2022-04-30T23:34:24.669" v="2819" actId="1076"/>
          <ac:picMkLst>
            <pc:docMk/>
            <pc:sldMk cId="3550074580" sldId="259"/>
            <ac:picMk id="19" creationId="{D37C5A02-31EE-ABEE-B4A6-634086FACAF3}"/>
          </ac:picMkLst>
        </pc:picChg>
      </pc:sldChg>
      <pc:sldChg chg="addSp delSp modSp mod ord modAnim">
        <pc:chgData name="Róbert Nagy" userId="829153fd-9c8d-4360-bfc5-1e1be1c2c550" providerId="ADAL" clId="{182D5CC9-7661-4ADA-89CA-3F1D0398908C}" dt="2022-05-01T01:18:19.033" v="3488"/>
        <pc:sldMkLst>
          <pc:docMk/>
          <pc:sldMk cId="2984666344" sldId="260"/>
        </pc:sldMkLst>
        <pc:spChg chg="add del mod">
          <ac:chgData name="Róbert Nagy" userId="829153fd-9c8d-4360-bfc5-1e1be1c2c550" providerId="ADAL" clId="{182D5CC9-7661-4ADA-89CA-3F1D0398908C}" dt="2022-04-30T20:48:39.168" v="2007"/>
          <ac:spMkLst>
            <pc:docMk/>
            <pc:sldMk cId="2984666344" sldId="260"/>
            <ac:spMk id="2" creationId="{D1EE6D91-9336-FED3-446C-1F9EB84495C7}"/>
          </ac:spMkLst>
        </pc:spChg>
        <pc:spChg chg="del">
          <ac:chgData name="Róbert Nagy" userId="829153fd-9c8d-4360-bfc5-1e1be1c2c550" providerId="ADAL" clId="{182D5CC9-7661-4ADA-89CA-3F1D0398908C}" dt="2022-04-30T20:46:07.945" v="1952" actId="478"/>
          <ac:spMkLst>
            <pc:docMk/>
            <pc:sldMk cId="2984666344" sldId="260"/>
            <ac:spMk id="3" creationId="{AB9B9960-A887-4BC7-9D70-4C6B67BD83E2}"/>
          </ac:spMkLst>
        </pc:spChg>
        <pc:spChg chg="add mod">
          <ac:chgData name="Róbert Nagy" userId="829153fd-9c8d-4360-bfc5-1e1be1c2c550" providerId="ADAL" clId="{182D5CC9-7661-4ADA-89CA-3F1D0398908C}" dt="2022-04-30T20:55:44.901" v="2030" actId="1076"/>
          <ac:spMkLst>
            <pc:docMk/>
            <pc:sldMk cId="2984666344" sldId="260"/>
            <ac:spMk id="7" creationId="{A4ABC3F9-B500-626E-231C-8002698FB2D9}"/>
          </ac:spMkLst>
        </pc:spChg>
        <pc:spChg chg="mod">
          <ac:chgData name="Róbert Nagy" userId="829153fd-9c8d-4360-bfc5-1e1be1c2c550" providerId="ADAL" clId="{182D5CC9-7661-4ADA-89CA-3F1D0398908C}" dt="2022-05-01T00:04:27.819" v="2944" actId="20577"/>
          <ac:spMkLst>
            <pc:docMk/>
            <pc:sldMk cId="2984666344" sldId="260"/>
            <ac:spMk id="13" creationId="{F7BE0013-6D7A-4C2E-9698-E41AC7F69703}"/>
          </ac:spMkLst>
        </pc:spChg>
        <pc:picChg chg="add mod">
          <ac:chgData name="Róbert Nagy" userId="829153fd-9c8d-4360-bfc5-1e1be1c2c550" providerId="ADAL" clId="{182D5CC9-7661-4ADA-89CA-3F1D0398908C}" dt="2022-04-30T20:48:42.265" v="2009" actId="1076"/>
          <ac:picMkLst>
            <pc:docMk/>
            <pc:sldMk cId="2984666344" sldId="260"/>
            <ac:picMk id="5" creationId="{817CA210-E017-26FC-CD99-0C2DD26D5863}"/>
          </ac:picMkLst>
        </pc:picChg>
        <pc:picChg chg="del">
          <ac:chgData name="Róbert Nagy" userId="829153fd-9c8d-4360-bfc5-1e1be1c2c550" providerId="ADAL" clId="{182D5CC9-7661-4ADA-89CA-3F1D0398908C}" dt="2022-04-30T20:46:01.744" v="1951" actId="478"/>
          <ac:picMkLst>
            <pc:docMk/>
            <pc:sldMk cId="2984666344" sldId="260"/>
            <ac:picMk id="6" creationId="{9B5FCADA-1F15-4253-80DF-0FB49BF4CAF6}"/>
          </ac:picMkLst>
        </pc:picChg>
        <pc:picChg chg="del">
          <ac:chgData name="Róbert Nagy" userId="829153fd-9c8d-4360-bfc5-1e1be1c2c550" providerId="ADAL" clId="{182D5CC9-7661-4ADA-89CA-3F1D0398908C}" dt="2022-04-30T20:46:01.744" v="1951" actId="478"/>
          <ac:picMkLst>
            <pc:docMk/>
            <pc:sldMk cId="2984666344" sldId="260"/>
            <ac:picMk id="9" creationId="{483E7CF3-CB16-4592-9749-4EEC0E96304E}"/>
          </ac:picMkLst>
        </pc:picChg>
        <pc:picChg chg="add mod">
          <ac:chgData name="Róbert Nagy" userId="829153fd-9c8d-4360-bfc5-1e1be1c2c550" providerId="ADAL" clId="{182D5CC9-7661-4ADA-89CA-3F1D0398908C}" dt="2022-04-30T21:13:17.532" v="2032" actId="1076"/>
          <ac:picMkLst>
            <pc:docMk/>
            <pc:sldMk cId="2984666344" sldId="260"/>
            <ac:picMk id="10" creationId="{20E603F8-7496-AB31-4C5E-6323B2D178EF}"/>
          </ac:picMkLst>
        </pc:picChg>
        <pc:picChg chg="del">
          <ac:chgData name="Róbert Nagy" userId="829153fd-9c8d-4360-bfc5-1e1be1c2c550" providerId="ADAL" clId="{182D5CC9-7661-4ADA-89CA-3F1D0398908C}" dt="2022-04-30T20:46:01.744" v="1951" actId="478"/>
          <ac:picMkLst>
            <pc:docMk/>
            <pc:sldMk cId="2984666344" sldId="260"/>
            <ac:picMk id="11" creationId="{7826CA00-E8A0-4FFC-BE47-FBB813933943}"/>
          </ac:picMkLst>
        </pc:picChg>
      </pc:sldChg>
      <pc:sldChg chg="addSp delSp modSp del mod delAnim modAnim">
        <pc:chgData name="Róbert Nagy" userId="829153fd-9c8d-4360-bfc5-1e1be1c2c550" providerId="ADAL" clId="{182D5CC9-7661-4ADA-89CA-3F1D0398908C}" dt="2022-05-01T00:16:57.599" v="3219" actId="2696"/>
        <pc:sldMkLst>
          <pc:docMk/>
          <pc:sldMk cId="4117235400" sldId="266"/>
        </pc:sldMkLst>
        <pc:spChg chg="mod">
          <ac:chgData name="Róbert Nagy" userId="829153fd-9c8d-4360-bfc5-1e1be1c2c550" providerId="ADAL" clId="{182D5CC9-7661-4ADA-89CA-3F1D0398908C}" dt="2022-05-01T00:05:43.123" v="2955" actId="14100"/>
          <ac:spMkLst>
            <pc:docMk/>
            <pc:sldMk cId="4117235400" sldId="266"/>
            <ac:spMk id="2" creationId="{35A5072F-A890-4280-9C37-F1035E4A4974}"/>
          </ac:spMkLst>
        </pc:spChg>
        <pc:spChg chg="mod">
          <ac:chgData name="Róbert Nagy" userId="829153fd-9c8d-4360-bfc5-1e1be1c2c550" providerId="ADAL" clId="{182D5CC9-7661-4ADA-89CA-3F1D0398908C}" dt="2022-05-01T00:05:35.526" v="2954" actId="20577"/>
          <ac:spMkLst>
            <pc:docMk/>
            <pc:sldMk cId="4117235400" sldId="266"/>
            <ac:spMk id="3" creationId="{9FDF87E6-3A53-478D-AC90-EC46C56715CF}"/>
          </ac:spMkLst>
        </pc:spChg>
        <pc:spChg chg="add del mod">
          <ac:chgData name="Róbert Nagy" userId="829153fd-9c8d-4360-bfc5-1e1be1c2c550" providerId="ADAL" clId="{182D5CC9-7661-4ADA-89CA-3F1D0398908C}" dt="2022-04-30T22:02:32.961" v="2154" actId="478"/>
          <ac:spMkLst>
            <pc:docMk/>
            <pc:sldMk cId="4117235400" sldId="266"/>
            <ac:spMk id="4" creationId="{B1BF177B-9D09-EB8E-8549-C505975AD91D}"/>
          </ac:spMkLst>
        </pc:spChg>
        <pc:spChg chg="add del mod">
          <ac:chgData name="Róbert Nagy" userId="829153fd-9c8d-4360-bfc5-1e1be1c2c550" providerId="ADAL" clId="{182D5CC9-7661-4ADA-89CA-3F1D0398908C}" dt="2022-04-30T22:02:51.927" v="2157"/>
          <ac:spMkLst>
            <pc:docMk/>
            <pc:sldMk cId="4117235400" sldId="266"/>
            <ac:spMk id="6" creationId="{E08344D6-0E1A-D9D6-4D3E-D6CEFFB3715A}"/>
          </ac:spMkLst>
        </pc:spChg>
        <pc:graphicFrameChg chg="add del mod">
          <ac:chgData name="Róbert Nagy" userId="829153fd-9c8d-4360-bfc5-1e1be1c2c550" providerId="ADAL" clId="{182D5CC9-7661-4ADA-89CA-3F1D0398908C}" dt="2022-04-30T22:02:51.927" v="2157"/>
          <ac:graphicFrameMkLst>
            <pc:docMk/>
            <pc:sldMk cId="4117235400" sldId="266"/>
            <ac:graphicFrameMk id="5" creationId="{938CF900-7231-5017-4156-AED32D039934}"/>
          </ac:graphicFrameMkLst>
        </pc:graphicFrameChg>
        <pc:picChg chg="add del mod">
          <ac:chgData name="Róbert Nagy" userId="829153fd-9c8d-4360-bfc5-1e1be1c2c550" providerId="ADAL" clId="{182D5CC9-7661-4ADA-89CA-3F1D0398908C}" dt="2022-04-30T23:22:43.098" v="2736" actId="478"/>
          <ac:picMkLst>
            <pc:docMk/>
            <pc:sldMk cId="4117235400" sldId="266"/>
            <ac:picMk id="8" creationId="{1C11BD67-0310-4201-D2B4-1A1D85F042B8}"/>
          </ac:picMkLst>
        </pc:picChg>
        <pc:picChg chg="add del mod">
          <ac:chgData name="Róbert Nagy" userId="829153fd-9c8d-4360-bfc5-1e1be1c2c550" providerId="ADAL" clId="{182D5CC9-7661-4ADA-89CA-3F1D0398908C}" dt="2022-05-01T00:05:28.068" v="2948" actId="478"/>
          <ac:picMkLst>
            <pc:docMk/>
            <pc:sldMk cId="4117235400" sldId="266"/>
            <ac:picMk id="10" creationId="{938F1DE3-7CAD-A826-10FC-F85B3D1F67A0}"/>
          </ac:picMkLst>
        </pc:picChg>
        <pc:picChg chg="add del mod">
          <ac:chgData name="Róbert Nagy" userId="829153fd-9c8d-4360-bfc5-1e1be1c2c550" providerId="ADAL" clId="{182D5CC9-7661-4ADA-89CA-3F1D0398908C}" dt="2022-05-01T00:05:28.556" v="2950" actId="478"/>
          <ac:picMkLst>
            <pc:docMk/>
            <pc:sldMk cId="4117235400" sldId="266"/>
            <ac:picMk id="12" creationId="{CDFFFAB7-E982-9C9C-FBEB-97EA84A53DCF}"/>
          </ac:picMkLst>
        </pc:picChg>
        <pc:picChg chg="add del mod">
          <ac:chgData name="Róbert Nagy" userId="829153fd-9c8d-4360-bfc5-1e1be1c2c550" providerId="ADAL" clId="{182D5CC9-7661-4ADA-89CA-3F1D0398908C}" dt="2022-05-01T00:05:27.629" v="2946" actId="478"/>
          <ac:picMkLst>
            <pc:docMk/>
            <pc:sldMk cId="4117235400" sldId="266"/>
            <ac:picMk id="14" creationId="{A31ECFFE-4792-CF49-B57D-653AF89434F2}"/>
          </ac:picMkLst>
        </pc:picChg>
      </pc:sldChg>
      <pc:sldChg chg="del">
        <pc:chgData name="Róbert Nagy" userId="829153fd-9c8d-4360-bfc5-1e1be1c2c550" providerId="ADAL" clId="{182D5CC9-7661-4ADA-89CA-3F1D0398908C}" dt="2022-05-01T00:32:02.108" v="3283" actId="2696"/>
        <pc:sldMkLst>
          <pc:docMk/>
          <pc:sldMk cId="3801401930" sldId="267"/>
        </pc:sldMkLst>
      </pc:sldChg>
      <pc:sldChg chg="del">
        <pc:chgData name="Róbert Nagy" userId="829153fd-9c8d-4360-bfc5-1e1be1c2c550" providerId="ADAL" clId="{182D5CC9-7661-4ADA-89CA-3F1D0398908C}" dt="2022-05-01T00:32:02.108" v="3283" actId="2696"/>
        <pc:sldMkLst>
          <pc:docMk/>
          <pc:sldMk cId="1465035383" sldId="268"/>
        </pc:sldMkLst>
      </pc:sldChg>
      <pc:sldChg chg="modSp del mod">
        <pc:chgData name="Róbert Nagy" userId="829153fd-9c8d-4360-bfc5-1e1be1c2c550" providerId="ADAL" clId="{182D5CC9-7661-4ADA-89CA-3F1D0398908C}" dt="2022-05-01T00:32:02.108" v="3283" actId="2696"/>
        <pc:sldMkLst>
          <pc:docMk/>
          <pc:sldMk cId="950567295" sldId="269"/>
        </pc:sldMkLst>
        <pc:picChg chg="mod">
          <ac:chgData name="Róbert Nagy" userId="829153fd-9c8d-4360-bfc5-1e1be1c2c550" providerId="ADAL" clId="{182D5CC9-7661-4ADA-89CA-3F1D0398908C}" dt="2022-04-30T18:48:19.375" v="62" actId="1076"/>
          <ac:picMkLst>
            <pc:docMk/>
            <pc:sldMk cId="950567295" sldId="269"/>
            <ac:picMk id="7" creationId="{CF48EE95-496D-42B1-9B71-527B81F77A5A}"/>
          </ac:picMkLst>
        </pc:picChg>
        <pc:picChg chg="mod">
          <ac:chgData name="Róbert Nagy" userId="829153fd-9c8d-4360-bfc5-1e1be1c2c550" providerId="ADAL" clId="{182D5CC9-7661-4ADA-89CA-3F1D0398908C}" dt="2022-04-30T18:48:22.518" v="64" actId="1076"/>
          <ac:picMkLst>
            <pc:docMk/>
            <pc:sldMk cId="950567295" sldId="269"/>
            <ac:picMk id="11" creationId="{7BD5D70D-8E29-4A0B-BA0D-CA67AEAB906A}"/>
          </ac:picMkLst>
        </pc:picChg>
      </pc:sldChg>
      <pc:sldChg chg="modSp del mod">
        <pc:chgData name="Róbert Nagy" userId="829153fd-9c8d-4360-bfc5-1e1be1c2c550" providerId="ADAL" clId="{182D5CC9-7661-4ADA-89CA-3F1D0398908C}" dt="2022-05-01T00:32:02.108" v="3283" actId="2696"/>
        <pc:sldMkLst>
          <pc:docMk/>
          <pc:sldMk cId="2507517139" sldId="270"/>
        </pc:sldMkLst>
        <pc:spChg chg="mod">
          <ac:chgData name="Róbert Nagy" userId="829153fd-9c8d-4360-bfc5-1e1be1c2c550" providerId="ADAL" clId="{182D5CC9-7661-4ADA-89CA-3F1D0398908C}" dt="2022-04-30T19:20:55.844" v="1161"/>
          <ac:spMkLst>
            <pc:docMk/>
            <pc:sldMk cId="2507517139" sldId="270"/>
            <ac:spMk id="2" creationId="{ECD0F65D-8F0A-480B-BB36-181DB2C4B343}"/>
          </ac:spMkLst>
        </pc:spChg>
        <pc:spChg chg="mod">
          <ac:chgData name="Róbert Nagy" userId="829153fd-9c8d-4360-bfc5-1e1be1c2c550" providerId="ADAL" clId="{182D5CC9-7661-4ADA-89CA-3F1D0398908C}" dt="2022-04-30T18:48:28.591" v="65" actId="1076"/>
          <ac:spMkLst>
            <pc:docMk/>
            <pc:sldMk cId="2507517139" sldId="270"/>
            <ac:spMk id="3" creationId="{9482A448-E963-4003-AC69-6E5584D53896}"/>
          </ac:spMkLst>
        </pc:spChg>
      </pc:sldChg>
      <pc:sldChg chg="addSp delSp modSp mod modAnim">
        <pc:chgData name="Róbert Nagy" userId="829153fd-9c8d-4360-bfc5-1e1be1c2c550" providerId="ADAL" clId="{182D5CC9-7661-4ADA-89CA-3F1D0398908C}" dt="2022-05-01T02:02:22.894" v="3737"/>
        <pc:sldMkLst>
          <pc:docMk/>
          <pc:sldMk cId="269121094" sldId="271"/>
        </pc:sldMkLst>
        <pc:spChg chg="mod">
          <ac:chgData name="Róbert Nagy" userId="829153fd-9c8d-4360-bfc5-1e1be1c2c550" providerId="ADAL" clId="{182D5CC9-7661-4ADA-89CA-3F1D0398908C}" dt="2022-05-01T02:01:10.269" v="3730" actId="20577"/>
          <ac:spMkLst>
            <pc:docMk/>
            <pc:sldMk cId="269121094" sldId="271"/>
            <ac:spMk id="2" creationId="{4E8EE796-DA4E-401C-B03E-3A5C290EDA9F}"/>
          </ac:spMkLst>
        </pc:spChg>
        <pc:spChg chg="add del mod">
          <ac:chgData name="Róbert Nagy" userId="829153fd-9c8d-4360-bfc5-1e1be1c2c550" providerId="ADAL" clId="{182D5CC9-7661-4ADA-89CA-3F1D0398908C}" dt="2022-05-01T02:01:23.428" v="3732" actId="478"/>
          <ac:spMkLst>
            <pc:docMk/>
            <pc:sldMk cId="269121094" sldId="271"/>
            <ac:spMk id="4" creationId="{26B14762-CA65-6142-E4F9-8F610C9951FC}"/>
          </ac:spMkLst>
        </pc:spChg>
        <pc:picChg chg="del">
          <ac:chgData name="Róbert Nagy" userId="829153fd-9c8d-4360-bfc5-1e1be1c2c550" providerId="ADAL" clId="{182D5CC9-7661-4ADA-89CA-3F1D0398908C}" dt="2022-04-30T22:20:54.245" v="2439" actId="478"/>
          <ac:picMkLst>
            <pc:docMk/>
            <pc:sldMk cId="269121094" sldId="271"/>
            <ac:picMk id="5" creationId="{217DE643-16DF-4FD1-97F0-7BDC404BA072}"/>
          </ac:picMkLst>
        </pc:picChg>
        <pc:picChg chg="del mod">
          <ac:chgData name="Róbert Nagy" userId="829153fd-9c8d-4360-bfc5-1e1be1c2c550" providerId="ADAL" clId="{182D5CC9-7661-4ADA-89CA-3F1D0398908C}" dt="2022-04-30T22:20:58.237" v="2441" actId="478"/>
          <ac:picMkLst>
            <pc:docMk/>
            <pc:sldMk cId="269121094" sldId="271"/>
            <ac:picMk id="7" creationId="{A9E2738E-D506-4154-A3D0-94FCE534EF63}"/>
          </ac:picMkLst>
        </pc:picChg>
        <pc:picChg chg="add mod">
          <ac:chgData name="Róbert Nagy" userId="829153fd-9c8d-4360-bfc5-1e1be1c2c550" providerId="ADAL" clId="{182D5CC9-7661-4ADA-89CA-3F1D0398908C}" dt="2022-05-01T02:01:26.683" v="3733" actId="1076"/>
          <ac:picMkLst>
            <pc:docMk/>
            <pc:sldMk cId="269121094" sldId="271"/>
            <ac:picMk id="8" creationId="{62823271-DB1B-9BAD-479A-FF67FCE5019C}"/>
          </ac:picMkLst>
        </pc:picChg>
        <pc:picChg chg="add mod">
          <ac:chgData name="Róbert Nagy" userId="829153fd-9c8d-4360-bfc5-1e1be1c2c550" providerId="ADAL" clId="{182D5CC9-7661-4ADA-89CA-3F1D0398908C}" dt="2022-05-01T02:02:08.983" v="3735" actId="1076"/>
          <ac:picMkLst>
            <pc:docMk/>
            <pc:sldMk cId="269121094" sldId="271"/>
            <ac:picMk id="10" creationId="{F5D6CA31-C9BD-628F-3B01-F200A6DB9875}"/>
          </ac:picMkLst>
        </pc:picChg>
      </pc:sldChg>
      <pc:sldChg chg="delSp del mod">
        <pc:chgData name="Róbert Nagy" userId="829153fd-9c8d-4360-bfc5-1e1be1c2c550" providerId="ADAL" clId="{182D5CC9-7661-4ADA-89CA-3F1D0398908C}" dt="2022-05-01T00:33:55.138" v="3287" actId="2696"/>
        <pc:sldMkLst>
          <pc:docMk/>
          <pc:sldMk cId="2726777757" sldId="272"/>
        </pc:sldMkLst>
        <pc:spChg chg="del">
          <ac:chgData name="Róbert Nagy" userId="829153fd-9c8d-4360-bfc5-1e1be1c2c550" providerId="ADAL" clId="{182D5CC9-7661-4ADA-89CA-3F1D0398908C}" dt="2022-05-01T00:32:25.828" v="3285" actId="478"/>
          <ac:spMkLst>
            <pc:docMk/>
            <pc:sldMk cId="2726777757" sldId="272"/>
            <ac:spMk id="5" creationId="{18FB3FE0-6F25-40B0-BB84-127FB6B71167}"/>
          </ac:spMkLst>
        </pc:spChg>
        <pc:spChg chg="del">
          <ac:chgData name="Róbert Nagy" userId="829153fd-9c8d-4360-bfc5-1e1be1c2c550" providerId="ADAL" clId="{182D5CC9-7661-4ADA-89CA-3F1D0398908C}" dt="2022-05-01T00:32:27.551" v="3286" actId="478"/>
          <ac:spMkLst>
            <pc:docMk/>
            <pc:sldMk cId="2726777757" sldId="272"/>
            <ac:spMk id="9" creationId="{1A150839-C9BC-4CD8-9825-8BBCDC5BC06A}"/>
          </ac:spMkLst>
        </pc:spChg>
        <pc:picChg chg="del">
          <ac:chgData name="Róbert Nagy" userId="829153fd-9c8d-4360-bfc5-1e1be1c2c550" providerId="ADAL" clId="{182D5CC9-7661-4ADA-89CA-3F1D0398908C}" dt="2022-05-01T00:32:07.438" v="3284" actId="478"/>
          <ac:picMkLst>
            <pc:docMk/>
            <pc:sldMk cId="2726777757" sldId="272"/>
            <ac:picMk id="8" creationId="{3F8C3DA0-9FAB-41EC-87E5-5E9199397A11}"/>
          </ac:picMkLst>
        </pc:picChg>
        <pc:picChg chg="del">
          <ac:chgData name="Róbert Nagy" userId="829153fd-9c8d-4360-bfc5-1e1be1c2c550" providerId="ADAL" clId="{182D5CC9-7661-4ADA-89CA-3F1D0398908C}" dt="2022-05-01T00:32:07.438" v="3284" actId="478"/>
          <ac:picMkLst>
            <pc:docMk/>
            <pc:sldMk cId="2726777757" sldId="272"/>
            <ac:picMk id="11" creationId="{827728DD-76C5-4AF2-B053-035D479D710E}"/>
          </ac:picMkLst>
        </pc:picChg>
      </pc:sldChg>
      <pc:sldChg chg="modSp mod modAnim">
        <pc:chgData name="Róbert Nagy" userId="829153fd-9c8d-4360-bfc5-1e1be1c2c550" providerId="ADAL" clId="{182D5CC9-7661-4ADA-89CA-3F1D0398908C}" dt="2022-05-01T20:23:47.852" v="3869" actId="1076"/>
        <pc:sldMkLst>
          <pc:docMk/>
          <pc:sldMk cId="1268296047" sldId="273"/>
        </pc:sldMkLst>
        <pc:spChg chg="mod">
          <ac:chgData name="Róbert Nagy" userId="829153fd-9c8d-4360-bfc5-1e1be1c2c550" providerId="ADAL" clId="{182D5CC9-7661-4ADA-89CA-3F1D0398908C}" dt="2022-04-30T19:20:55.844" v="1161"/>
          <ac:spMkLst>
            <pc:docMk/>
            <pc:sldMk cId="1268296047" sldId="273"/>
            <ac:spMk id="2" creationId="{9D6924C9-FCF8-4075-882F-A563CAE14D3C}"/>
          </ac:spMkLst>
        </pc:spChg>
        <pc:spChg chg="mod">
          <ac:chgData name="Róbert Nagy" userId="829153fd-9c8d-4360-bfc5-1e1be1c2c550" providerId="ADAL" clId="{182D5CC9-7661-4ADA-89CA-3F1D0398908C}" dt="2022-05-01T20:23:47.852" v="3869" actId="1076"/>
          <ac:spMkLst>
            <pc:docMk/>
            <pc:sldMk cId="1268296047" sldId="273"/>
            <ac:spMk id="3" creationId="{06CC3EC4-12E4-42CC-8692-5BFAB95B6DE4}"/>
          </ac:spMkLst>
        </pc:spChg>
      </pc:sldChg>
      <pc:sldChg chg="addSp delSp modSp del mod">
        <pc:chgData name="Róbert Nagy" userId="829153fd-9c8d-4360-bfc5-1e1be1c2c550" providerId="ADAL" clId="{182D5CC9-7661-4ADA-89CA-3F1D0398908C}" dt="2022-04-30T22:21:36.582" v="2449" actId="47"/>
        <pc:sldMkLst>
          <pc:docMk/>
          <pc:sldMk cId="1391176072" sldId="274"/>
        </pc:sldMkLst>
        <pc:spChg chg="add del mod">
          <ac:chgData name="Róbert Nagy" userId="829153fd-9c8d-4360-bfc5-1e1be1c2c550" providerId="ADAL" clId="{182D5CC9-7661-4ADA-89CA-3F1D0398908C}" dt="2022-04-30T22:21:32.681" v="2448"/>
          <ac:spMkLst>
            <pc:docMk/>
            <pc:sldMk cId="1391176072" sldId="274"/>
            <ac:spMk id="2" creationId="{552DACA3-CF78-7106-5091-AD08CFBA1F49}"/>
          </ac:spMkLst>
        </pc:spChg>
        <pc:spChg chg="mod">
          <ac:chgData name="Róbert Nagy" userId="829153fd-9c8d-4360-bfc5-1e1be1c2c550" providerId="ADAL" clId="{182D5CC9-7661-4ADA-89CA-3F1D0398908C}" dt="2022-04-30T22:21:12.338" v="2442" actId="1076"/>
          <ac:spMkLst>
            <pc:docMk/>
            <pc:sldMk cId="1391176072" sldId="274"/>
            <ac:spMk id="3" creationId="{9F8E2DA9-EF26-47E2-9147-7E0303D25FBE}"/>
          </ac:spMkLst>
        </pc:spChg>
      </pc:sldChg>
      <pc:sldChg chg="modSp del">
        <pc:chgData name="Róbert Nagy" userId="829153fd-9c8d-4360-bfc5-1e1be1c2c550" providerId="ADAL" clId="{182D5CC9-7661-4ADA-89CA-3F1D0398908C}" dt="2022-05-01T00:32:02.108" v="3283" actId="2696"/>
        <pc:sldMkLst>
          <pc:docMk/>
          <pc:sldMk cId="1375998052" sldId="275"/>
        </pc:sldMkLst>
        <pc:spChg chg="mod">
          <ac:chgData name="Róbert Nagy" userId="829153fd-9c8d-4360-bfc5-1e1be1c2c550" providerId="ADAL" clId="{182D5CC9-7661-4ADA-89CA-3F1D0398908C}" dt="2022-04-30T19:20:55.844" v="1161"/>
          <ac:spMkLst>
            <pc:docMk/>
            <pc:sldMk cId="1375998052" sldId="275"/>
            <ac:spMk id="2" creationId="{6D0839A6-4333-4034-BC45-984288543E0A}"/>
          </ac:spMkLst>
        </pc:spChg>
        <pc:spChg chg="mod">
          <ac:chgData name="Róbert Nagy" userId="829153fd-9c8d-4360-bfc5-1e1be1c2c550" providerId="ADAL" clId="{182D5CC9-7661-4ADA-89CA-3F1D0398908C}" dt="2022-04-30T19:20:55.844" v="1161"/>
          <ac:spMkLst>
            <pc:docMk/>
            <pc:sldMk cId="1375998052" sldId="275"/>
            <ac:spMk id="3" creationId="{A9527CEF-F38E-4A4E-893F-A193C0DA923D}"/>
          </ac:spMkLst>
        </pc:spChg>
      </pc:sldChg>
      <pc:sldChg chg="del">
        <pc:chgData name="Róbert Nagy" userId="829153fd-9c8d-4360-bfc5-1e1be1c2c550" providerId="ADAL" clId="{182D5CC9-7661-4ADA-89CA-3F1D0398908C}" dt="2022-05-01T00:32:02.108" v="3283" actId="2696"/>
        <pc:sldMkLst>
          <pc:docMk/>
          <pc:sldMk cId="3302542525" sldId="276"/>
        </pc:sldMkLst>
      </pc:sldChg>
      <pc:sldChg chg="del">
        <pc:chgData name="Róbert Nagy" userId="829153fd-9c8d-4360-bfc5-1e1be1c2c550" providerId="ADAL" clId="{182D5CC9-7661-4ADA-89CA-3F1D0398908C}" dt="2022-05-01T00:32:02.108" v="3283" actId="2696"/>
        <pc:sldMkLst>
          <pc:docMk/>
          <pc:sldMk cId="1834841726" sldId="277"/>
        </pc:sldMkLst>
      </pc:sldChg>
      <pc:sldChg chg="addSp modSp new mod modAnim">
        <pc:chgData name="Róbert Nagy" userId="829153fd-9c8d-4360-bfc5-1e1be1c2c550" providerId="ADAL" clId="{182D5CC9-7661-4ADA-89CA-3F1D0398908C}" dt="2022-04-30T23:31:03.855" v="2787"/>
        <pc:sldMkLst>
          <pc:docMk/>
          <pc:sldMk cId="4265199568" sldId="278"/>
        </pc:sldMkLst>
        <pc:spChg chg="mod">
          <ac:chgData name="Róbert Nagy" userId="829153fd-9c8d-4360-bfc5-1e1be1c2c550" providerId="ADAL" clId="{182D5CC9-7661-4ADA-89CA-3F1D0398908C}" dt="2022-04-30T19:48:32.839" v="1624" actId="20577"/>
          <ac:spMkLst>
            <pc:docMk/>
            <pc:sldMk cId="4265199568" sldId="278"/>
            <ac:spMk id="2" creationId="{EE3F6411-A5DD-BF11-DDCE-F7649A1E2CA9}"/>
          </ac:spMkLst>
        </pc:spChg>
        <pc:spChg chg="mod">
          <ac:chgData name="Róbert Nagy" userId="829153fd-9c8d-4360-bfc5-1e1be1c2c550" providerId="ADAL" clId="{182D5CC9-7661-4ADA-89CA-3F1D0398908C}" dt="2022-04-30T20:14:49.568" v="1868" actId="2711"/>
          <ac:spMkLst>
            <pc:docMk/>
            <pc:sldMk cId="4265199568" sldId="278"/>
            <ac:spMk id="3" creationId="{5DCF5882-B88A-C93E-92B8-6E39D52EFECC}"/>
          </ac:spMkLst>
        </pc:spChg>
        <pc:picChg chg="add mod">
          <ac:chgData name="Róbert Nagy" userId="829153fd-9c8d-4360-bfc5-1e1be1c2c550" providerId="ADAL" clId="{182D5CC9-7661-4ADA-89CA-3F1D0398908C}" dt="2022-04-30T19:55:05.030" v="1775" actId="1076"/>
          <ac:picMkLst>
            <pc:docMk/>
            <pc:sldMk cId="4265199568" sldId="278"/>
            <ac:picMk id="5" creationId="{06B95981-F81C-0225-7BE9-526A878F9F4A}"/>
          </ac:picMkLst>
        </pc:picChg>
        <pc:picChg chg="add mod">
          <ac:chgData name="Róbert Nagy" userId="829153fd-9c8d-4360-bfc5-1e1be1c2c550" providerId="ADAL" clId="{182D5CC9-7661-4ADA-89CA-3F1D0398908C}" dt="2022-04-30T20:06:10.621" v="1777" actId="1076"/>
          <ac:picMkLst>
            <pc:docMk/>
            <pc:sldMk cId="4265199568" sldId="278"/>
            <ac:picMk id="7" creationId="{6E146CAE-0DF5-93EF-362C-65C7C872CCD1}"/>
          </ac:picMkLst>
        </pc:picChg>
      </pc:sldChg>
      <pc:sldChg chg="addSp delSp modSp new mod modAnim">
        <pc:chgData name="Róbert Nagy" userId="829153fd-9c8d-4360-bfc5-1e1be1c2c550" providerId="ADAL" clId="{182D5CC9-7661-4ADA-89CA-3F1D0398908C}" dt="2022-05-01T01:54:26.427" v="3718" actId="1076"/>
        <pc:sldMkLst>
          <pc:docMk/>
          <pc:sldMk cId="3576009040" sldId="279"/>
        </pc:sldMkLst>
        <pc:spChg chg="mod">
          <ac:chgData name="Róbert Nagy" userId="829153fd-9c8d-4360-bfc5-1e1be1c2c550" providerId="ADAL" clId="{182D5CC9-7661-4ADA-89CA-3F1D0398908C}" dt="2022-04-30T22:44:58.304" v="2607" actId="20577"/>
          <ac:spMkLst>
            <pc:docMk/>
            <pc:sldMk cId="3576009040" sldId="279"/>
            <ac:spMk id="2" creationId="{C211C521-FB77-42F3-198F-18F514B53AB0}"/>
          </ac:spMkLst>
        </pc:spChg>
        <pc:spChg chg="mod">
          <ac:chgData name="Róbert Nagy" userId="829153fd-9c8d-4360-bfc5-1e1be1c2c550" providerId="ADAL" clId="{182D5CC9-7661-4ADA-89CA-3F1D0398908C}" dt="2022-05-01T01:43:31.133" v="3682" actId="20577"/>
          <ac:spMkLst>
            <pc:docMk/>
            <pc:sldMk cId="3576009040" sldId="279"/>
            <ac:spMk id="3" creationId="{3F54F36A-38E1-0C26-D1E9-D0FA943497AD}"/>
          </ac:spMkLst>
        </pc:spChg>
        <pc:spChg chg="add del mod">
          <ac:chgData name="Róbert Nagy" userId="829153fd-9c8d-4360-bfc5-1e1be1c2c550" providerId="ADAL" clId="{182D5CC9-7661-4ADA-89CA-3F1D0398908C}" dt="2022-04-30T22:46:07.768" v="2609"/>
          <ac:spMkLst>
            <pc:docMk/>
            <pc:sldMk cId="3576009040" sldId="279"/>
            <ac:spMk id="5" creationId="{AD39CD49-6F0B-3C94-1EAD-D64E1C8DC9F3}"/>
          </ac:spMkLst>
        </pc:spChg>
        <pc:graphicFrameChg chg="add del mod">
          <ac:chgData name="Róbert Nagy" userId="829153fd-9c8d-4360-bfc5-1e1be1c2c550" providerId="ADAL" clId="{182D5CC9-7661-4ADA-89CA-3F1D0398908C}" dt="2022-04-30T22:46:07.768" v="2609"/>
          <ac:graphicFrameMkLst>
            <pc:docMk/>
            <pc:sldMk cId="3576009040" sldId="279"/>
            <ac:graphicFrameMk id="4" creationId="{A6E7C342-B85E-EFD4-365B-755EE76E0609}"/>
          </ac:graphicFrameMkLst>
        </pc:graphicFrameChg>
        <pc:picChg chg="add mod">
          <ac:chgData name="Róbert Nagy" userId="829153fd-9c8d-4360-bfc5-1e1be1c2c550" providerId="ADAL" clId="{182D5CC9-7661-4ADA-89CA-3F1D0398908C}" dt="2022-05-01T01:43:35.769" v="3683" actId="1076"/>
          <ac:picMkLst>
            <pc:docMk/>
            <pc:sldMk cId="3576009040" sldId="279"/>
            <ac:picMk id="7" creationId="{46CC579E-8E31-394E-A7A3-BCC2F6057FFF}"/>
          </ac:picMkLst>
        </pc:picChg>
        <pc:picChg chg="add mod">
          <ac:chgData name="Róbert Nagy" userId="829153fd-9c8d-4360-bfc5-1e1be1c2c550" providerId="ADAL" clId="{182D5CC9-7661-4ADA-89CA-3F1D0398908C}" dt="2022-05-01T01:54:26.427" v="3718" actId="1076"/>
          <ac:picMkLst>
            <pc:docMk/>
            <pc:sldMk cId="3576009040" sldId="279"/>
            <ac:picMk id="9" creationId="{86616C43-86C2-7DD8-54B4-96269572067F}"/>
          </ac:picMkLst>
        </pc:picChg>
      </pc:sldChg>
      <pc:sldChg chg="addSp delSp modSp new mod delAnim modAnim">
        <pc:chgData name="Róbert Nagy" userId="829153fd-9c8d-4360-bfc5-1e1be1c2c550" providerId="ADAL" clId="{182D5CC9-7661-4ADA-89CA-3F1D0398908C}" dt="2022-05-01T01:16:07.646" v="3482"/>
        <pc:sldMkLst>
          <pc:docMk/>
          <pc:sldMk cId="2201086337" sldId="280"/>
        </pc:sldMkLst>
        <pc:spChg chg="mod">
          <ac:chgData name="Róbert Nagy" userId="829153fd-9c8d-4360-bfc5-1e1be1c2c550" providerId="ADAL" clId="{182D5CC9-7661-4ADA-89CA-3F1D0398908C}" dt="2022-05-01T00:10:30.662" v="2994" actId="20577"/>
          <ac:spMkLst>
            <pc:docMk/>
            <pc:sldMk cId="2201086337" sldId="280"/>
            <ac:spMk id="2" creationId="{AD21F59D-3486-AFAD-06F7-8AB6C7328E3A}"/>
          </ac:spMkLst>
        </pc:spChg>
        <pc:spChg chg="add del mod">
          <ac:chgData name="Róbert Nagy" userId="829153fd-9c8d-4360-bfc5-1e1be1c2c550" providerId="ADAL" clId="{182D5CC9-7661-4ADA-89CA-3F1D0398908C}" dt="2022-05-01T01:11:06.418" v="3470" actId="20577"/>
          <ac:spMkLst>
            <pc:docMk/>
            <pc:sldMk cId="2201086337" sldId="280"/>
            <ac:spMk id="3" creationId="{96B651C7-A617-61EA-4980-B9D86DDE7F33}"/>
          </ac:spMkLst>
        </pc:spChg>
        <pc:spChg chg="add del mod">
          <ac:chgData name="Róbert Nagy" userId="829153fd-9c8d-4360-bfc5-1e1be1c2c550" providerId="ADAL" clId="{182D5CC9-7661-4ADA-89CA-3F1D0398908C}" dt="2022-05-01T00:10:42.381" v="2996"/>
          <ac:spMkLst>
            <pc:docMk/>
            <pc:sldMk cId="2201086337" sldId="280"/>
            <ac:spMk id="4" creationId="{C20197DF-8BBC-1022-7960-237DB3DB1F43}"/>
          </ac:spMkLst>
        </pc:spChg>
        <pc:picChg chg="add del mod">
          <ac:chgData name="Róbert Nagy" userId="829153fd-9c8d-4360-bfc5-1e1be1c2c550" providerId="ADAL" clId="{182D5CC9-7661-4ADA-89CA-3F1D0398908C}" dt="2022-05-01T01:00:13.419" v="3424" actId="478"/>
          <ac:picMkLst>
            <pc:docMk/>
            <pc:sldMk cId="2201086337" sldId="280"/>
            <ac:picMk id="6" creationId="{0A550409-E4AA-D72E-FCA7-F6CF1E66FEDD}"/>
          </ac:picMkLst>
        </pc:picChg>
        <pc:picChg chg="add del mod">
          <ac:chgData name="Róbert Nagy" userId="829153fd-9c8d-4360-bfc5-1e1be1c2c550" providerId="ADAL" clId="{182D5CC9-7661-4ADA-89CA-3F1D0398908C}" dt="2022-05-01T01:10:30.225" v="3461" actId="478"/>
          <ac:picMkLst>
            <pc:docMk/>
            <pc:sldMk cId="2201086337" sldId="280"/>
            <ac:picMk id="8" creationId="{A18C97C4-EE34-57DA-2EE7-260E7D74510D}"/>
          </ac:picMkLst>
        </pc:picChg>
        <pc:picChg chg="add del mod">
          <ac:chgData name="Róbert Nagy" userId="829153fd-9c8d-4360-bfc5-1e1be1c2c550" providerId="ADAL" clId="{182D5CC9-7661-4ADA-89CA-3F1D0398908C}" dt="2022-05-01T01:10:34.541" v="3464" actId="478"/>
          <ac:picMkLst>
            <pc:docMk/>
            <pc:sldMk cId="2201086337" sldId="280"/>
            <ac:picMk id="10" creationId="{3D1C0192-97C6-03CD-5DE3-DF02167E79D9}"/>
          </ac:picMkLst>
        </pc:picChg>
        <pc:picChg chg="add del mod">
          <ac:chgData name="Róbert Nagy" userId="829153fd-9c8d-4360-bfc5-1e1be1c2c550" providerId="ADAL" clId="{182D5CC9-7661-4ADA-89CA-3F1D0398908C}" dt="2022-05-01T01:10:31.998" v="3463" actId="478"/>
          <ac:picMkLst>
            <pc:docMk/>
            <pc:sldMk cId="2201086337" sldId="280"/>
            <ac:picMk id="12" creationId="{FAB38A2E-60F5-F228-680A-4FE723E25BE2}"/>
          </ac:picMkLst>
        </pc:picChg>
        <pc:picChg chg="add mod">
          <ac:chgData name="Róbert Nagy" userId="829153fd-9c8d-4360-bfc5-1e1be1c2c550" providerId="ADAL" clId="{182D5CC9-7661-4ADA-89CA-3F1D0398908C}" dt="2022-05-01T01:13:46.266" v="3472" actId="1076"/>
          <ac:picMkLst>
            <pc:docMk/>
            <pc:sldMk cId="2201086337" sldId="280"/>
            <ac:picMk id="14" creationId="{BC9C04E8-2D8C-F30A-8A8A-4C635877FAB3}"/>
          </ac:picMkLst>
        </pc:picChg>
        <pc:picChg chg="add del mod">
          <ac:chgData name="Róbert Nagy" userId="829153fd-9c8d-4360-bfc5-1e1be1c2c550" providerId="ADAL" clId="{182D5CC9-7661-4ADA-89CA-3F1D0398908C}" dt="2022-05-01T01:15:53.707" v="3478" actId="478"/>
          <ac:picMkLst>
            <pc:docMk/>
            <pc:sldMk cId="2201086337" sldId="280"/>
            <ac:picMk id="16" creationId="{E9FC8827-05E7-C3EB-F42E-9FE72C224027}"/>
          </ac:picMkLst>
        </pc:picChg>
        <pc:picChg chg="add mod">
          <ac:chgData name="Róbert Nagy" userId="829153fd-9c8d-4360-bfc5-1e1be1c2c550" providerId="ADAL" clId="{182D5CC9-7661-4ADA-89CA-3F1D0398908C}" dt="2022-05-01T01:16:04.446" v="3481" actId="1076"/>
          <ac:picMkLst>
            <pc:docMk/>
            <pc:sldMk cId="2201086337" sldId="280"/>
            <ac:picMk id="18" creationId="{1F5D9A66-DB69-38A1-63E3-37ADA85621BB}"/>
          </ac:picMkLst>
        </pc:picChg>
      </pc:sldChg>
      <pc:sldChg chg="modSp new mod">
        <pc:chgData name="Róbert Nagy" userId="829153fd-9c8d-4360-bfc5-1e1be1c2c550" providerId="ADAL" clId="{182D5CC9-7661-4ADA-89CA-3F1D0398908C}" dt="2022-05-01T02:20:30.161" v="3851" actId="20578"/>
        <pc:sldMkLst>
          <pc:docMk/>
          <pc:sldMk cId="3203137665" sldId="281"/>
        </pc:sldMkLst>
        <pc:spChg chg="mod">
          <ac:chgData name="Róbert Nagy" userId="829153fd-9c8d-4360-bfc5-1e1be1c2c550" providerId="ADAL" clId="{182D5CC9-7661-4ADA-89CA-3F1D0398908C}" dt="2022-05-01T00:34:26.637" v="3317" actId="20577"/>
          <ac:spMkLst>
            <pc:docMk/>
            <pc:sldMk cId="3203137665" sldId="281"/>
            <ac:spMk id="2" creationId="{96ED7019-A3F1-0932-1601-6CCBD5827E77}"/>
          </ac:spMkLst>
        </pc:spChg>
        <pc:spChg chg="mod">
          <ac:chgData name="Róbert Nagy" userId="829153fd-9c8d-4360-bfc5-1e1be1c2c550" providerId="ADAL" clId="{182D5CC9-7661-4ADA-89CA-3F1D0398908C}" dt="2022-05-01T02:20:30.161" v="3851" actId="20578"/>
          <ac:spMkLst>
            <pc:docMk/>
            <pc:sldMk cId="3203137665" sldId="281"/>
            <ac:spMk id="3" creationId="{CF53EFCF-74EA-FA73-0E1F-CC6B700548F1}"/>
          </ac:spMkLst>
        </pc:spChg>
      </pc:sldChg>
      <pc:sldChg chg="addSp modSp add mod modAnim">
        <pc:chgData name="Róbert Nagy" userId="829153fd-9c8d-4360-bfc5-1e1be1c2c550" providerId="ADAL" clId="{182D5CC9-7661-4ADA-89CA-3F1D0398908C}" dt="2022-05-01T01:21:16.747" v="3491"/>
        <pc:sldMkLst>
          <pc:docMk/>
          <pc:sldMk cId="4162797668" sldId="282"/>
        </pc:sldMkLst>
        <pc:spChg chg="mod">
          <ac:chgData name="Róbert Nagy" userId="829153fd-9c8d-4360-bfc5-1e1be1c2c550" providerId="ADAL" clId="{182D5CC9-7661-4ADA-89CA-3F1D0398908C}" dt="2022-05-01T01:11:01.640" v="3469" actId="20577"/>
          <ac:spMkLst>
            <pc:docMk/>
            <pc:sldMk cId="4162797668" sldId="282"/>
            <ac:spMk id="3" creationId="{96B651C7-A617-61EA-4980-B9D86DDE7F33}"/>
          </ac:spMkLst>
        </pc:spChg>
        <pc:picChg chg="add mod">
          <ac:chgData name="Róbert Nagy" userId="829153fd-9c8d-4360-bfc5-1e1be1c2c550" providerId="ADAL" clId="{182D5CC9-7661-4ADA-89CA-3F1D0398908C}" dt="2022-05-01T01:17:50.065" v="3484" actId="1076"/>
          <ac:picMkLst>
            <pc:docMk/>
            <pc:sldMk cId="4162797668" sldId="282"/>
            <ac:picMk id="5" creationId="{9FFCDFE0-4B65-57EB-4D56-0094399B1A78}"/>
          </ac:picMkLst>
        </pc:picChg>
        <pc:picChg chg="add mod">
          <ac:chgData name="Róbert Nagy" userId="829153fd-9c8d-4360-bfc5-1e1be1c2c550" providerId="ADAL" clId="{182D5CC9-7661-4ADA-89CA-3F1D0398908C}" dt="2022-05-01T01:21:11.251" v="3490" actId="1076"/>
          <ac:picMkLst>
            <pc:docMk/>
            <pc:sldMk cId="4162797668" sldId="282"/>
            <ac:picMk id="7" creationId="{EC96A0D5-5669-FD84-AE8B-4376F075A184}"/>
          </ac:picMkLst>
        </pc:picChg>
      </pc:sldChg>
      <pc:sldChg chg="addSp delSp modSp add mod modAnim">
        <pc:chgData name="Róbert Nagy" userId="829153fd-9c8d-4360-bfc5-1e1be1c2c550" providerId="ADAL" clId="{182D5CC9-7661-4ADA-89CA-3F1D0398908C}" dt="2022-05-01T01:54:22.756" v="3717" actId="1076"/>
        <pc:sldMkLst>
          <pc:docMk/>
          <pc:sldMk cId="2901847804" sldId="283"/>
        </pc:sldMkLst>
        <pc:spChg chg="mod">
          <ac:chgData name="Róbert Nagy" userId="829153fd-9c8d-4360-bfc5-1e1be1c2c550" providerId="ADAL" clId="{182D5CC9-7661-4ADA-89CA-3F1D0398908C}" dt="2022-05-01T01:54:18.315" v="3715" actId="20577"/>
          <ac:spMkLst>
            <pc:docMk/>
            <pc:sldMk cId="2901847804" sldId="283"/>
            <ac:spMk id="3" creationId="{3F54F36A-38E1-0C26-D1E9-D0FA943497AD}"/>
          </ac:spMkLst>
        </pc:spChg>
        <pc:picChg chg="add mod">
          <ac:chgData name="Róbert Nagy" userId="829153fd-9c8d-4360-bfc5-1e1be1c2c550" providerId="ADAL" clId="{182D5CC9-7661-4ADA-89CA-3F1D0398908C}" dt="2022-05-01T01:54:22.756" v="3717" actId="1076"/>
          <ac:picMkLst>
            <pc:docMk/>
            <pc:sldMk cId="2901847804" sldId="283"/>
            <ac:picMk id="5" creationId="{F0692A42-CFEE-129C-8517-595837745002}"/>
          </ac:picMkLst>
        </pc:picChg>
        <pc:picChg chg="del">
          <ac:chgData name="Róbert Nagy" userId="829153fd-9c8d-4360-bfc5-1e1be1c2c550" providerId="ADAL" clId="{182D5CC9-7661-4ADA-89CA-3F1D0398908C}" dt="2022-05-01T01:45:07.358" v="3691" actId="478"/>
          <ac:picMkLst>
            <pc:docMk/>
            <pc:sldMk cId="2901847804" sldId="283"/>
            <ac:picMk id="7" creationId="{46CC579E-8E31-394E-A7A3-BCC2F6057FFF}"/>
          </ac:picMkLst>
        </pc:picChg>
        <pc:picChg chg="add del mod">
          <ac:chgData name="Róbert Nagy" userId="829153fd-9c8d-4360-bfc5-1e1be1c2c550" providerId="ADAL" clId="{182D5CC9-7661-4ADA-89CA-3F1D0398908C}" dt="2022-05-01T01:54:14.531" v="3711" actId="478"/>
          <ac:picMkLst>
            <pc:docMk/>
            <pc:sldMk cId="2901847804" sldId="283"/>
            <ac:picMk id="8" creationId="{6EF43022-CEDE-1A3D-43F0-B90D1DEABF6B}"/>
          </ac:picMkLst>
        </pc:picChg>
      </pc:sldChg>
      <pc:sldChg chg="delSp modSp add mod delAnim modAnim">
        <pc:chgData name="Róbert Nagy" userId="829153fd-9c8d-4360-bfc5-1e1be1c2c550" providerId="ADAL" clId="{182D5CC9-7661-4ADA-89CA-3F1D0398908C}" dt="2022-05-01T01:52:48.711" v="3710"/>
        <pc:sldMkLst>
          <pc:docMk/>
          <pc:sldMk cId="3571104163" sldId="284"/>
        </pc:sldMkLst>
        <pc:spChg chg="mod">
          <ac:chgData name="Róbert Nagy" userId="829153fd-9c8d-4360-bfc5-1e1be1c2c550" providerId="ADAL" clId="{182D5CC9-7661-4ADA-89CA-3F1D0398908C}" dt="2022-05-01T01:52:33.397" v="3707" actId="20577"/>
          <ac:spMkLst>
            <pc:docMk/>
            <pc:sldMk cId="3571104163" sldId="284"/>
            <ac:spMk id="3" creationId="{3F54F36A-38E1-0C26-D1E9-D0FA943497AD}"/>
          </ac:spMkLst>
        </pc:spChg>
        <pc:picChg chg="del">
          <ac:chgData name="Róbert Nagy" userId="829153fd-9c8d-4360-bfc5-1e1be1c2c550" providerId="ADAL" clId="{182D5CC9-7661-4ADA-89CA-3F1D0398908C}" dt="2022-05-01T01:52:26.818" v="3699" actId="478"/>
          <ac:picMkLst>
            <pc:docMk/>
            <pc:sldMk cId="3571104163" sldId="284"/>
            <ac:picMk id="5" creationId="{F0692A42-CFEE-129C-8517-595837745002}"/>
          </ac:picMkLst>
        </pc:picChg>
        <pc:picChg chg="mod">
          <ac:chgData name="Róbert Nagy" userId="829153fd-9c8d-4360-bfc5-1e1be1c2c550" providerId="ADAL" clId="{182D5CC9-7661-4ADA-89CA-3F1D0398908C}" dt="2022-05-01T01:52:39.451" v="3708" actId="1076"/>
          <ac:picMkLst>
            <pc:docMk/>
            <pc:sldMk cId="3571104163" sldId="284"/>
            <ac:picMk id="8" creationId="{6EF43022-CEDE-1A3D-43F0-B90D1DEABF6B}"/>
          </ac:picMkLst>
        </pc:picChg>
      </pc:sldChg>
      <pc:sldChg chg="addSp delSp modSp add mod modAnim">
        <pc:chgData name="Róbert Nagy" userId="829153fd-9c8d-4360-bfc5-1e1be1c2c550" providerId="ADAL" clId="{182D5CC9-7661-4ADA-89CA-3F1D0398908C}" dt="2022-05-01T02:10:15.513" v="3781" actId="1076"/>
        <pc:sldMkLst>
          <pc:docMk/>
          <pc:sldMk cId="2921594790" sldId="285"/>
        </pc:sldMkLst>
        <pc:spChg chg="mod">
          <ac:chgData name="Róbert Nagy" userId="829153fd-9c8d-4360-bfc5-1e1be1c2c550" providerId="ADAL" clId="{182D5CC9-7661-4ADA-89CA-3F1D0398908C}" dt="2022-05-01T02:08:18.920" v="3766"/>
          <ac:spMkLst>
            <pc:docMk/>
            <pc:sldMk cId="2921594790" sldId="285"/>
            <ac:spMk id="2" creationId="{4E8EE796-DA4E-401C-B03E-3A5C290EDA9F}"/>
          </ac:spMkLst>
        </pc:spChg>
        <pc:spChg chg="del mod">
          <ac:chgData name="Róbert Nagy" userId="829153fd-9c8d-4360-bfc5-1e1be1c2c550" providerId="ADAL" clId="{182D5CC9-7661-4ADA-89CA-3F1D0398908C}" dt="2022-05-01T02:09:21.967" v="3773" actId="478"/>
          <ac:spMkLst>
            <pc:docMk/>
            <pc:sldMk cId="2921594790" sldId="285"/>
            <ac:spMk id="4" creationId="{26B14762-CA65-6142-E4F9-8F610C9951FC}"/>
          </ac:spMkLst>
        </pc:spChg>
        <pc:spChg chg="add del mod">
          <ac:chgData name="Róbert Nagy" userId="829153fd-9c8d-4360-bfc5-1e1be1c2c550" providerId="ADAL" clId="{182D5CC9-7661-4ADA-89CA-3F1D0398908C}" dt="2022-05-01T02:10:03.740" v="3779" actId="478"/>
          <ac:spMkLst>
            <pc:docMk/>
            <pc:sldMk cId="2921594790" sldId="285"/>
            <ac:spMk id="12" creationId="{6E70AAA3-6E7A-C6C1-6996-7D2F44D36FFC}"/>
          </ac:spMkLst>
        </pc:spChg>
        <pc:picChg chg="add del">
          <ac:chgData name="Róbert Nagy" userId="829153fd-9c8d-4360-bfc5-1e1be1c2c550" providerId="ADAL" clId="{182D5CC9-7661-4ADA-89CA-3F1D0398908C}" dt="2022-05-01T02:08:47.936" v="3769" actId="478"/>
          <ac:picMkLst>
            <pc:docMk/>
            <pc:sldMk cId="2921594790" sldId="285"/>
            <ac:picMk id="5" creationId="{6FB98885-74F3-92DC-EA3E-113FAC2FD461}"/>
          </ac:picMkLst>
        </pc:picChg>
        <pc:picChg chg="add del">
          <ac:chgData name="Róbert Nagy" userId="829153fd-9c8d-4360-bfc5-1e1be1c2c550" providerId="ADAL" clId="{182D5CC9-7661-4ADA-89CA-3F1D0398908C}" dt="2022-05-01T02:09:03.456" v="3771" actId="478"/>
          <ac:picMkLst>
            <pc:docMk/>
            <pc:sldMk cId="2921594790" sldId="285"/>
            <ac:picMk id="7" creationId="{1C6BEC4A-4B40-9842-8AE2-2FF46C4BE2FF}"/>
          </ac:picMkLst>
        </pc:picChg>
        <pc:picChg chg="del">
          <ac:chgData name="Róbert Nagy" userId="829153fd-9c8d-4360-bfc5-1e1be1c2c550" providerId="ADAL" clId="{182D5CC9-7661-4ADA-89CA-3F1D0398908C}" dt="2022-05-01T02:03:15.825" v="3754" actId="478"/>
          <ac:picMkLst>
            <pc:docMk/>
            <pc:sldMk cId="2921594790" sldId="285"/>
            <ac:picMk id="8" creationId="{62823271-DB1B-9BAD-479A-FF67FCE5019C}"/>
          </ac:picMkLst>
        </pc:picChg>
        <pc:picChg chg="add del mod">
          <ac:chgData name="Róbert Nagy" userId="829153fd-9c8d-4360-bfc5-1e1be1c2c550" providerId="ADAL" clId="{182D5CC9-7661-4ADA-89CA-3F1D0398908C}" dt="2022-05-01T02:10:15.513" v="3781" actId="1076"/>
          <ac:picMkLst>
            <pc:docMk/>
            <pc:sldMk cId="2921594790" sldId="285"/>
            <ac:picMk id="10" creationId="{367BA5DF-FE19-D8BB-44D9-ECFA7E401027}"/>
          </ac:picMkLst>
        </pc:picChg>
      </pc:sldChg>
      <pc:sldChg chg="addSp delSp modSp new mod modAnim">
        <pc:chgData name="Róbert Nagy" userId="829153fd-9c8d-4360-bfc5-1e1be1c2c550" providerId="ADAL" clId="{182D5CC9-7661-4ADA-89CA-3F1D0398908C}" dt="2022-05-01T02:17:22.409" v="3850"/>
        <pc:sldMkLst>
          <pc:docMk/>
          <pc:sldMk cId="4030232623" sldId="286"/>
        </pc:sldMkLst>
        <pc:spChg chg="mod">
          <ac:chgData name="Róbert Nagy" userId="829153fd-9c8d-4360-bfc5-1e1be1c2c550" providerId="ADAL" clId="{182D5CC9-7661-4ADA-89CA-3F1D0398908C}" dt="2022-05-01T02:13:22.785" v="3803" actId="20577"/>
          <ac:spMkLst>
            <pc:docMk/>
            <pc:sldMk cId="4030232623" sldId="286"/>
            <ac:spMk id="2" creationId="{D86E3DA0-071E-C74E-F61B-E028FC47F5EF}"/>
          </ac:spMkLst>
        </pc:spChg>
        <pc:spChg chg="del">
          <ac:chgData name="Róbert Nagy" userId="829153fd-9c8d-4360-bfc5-1e1be1c2c550" providerId="ADAL" clId="{182D5CC9-7661-4ADA-89CA-3F1D0398908C}" dt="2022-05-01T02:13:24.418" v="3804" actId="22"/>
          <ac:spMkLst>
            <pc:docMk/>
            <pc:sldMk cId="4030232623" sldId="286"/>
            <ac:spMk id="3" creationId="{EDEB3790-F880-6724-C1C0-CCF23E84C246}"/>
          </ac:spMkLst>
        </pc:spChg>
        <pc:spChg chg="add mod">
          <ac:chgData name="Róbert Nagy" userId="829153fd-9c8d-4360-bfc5-1e1be1c2c550" providerId="ADAL" clId="{182D5CC9-7661-4ADA-89CA-3F1D0398908C}" dt="2022-05-01T02:14:13.281" v="3842" actId="20577"/>
          <ac:spMkLst>
            <pc:docMk/>
            <pc:sldMk cId="4030232623" sldId="286"/>
            <ac:spMk id="6" creationId="{7A3B8CCB-FA90-632B-DFA7-653C1F1E8BD7}"/>
          </ac:spMkLst>
        </pc:spChg>
        <pc:picChg chg="add mod ord">
          <ac:chgData name="Róbert Nagy" userId="829153fd-9c8d-4360-bfc5-1e1be1c2c550" providerId="ADAL" clId="{182D5CC9-7661-4ADA-89CA-3F1D0398908C}" dt="2022-05-01T02:17:00.366" v="3846" actId="1076"/>
          <ac:picMkLst>
            <pc:docMk/>
            <pc:sldMk cId="4030232623" sldId="286"/>
            <ac:picMk id="5" creationId="{A22E3E0D-BD6B-7980-D75A-23AD9EE6174F}"/>
          </ac:picMkLst>
        </pc:picChg>
        <pc:picChg chg="add mod">
          <ac:chgData name="Róbert Nagy" userId="829153fd-9c8d-4360-bfc5-1e1be1c2c550" providerId="ADAL" clId="{182D5CC9-7661-4ADA-89CA-3F1D0398908C}" dt="2022-05-01T02:16:53.048" v="3845" actId="1076"/>
          <ac:picMkLst>
            <pc:docMk/>
            <pc:sldMk cId="4030232623" sldId="286"/>
            <ac:picMk id="8" creationId="{A522062F-6DB3-6CCD-FB78-03F9DF7235AE}"/>
          </ac:picMkLst>
        </pc:picChg>
      </pc:sldChg>
      <pc:sldChg chg="addSp delSp modSp new mod modAnim">
        <pc:chgData name="Róbert Nagy" userId="829153fd-9c8d-4360-bfc5-1e1be1c2c550" providerId="ADAL" clId="{182D5CC9-7661-4ADA-89CA-3F1D0398908C}" dt="2022-05-01T20:13:40.767" v="3866"/>
        <pc:sldMkLst>
          <pc:docMk/>
          <pc:sldMk cId="2857724032" sldId="287"/>
        </pc:sldMkLst>
        <pc:spChg chg="mod">
          <ac:chgData name="Róbert Nagy" userId="829153fd-9c8d-4360-bfc5-1e1be1c2c550" providerId="ADAL" clId="{182D5CC9-7661-4ADA-89CA-3F1D0398908C}" dt="2022-05-01T20:13:22.127" v="3863" actId="122"/>
          <ac:spMkLst>
            <pc:docMk/>
            <pc:sldMk cId="2857724032" sldId="287"/>
            <ac:spMk id="2" creationId="{9CA52BB4-A52D-619A-9B52-D9C6A20828F2}"/>
          </ac:spMkLst>
        </pc:spChg>
        <pc:spChg chg="del">
          <ac:chgData name="Róbert Nagy" userId="829153fd-9c8d-4360-bfc5-1e1be1c2c550" providerId="ADAL" clId="{182D5CC9-7661-4ADA-89CA-3F1D0398908C}" dt="2022-05-01T20:13:29.913" v="3864" actId="931"/>
          <ac:spMkLst>
            <pc:docMk/>
            <pc:sldMk cId="2857724032" sldId="287"/>
            <ac:spMk id="3" creationId="{DD8DBDFB-D4D8-AAEE-4AFA-433FB9A62722}"/>
          </ac:spMkLst>
        </pc:spChg>
        <pc:picChg chg="add mod">
          <ac:chgData name="Róbert Nagy" userId="829153fd-9c8d-4360-bfc5-1e1be1c2c550" providerId="ADAL" clId="{182D5CC9-7661-4ADA-89CA-3F1D0398908C}" dt="2022-05-01T20:13:33.696" v="3865" actId="27614"/>
          <ac:picMkLst>
            <pc:docMk/>
            <pc:sldMk cId="2857724032" sldId="287"/>
            <ac:picMk id="5" creationId="{B0DD4D1E-4277-CD27-F14F-F0E19D40B94F}"/>
          </ac:picMkLst>
        </pc:picChg>
      </pc:sldChg>
      <pc:sldChg chg="addSp delSp modSp new mod modAnim">
        <pc:chgData name="Róbert Nagy" userId="829153fd-9c8d-4360-bfc5-1e1be1c2c550" providerId="ADAL" clId="{182D5CC9-7661-4ADA-89CA-3F1D0398908C}" dt="2022-05-01T20:58:26.138" v="4596" actId="962"/>
        <pc:sldMkLst>
          <pc:docMk/>
          <pc:sldMk cId="1683263328" sldId="288"/>
        </pc:sldMkLst>
        <pc:spChg chg="mod">
          <ac:chgData name="Róbert Nagy" userId="829153fd-9c8d-4360-bfc5-1e1be1c2c550" providerId="ADAL" clId="{182D5CC9-7661-4ADA-89CA-3F1D0398908C}" dt="2022-05-01T20:26:53.500" v="3957" actId="20577"/>
          <ac:spMkLst>
            <pc:docMk/>
            <pc:sldMk cId="1683263328" sldId="288"/>
            <ac:spMk id="2" creationId="{167F9734-EC17-7BAD-806A-00FC54721D3B}"/>
          </ac:spMkLst>
        </pc:spChg>
        <pc:spChg chg="mod">
          <ac:chgData name="Róbert Nagy" userId="829153fd-9c8d-4360-bfc5-1e1be1c2c550" providerId="ADAL" clId="{182D5CC9-7661-4ADA-89CA-3F1D0398908C}" dt="2022-05-01T20:31:59.720" v="4059" actId="20577"/>
          <ac:spMkLst>
            <pc:docMk/>
            <pc:sldMk cId="1683263328" sldId="288"/>
            <ac:spMk id="3" creationId="{FA1A8868-EC5A-2557-3B24-94EA40CFAEAD}"/>
          </ac:spMkLst>
        </pc:spChg>
        <pc:picChg chg="add del mod">
          <ac:chgData name="Róbert Nagy" userId="829153fd-9c8d-4360-bfc5-1e1be1c2c550" providerId="ADAL" clId="{182D5CC9-7661-4ADA-89CA-3F1D0398908C}" dt="2022-05-01T20:58:03.563" v="4592" actId="478"/>
          <ac:picMkLst>
            <pc:docMk/>
            <pc:sldMk cId="1683263328" sldId="288"/>
            <ac:picMk id="5" creationId="{940284B3-5448-2431-D75C-EA84F58F236E}"/>
          </ac:picMkLst>
        </pc:picChg>
        <pc:picChg chg="add mod">
          <ac:chgData name="Róbert Nagy" userId="829153fd-9c8d-4360-bfc5-1e1be1c2c550" providerId="ADAL" clId="{182D5CC9-7661-4ADA-89CA-3F1D0398908C}" dt="2022-05-01T20:58:26.138" v="4596" actId="962"/>
          <ac:picMkLst>
            <pc:docMk/>
            <pc:sldMk cId="1683263328" sldId="288"/>
            <ac:picMk id="7" creationId="{63FA4C60-6308-9C3B-AD6B-478E7D972629}"/>
          </ac:picMkLst>
        </pc:picChg>
      </pc:sldChg>
      <pc:sldChg chg="addSp delSp modSp new mod modAnim">
        <pc:chgData name="Róbert Nagy" userId="829153fd-9c8d-4360-bfc5-1e1be1c2c550" providerId="ADAL" clId="{182D5CC9-7661-4ADA-89CA-3F1D0398908C}" dt="2022-05-01T20:46:05.130" v="4415"/>
        <pc:sldMkLst>
          <pc:docMk/>
          <pc:sldMk cId="1894335960" sldId="289"/>
        </pc:sldMkLst>
        <pc:spChg chg="mod">
          <ac:chgData name="Róbert Nagy" userId="829153fd-9c8d-4360-bfc5-1e1be1c2c550" providerId="ADAL" clId="{182D5CC9-7661-4ADA-89CA-3F1D0398908C}" dt="2022-05-01T20:34:21.386" v="4079" actId="20577"/>
          <ac:spMkLst>
            <pc:docMk/>
            <pc:sldMk cId="1894335960" sldId="289"/>
            <ac:spMk id="2" creationId="{6FB478DC-51C6-05D3-E113-A86755B260C8}"/>
          </ac:spMkLst>
        </pc:spChg>
        <pc:spChg chg="mod">
          <ac:chgData name="Róbert Nagy" userId="829153fd-9c8d-4360-bfc5-1e1be1c2c550" providerId="ADAL" clId="{182D5CC9-7661-4ADA-89CA-3F1D0398908C}" dt="2022-05-01T20:45:28.339" v="4412" actId="20577"/>
          <ac:spMkLst>
            <pc:docMk/>
            <pc:sldMk cId="1894335960" sldId="289"/>
            <ac:spMk id="3" creationId="{B9BD13F6-011E-7BF0-F3AC-6E1745B27591}"/>
          </ac:spMkLst>
        </pc:spChg>
        <pc:spChg chg="add del mod">
          <ac:chgData name="Róbert Nagy" userId="829153fd-9c8d-4360-bfc5-1e1be1c2c550" providerId="ADAL" clId="{182D5CC9-7661-4ADA-89CA-3F1D0398908C}" dt="2022-05-01T20:35:12.590" v="4171"/>
          <ac:spMkLst>
            <pc:docMk/>
            <pc:sldMk cId="1894335960" sldId="289"/>
            <ac:spMk id="5" creationId="{56F14738-FCC7-3B22-047C-86DD1E86A76B}"/>
          </ac:spMkLst>
        </pc:spChg>
        <pc:graphicFrameChg chg="add del mod">
          <ac:chgData name="Róbert Nagy" userId="829153fd-9c8d-4360-bfc5-1e1be1c2c550" providerId="ADAL" clId="{182D5CC9-7661-4ADA-89CA-3F1D0398908C}" dt="2022-05-01T20:35:12.590" v="4171"/>
          <ac:graphicFrameMkLst>
            <pc:docMk/>
            <pc:sldMk cId="1894335960" sldId="289"/>
            <ac:graphicFrameMk id="4" creationId="{097500A9-9A61-ADAA-DCDC-F87BB2642C31}"/>
          </ac:graphicFrameMkLst>
        </pc:graphicFrameChg>
      </pc:sldChg>
      <pc:sldChg chg="modSp add mod ord modAnim">
        <pc:chgData name="Róbert Nagy" userId="829153fd-9c8d-4360-bfc5-1e1be1c2c550" providerId="ADAL" clId="{182D5CC9-7661-4ADA-89CA-3F1D0398908C}" dt="2022-05-01T20:42:50.321" v="4272"/>
        <pc:sldMkLst>
          <pc:docMk/>
          <pc:sldMk cId="1661409450" sldId="290"/>
        </pc:sldMkLst>
        <pc:spChg chg="mod">
          <ac:chgData name="Róbert Nagy" userId="829153fd-9c8d-4360-bfc5-1e1be1c2c550" providerId="ADAL" clId="{182D5CC9-7661-4ADA-89CA-3F1D0398908C}" dt="2022-05-01T20:42:34.558" v="4269" actId="27636"/>
          <ac:spMkLst>
            <pc:docMk/>
            <pc:sldMk cId="1661409450" sldId="290"/>
            <ac:spMk id="3" creationId="{B9BD13F6-011E-7BF0-F3AC-6E1745B27591}"/>
          </ac:spMkLst>
        </pc:spChg>
      </pc:sldChg>
      <pc:sldChg chg="modSp new mod modAnim">
        <pc:chgData name="Róbert Nagy" userId="829153fd-9c8d-4360-bfc5-1e1be1c2c550" providerId="ADAL" clId="{182D5CC9-7661-4ADA-89CA-3F1D0398908C}" dt="2022-05-01T20:51:27.382" v="4540"/>
        <pc:sldMkLst>
          <pc:docMk/>
          <pc:sldMk cId="1984964757" sldId="291"/>
        </pc:sldMkLst>
        <pc:spChg chg="mod">
          <ac:chgData name="Róbert Nagy" userId="829153fd-9c8d-4360-bfc5-1e1be1c2c550" providerId="ADAL" clId="{182D5CC9-7661-4ADA-89CA-3F1D0398908C}" dt="2022-05-01T20:46:17.027" v="4416"/>
          <ac:spMkLst>
            <pc:docMk/>
            <pc:sldMk cId="1984964757" sldId="291"/>
            <ac:spMk id="2" creationId="{3C5B5C45-200B-08A5-0F29-954A4936FE95}"/>
          </ac:spMkLst>
        </pc:spChg>
        <pc:spChg chg="mod">
          <ac:chgData name="Róbert Nagy" userId="829153fd-9c8d-4360-bfc5-1e1be1c2c550" providerId="ADAL" clId="{182D5CC9-7661-4ADA-89CA-3F1D0398908C}" dt="2022-05-01T20:51:21.357" v="4539" actId="20577"/>
          <ac:spMkLst>
            <pc:docMk/>
            <pc:sldMk cId="1984964757" sldId="291"/>
            <ac:spMk id="3" creationId="{C8CEB439-A526-0734-4CB2-BD3BC93C9726}"/>
          </ac:spMkLst>
        </pc:spChg>
      </pc:sldChg>
      <pc:sldChg chg="modSp new modAnim">
        <pc:chgData name="Róbert Nagy" userId="829153fd-9c8d-4360-bfc5-1e1be1c2c550" providerId="ADAL" clId="{182D5CC9-7661-4ADA-89CA-3F1D0398908C}" dt="2022-05-01T20:55:00.335" v="4590"/>
        <pc:sldMkLst>
          <pc:docMk/>
          <pc:sldMk cId="3716038011" sldId="292"/>
        </pc:sldMkLst>
        <pc:spChg chg="mod">
          <ac:chgData name="Róbert Nagy" userId="829153fd-9c8d-4360-bfc5-1e1be1c2c550" providerId="ADAL" clId="{182D5CC9-7661-4ADA-89CA-3F1D0398908C}" dt="2022-05-01T20:51:41.922" v="4542"/>
          <ac:spMkLst>
            <pc:docMk/>
            <pc:sldMk cId="3716038011" sldId="292"/>
            <ac:spMk id="2" creationId="{7E41433E-9901-3E0B-065A-CBEB92F307E7}"/>
          </ac:spMkLst>
        </pc:spChg>
        <pc:spChg chg="mod">
          <ac:chgData name="Róbert Nagy" userId="829153fd-9c8d-4360-bfc5-1e1be1c2c550" providerId="ADAL" clId="{182D5CC9-7661-4ADA-89CA-3F1D0398908C}" dt="2022-05-01T20:54:19.631" v="4588" actId="20577"/>
          <ac:spMkLst>
            <pc:docMk/>
            <pc:sldMk cId="3716038011" sldId="292"/>
            <ac:spMk id="3" creationId="{8DF367F4-C875-24E7-6BBC-D1FC89699841}"/>
          </ac:spMkLst>
        </pc:spChg>
      </pc:sldChg>
      <pc:sldChg chg="modSp new mod modAnim">
        <pc:chgData name="Róbert Nagy" userId="829153fd-9c8d-4360-bfc5-1e1be1c2c550" providerId="ADAL" clId="{182D5CC9-7661-4ADA-89CA-3F1D0398908C}" dt="2022-05-01T21:02:11.733" v="4655"/>
        <pc:sldMkLst>
          <pc:docMk/>
          <pc:sldMk cId="3219831252" sldId="293"/>
        </pc:sldMkLst>
        <pc:spChg chg="mod">
          <ac:chgData name="Róbert Nagy" userId="829153fd-9c8d-4360-bfc5-1e1be1c2c550" providerId="ADAL" clId="{182D5CC9-7661-4ADA-89CA-3F1D0398908C}" dt="2022-05-01T20:58:53.207" v="4598"/>
          <ac:spMkLst>
            <pc:docMk/>
            <pc:sldMk cId="3219831252" sldId="293"/>
            <ac:spMk id="2" creationId="{777F7302-0056-FAA0-AA3C-F7D01D1E9D4F}"/>
          </ac:spMkLst>
        </pc:spChg>
        <pc:spChg chg="mod">
          <ac:chgData name="Róbert Nagy" userId="829153fd-9c8d-4360-bfc5-1e1be1c2c550" providerId="ADAL" clId="{182D5CC9-7661-4ADA-89CA-3F1D0398908C}" dt="2022-05-01T21:02:01.799" v="4654" actId="20577"/>
          <ac:spMkLst>
            <pc:docMk/>
            <pc:sldMk cId="3219831252" sldId="293"/>
            <ac:spMk id="3" creationId="{C428C297-8B70-BA5B-AD9C-871D7E1CDDA9}"/>
          </ac:spMkLst>
        </pc:spChg>
      </pc:sldChg>
      <pc:sldChg chg="addSp modSp new mod modAnim">
        <pc:chgData name="Róbert Nagy" userId="829153fd-9c8d-4360-bfc5-1e1be1c2c550" providerId="ADAL" clId="{182D5CC9-7661-4ADA-89CA-3F1D0398908C}" dt="2022-05-01T21:22:37.289" v="5184"/>
        <pc:sldMkLst>
          <pc:docMk/>
          <pc:sldMk cId="2778861037" sldId="294"/>
        </pc:sldMkLst>
        <pc:spChg chg="mod">
          <ac:chgData name="Róbert Nagy" userId="829153fd-9c8d-4360-bfc5-1e1be1c2c550" providerId="ADAL" clId="{182D5CC9-7661-4ADA-89CA-3F1D0398908C}" dt="2022-05-01T21:03:41.520" v="4669" actId="20577"/>
          <ac:spMkLst>
            <pc:docMk/>
            <pc:sldMk cId="2778861037" sldId="294"/>
            <ac:spMk id="2" creationId="{34E286E9-0DA4-6360-89D3-3DBDD06BE11E}"/>
          </ac:spMkLst>
        </pc:spChg>
        <pc:spChg chg="mod">
          <ac:chgData name="Róbert Nagy" userId="829153fd-9c8d-4360-bfc5-1e1be1c2c550" providerId="ADAL" clId="{182D5CC9-7661-4ADA-89CA-3F1D0398908C}" dt="2022-05-01T21:22:16.532" v="5182" actId="20577"/>
          <ac:spMkLst>
            <pc:docMk/>
            <pc:sldMk cId="2778861037" sldId="294"/>
            <ac:spMk id="3" creationId="{50C91BE3-495E-7E2A-B566-18B17EF7C288}"/>
          </ac:spMkLst>
        </pc:spChg>
        <pc:picChg chg="add mod">
          <ac:chgData name="Róbert Nagy" userId="829153fd-9c8d-4360-bfc5-1e1be1c2c550" providerId="ADAL" clId="{182D5CC9-7661-4ADA-89CA-3F1D0398908C}" dt="2022-05-01T21:18:19.235" v="5036" actId="962"/>
          <ac:picMkLst>
            <pc:docMk/>
            <pc:sldMk cId="2778861037" sldId="294"/>
            <ac:picMk id="5" creationId="{3EA4AF6F-7476-DBA3-3E60-51D24CDFF738}"/>
          </ac:picMkLst>
        </pc:picChg>
      </pc:sldChg>
      <pc:sldChg chg="modSp new mod modAnim">
        <pc:chgData name="Róbert Nagy" userId="829153fd-9c8d-4360-bfc5-1e1be1c2c550" providerId="ADAL" clId="{182D5CC9-7661-4ADA-89CA-3F1D0398908C}" dt="2022-05-01T21:11:46.592" v="4981"/>
        <pc:sldMkLst>
          <pc:docMk/>
          <pc:sldMk cId="3272035507" sldId="295"/>
        </pc:sldMkLst>
        <pc:spChg chg="mod">
          <ac:chgData name="Róbert Nagy" userId="829153fd-9c8d-4360-bfc5-1e1be1c2c550" providerId="ADAL" clId="{182D5CC9-7661-4ADA-89CA-3F1D0398908C}" dt="2022-05-01T21:05:41.539" v="4683" actId="20577"/>
          <ac:spMkLst>
            <pc:docMk/>
            <pc:sldMk cId="3272035507" sldId="295"/>
            <ac:spMk id="2" creationId="{3D357BCA-A13D-BF0A-8BD1-E39B7C501260}"/>
          </ac:spMkLst>
        </pc:spChg>
        <pc:spChg chg="mod">
          <ac:chgData name="Róbert Nagy" userId="829153fd-9c8d-4360-bfc5-1e1be1c2c550" providerId="ADAL" clId="{182D5CC9-7661-4ADA-89CA-3F1D0398908C}" dt="2022-05-01T21:11:33.781" v="4980" actId="20577"/>
          <ac:spMkLst>
            <pc:docMk/>
            <pc:sldMk cId="3272035507" sldId="295"/>
            <ac:spMk id="3" creationId="{386CF472-1E6C-43CF-3D0F-F1764C4799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B696C-11BB-4299-8DCC-66A0F5372B14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586FF-4F68-4FE4-A103-27C57E9462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06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586FF-4F68-4FE4-A103-27C57E9462C5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01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86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762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05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850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875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19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6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684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39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84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04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62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15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82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35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78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71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24FC-96FB-4A7F-8954-51342439B61F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9A21-661A-44BB-A16F-3025B86DAF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41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F670A0-B634-49FB-A642-CB7301C92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731492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hu-HU" sz="4000" dirty="0"/>
              <a:t>MATLAB Symbolic Toolbox</a:t>
            </a:r>
            <a:r>
              <a:rPr lang="en-GB" sz="4000" dirty="0"/>
              <a:t> </a:t>
            </a:r>
            <a:r>
              <a:rPr lang="en-GB" sz="4000" dirty="0" err="1"/>
              <a:t>és</a:t>
            </a:r>
            <a:r>
              <a:rPr lang="en-GB" sz="4000" dirty="0"/>
              <a:t> </a:t>
            </a:r>
            <a:r>
              <a:rPr lang="hu-HU" sz="4000" dirty="0"/>
              <a:t>Blackjack szimuláció</a:t>
            </a:r>
          </a:p>
        </p:txBody>
      </p:sp>
      <p:pic>
        <p:nvPicPr>
          <p:cNvPr id="4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08B0581-9D09-46F9-8E9A-0B766179C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938" y="2734322"/>
            <a:ext cx="4418123" cy="2485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BD37A3-6BB6-6B1D-C233-40294F72F398}"/>
              </a:ext>
            </a:extLst>
          </p:cNvPr>
          <p:cNvSpPr txBox="1"/>
          <p:nvPr/>
        </p:nvSpPr>
        <p:spPr>
          <a:xfrm>
            <a:off x="7874493" y="6312023"/>
            <a:ext cx="425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Készítette</a:t>
            </a:r>
            <a:r>
              <a:rPr lang="en-GB" dirty="0"/>
              <a:t>: Nagy Róbert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9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521-FB77-42F3-198F-18F514B5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Kifejezések</a:t>
            </a:r>
            <a:r>
              <a:rPr lang="en-GB" dirty="0"/>
              <a:t> </a:t>
            </a:r>
            <a:r>
              <a:rPr lang="en-GB" dirty="0" err="1"/>
              <a:t>egyszerűsítése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manipulálása</a:t>
            </a:r>
            <a:r>
              <a:rPr lang="en-GB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F36A-38E1-0C26-D1E9-D0FA9434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008" y="1681315"/>
            <a:ext cx="9905999" cy="43111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Simplify(): </a:t>
            </a:r>
            <a:r>
              <a:rPr lang="en-GB" dirty="0" err="1"/>
              <a:t>Kifejezés</a:t>
            </a:r>
            <a:r>
              <a:rPr lang="en-GB" dirty="0"/>
              <a:t> </a:t>
            </a:r>
            <a:r>
              <a:rPr lang="en-GB" dirty="0" err="1"/>
              <a:t>egyszerűsítése</a:t>
            </a:r>
            <a:endParaRPr lang="en-GB" dirty="0"/>
          </a:p>
          <a:p>
            <a:pPr>
              <a:buFontTx/>
              <a:buChar char="-"/>
            </a:pPr>
            <a:r>
              <a:rPr lang="en-US" dirty="0"/>
              <a:t>Children(): </a:t>
            </a:r>
            <a:r>
              <a:rPr lang="en-US" dirty="0" err="1"/>
              <a:t>Rész</a:t>
            </a:r>
            <a:r>
              <a:rPr lang="en-US" dirty="0"/>
              <a:t> </a:t>
            </a:r>
            <a:r>
              <a:rPr lang="en-US" dirty="0" err="1"/>
              <a:t>kifejezések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C579E-8E31-394E-A7A3-BCC2F605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87" y="2915617"/>
            <a:ext cx="6449325" cy="1676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616C43-86C2-7DD8-54B4-96269572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40" y="4058679"/>
            <a:ext cx="697327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521-FB77-42F3-198F-18F514B5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Kifejezések</a:t>
            </a:r>
            <a:r>
              <a:rPr lang="en-GB" dirty="0"/>
              <a:t> </a:t>
            </a:r>
            <a:r>
              <a:rPr lang="en-GB" dirty="0" err="1"/>
              <a:t>egyszerűsítése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manipulálása</a:t>
            </a:r>
            <a:r>
              <a:rPr lang="en-GB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F36A-38E1-0C26-D1E9-D0FA9434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008" y="1681315"/>
            <a:ext cx="9905999" cy="43111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Isolate(): </a:t>
            </a:r>
            <a:r>
              <a:rPr lang="en-US" dirty="0" err="1"/>
              <a:t>Egyenlet</a:t>
            </a:r>
            <a:r>
              <a:rPr lang="en-US" dirty="0"/>
              <a:t> </a:t>
            </a:r>
            <a:r>
              <a:rPr lang="en-US" dirty="0" err="1"/>
              <a:t>kifejezése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szerint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92A42-CFEE-129C-8517-59583774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58" y="2607973"/>
            <a:ext cx="7973538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521-FB77-42F3-198F-18F514B5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Kifejezések</a:t>
            </a:r>
            <a:r>
              <a:rPr lang="en-GB" dirty="0"/>
              <a:t> </a:t>
            </a:r>
            <a:r>
              <a:rPr lang="en-GB" dirty="0" err="1"/>
              <a:t>egyszerűsítése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manipulálása</a:t>
            </a:r>
            <a:r>
              <a:rPr lang="en-GB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F36A-38E1-0C26-D1E9-D0FA9434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008" y="1681315"/>
            <a:ext cx="9905999" cy="431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Rewrite(): </a:t>
            </a:r>
            <a:r>
              <a:rPr lang="en-US" dirty="0" err="1"/>
              <a:t>kifejezés</a:t>
            </a:r>
            <a:r>
              <a:rPr lang="en-US" dirty="0"/>
              <a:t> </a:t>
            </a:r>
            <a:r>
              <a:rPr lang="en-US" dirty="0" err="1"/>
              <a:t>újraírása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kifejezés</a:t>
            </a:r>
            <a:r>
              <a:rPr lang="en-US" dirty="0"/>
              <a:t> </a:t>
            </a:r>
            <a:r>
              <a:rPr lang="en-US" dirty="0" err="1"/>
              <a:t>használatával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43022-CEDE-1A3D-43F0-B90D1DEA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16" y="2401000"/>
            <a:ext cx="854511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EE796-DA4E-401C-B03E-3A5C290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Analízis</a:t>
            </a:r>
            <a:r>
              <a:rPr lang="en-GB" dirty="0"/>
              <a:t>: </a:t>
            </a:r>
            <a:r>
              <a:rPr lang="en-US" dirty="0"/>
              <a:t>Limit</a:t>
            </a:r>
            <a:endParaRPr lang="hu-H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23271-DB1B-9BAD-479A-FF67FCE5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9" y="1647296"/>
            <a:ext cx="6744641" cy="3801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D6CA31-C9BD-628F-3B01-F200A6DB9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49" y="4633776"/>
            <a:ext cx="591585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EE796-DA4E-401C-B03E-3A5C290E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Analízis</a:t>
            </a:r>
            <a:r>
              <a:rPr lang="en-GB" dirty="0"/>
              <a:t>: </a:t>
            </a:r>
            <a:r>
              <a:rPr lang="en-US" dirty="0" err="1"/>
              <a:t>Gradiens</a:t>
            </a:r>
            <a:endParaRPr lang="hu-H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7BA5DF-FE19-D8BB-44D9-ECFA7E401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41" y="1954213"/>
            <a:ext cx="1032654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3DA0-071E-C74E-F61B-E028FC47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analízis</a:t>
            </a:r>
            <a:r>
              <a:rPr lang="en-GB" dirty="0"/>
              <a:t>	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E3E0D-BD6B-7980-D75A-23AD9EE61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3" y="3174779"/>
            <a:ext cx="4067743" cy="3172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B8CCB-FA90-632B-DFA7-653C1F1E8BD7}"/>
              </a:ext>
            </a:extLst>
          </p:cNvPr>
          <p:cNvSpPr txBox="1"/>
          <p:nvPr/>
        </p:nvSpPr>
        <p:spPr>
          <a:xfrm>
            <a:off x="1141413" y="1912422"/>
            <a:ext cx="456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Hesse </a:t>
            </a:r>
            <a:r>
              <a:rPr lang="en-GB" dirty="0" err="1"/>
              <a:t>mátrix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Jacobi </a:t>
            </a:r>
            <a:r>
              <a:rPr lang="en-GB" dirty="0" err="1"/>
              <a:t>mátrix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2062F-6DB3-6CCD-FB78-03F9DF72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15" y="1749428"/>
            <a:ext cx="747816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7019-A3F1-0932-1601-6CCBD582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Symbolic toolbox </a:t>
            </a:r>
            <a:r>
              <a:rPr lang="en-GB" dirty="0" err="1"/>
              <a:t>grafika</a:t>
            </a:r>
            <a:r>
              <a:rPr lang="en-GB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EFCF-74EA-FA73-0E1F-CC6B7005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symbolic toolbox </a:t>
            </a:r>
            <a:r>
              <a:rPr lang="en-GB" dirty="0" err="1"/>
              <a:t>leegyszerűsíti</a:t>
            </a:r>
            <a:r>
              <a:rPr lang="en-GB" dirty="0"/>
              <a:t> a </a:t>
            </a:r>
            <a:r>
              <a:rPr lang="en-GB" dirty="0" err="1"/>
              <a:t>függvények</a:t>
            </a:r>
            <a:r>
              <a:rPr lang="en-GB" dirty="0"/>
              <a:t> </a:t>
            </a:r>
            <a:r>
              <a:rPr lang="en-GB" dirty="0" err="1"/>
              <a:t>ábrázolását</a:t>
            </a:r>
            <a:r>
              <a:rPr lang="en-GB" dirty="0"/>
              <a:t>.</a:t>
            </a:r>
          </a:p>
          <a:p>
            <a:r>
              <a:rPr lang="en-US" dirty="0" err="1"/>
              <a:t>Animált</a:t>
            </a:r>
            <a:r>
              <a:rPr lang="en-US" dirty="0"/>
              <a:t> </a:t>
            </a:r>
            <a:r>
              <a:rPr lang="en-US" dirty="0" err="1"/>
              <a:t>ábrák</a:t>
            </a:r>
            <a:endParaRPr lang="en-US" dirty="0"/>
          </a:p>
          <a:p>
            <a:r>
              <a:rPr lang="en-US" dirty="0"/>
              <a:t>3D-s </a:t>
            </a:r>
            <a:r>
              <a:rPr lang="en-US" dirty="0" err="1"/>
              <a:t>grafikonok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3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2BB4-A52D-619A-9B52-D9C6A208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Blackjack	</a:t>
            </a:r>
            <a:endParaRPr lang="en-US" dirty="0"/>
          </a:p>
        </p:txBody>
      </p:sp>
      <p:pic>
        <p:nvPicPr>
          <p:cNvPr id="5" name="Content Placeholder 4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B0DD4D1E-4277-CD27-F14F-F0E19D40B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28577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9734-EC17-7BAD-806A-00FC5472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Blackjack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8868-EC5A-2557-3B24-94EA40CF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legtöbbet</a:t>
            </a:r>
            <a:r>
              <a:rPr lang="en-GB" dirty="0"/>
              <a:t> </a:t>
            </a:r>
            <a:r>
              <a:rPr lang="en-GB" dirty="0" err="1"/>
              <a:t>játszott</a:t>
            </a:r>
            <a:r>
              <a:rPr lang="en-GB" dirty="0"/>
              <a:t> </a:t>
            </a:r>
            <a:r>
              <a:rPr lang="en-GB" dirty="0" err="1"/>
              <a:t>kaszinós</a:t>
            </a:r>
            <a:r>
              <a:rPr lang="en-GB" dirty="0"/>
              <a:t> </a:t>
            </a:r>
            <a:r>
              <a:rPr lang="en-GB" dirty="0" err="1"/>
              <a:t>kártya</a:t>
            </a:r>
            <a:r>
              <a:rPr lang="en-GB" dirty="0"/>
              <a:t> </a:t>
            </a:r>
            <a:r>
              <a:rPr lang="en-GB" dirty="0" err="1"/>
              <a:t>játék</a:t>
            </a:r>
            <a:r>
              <a:rPr lang="en-GB" dirty="0"/>
              <a:t>. (</a:t>
            </a:r>
            <a:r>
              <a:rPr lang="en-GB" dirty="0" err="1"/>
              <a:t>másik</a:t>
            </a:r>
            <a:r>
              <a:rPr lang="en-GB" dirty="0"/>
              <a:t> </a:t>
            </a:r>
            <a:r>
              <a:rPr lang="en-GB" dirty="0" err="1"/>
              <a:t>nevén</a:t>
            </a:r>
            <a:r>
              <a:rPr lang="en-GB" dirty="0"/>
              <a:t> </a:t>
            </a:r>
            <a:r>
              <a:rPr lang="en-GB" dirty="0" err="1"/>
              <a:t>huszonegy</a:t>
            </a:r>
            <a:r>
              <a:rPr lang="en-GB" dirty="0"/>
              <a:t>)</a:t>
            </a:r>
          </a:p>
          <a:p>
            <a:r>
              <a:rPr lang="en-US" dirty="0"/>
              <a:t>52 </a:t>
            </a:r>
            <a:r>
              <a:rPr lang="en-US" dirty="0" err="1"/>
              <a:t>lapos</a:t>
            </a:r>
            <a:r>
              <a:rPr lang="en-US" dirty="0"/>
              <a:t> </a:t>
            </a:r>
            <a:r>
              <a:rPr lang="en-US" dirty="0" err="1"/>
              <a:t>francia</a:t>
            </a:r>
            <a:r>
              <a:rPr lang="en-US" dirty="0"/>
              <a:t> </a:t>
            </a:r>
            <a:r>
              <a:rPr lang="en-US" dirty="0" err="1"/>
              <a:t>kártya</a:t>
            </a:r>
            <a:r>
              <a:rPr lang="en-US" dirty="0"/>
              <a:t> (</a:t>
            </a:r>
            <a:r>
              <a:rPr lang="en-US" dirty="0" err="1"/>
              <a:t>dzsókerek</a:t>
            </a:r>
            <a:r>
              <a:rPr lang="en-US" dirty="0"/>
              <a:t> </a:t>
            </a:r>
            <a:r>
              <a:rPr lang="en-US" dirty="0" err="1"/>
              <a:t>nélkül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célja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játékos</a:t>
            </a:r>
            <a:r>
              <a:rPr lang="en-US" dirty="0"/>
              <a:t> </a:t>
            </a:r>
            <a:r>
              <a:rPr lang="en-US" dirty="0" err="1"/>
              <a:t>lapjai</a:t>
            </a:r>
            <a:r>
              <a:rPr lang="en-US" dirty="0"/>
              <a:t> </a:t>
            </a:r>
            <a:r>
              <a:rPr lang="en-US" dirty="0" err="1"/>
              <a:t>összértéke</a:t>
            </a:r>
            <a:r>
              <a:rPr lang="en-US" dirty="0"/>
              <a:t> </a:t>
            </a:r>
            <a:r>
              <a:rPr lang="en-US" dirty="0" err="1"/>
              <a:t>minél</a:t>
            </a:r>
            <a:r>
              <a:rPr lang="en-US" dirty="0"/>
              <a:t> </a:t>
            </a:r>
            <a:r>
              <a:rPr lang="en-US" dirty="0" err="1"/>
              <a:t>közelebb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huszonegyhez</a:t>
            </a:r>
            <a:r>
              <a:rPr lang="en-US" dirty="0"/>
              <a:t>, de </a:t>
            </a:r>
            <a:r>
              <a:rPr lang="en-US" dirty="0" err="1"/>
              <a:t>azt</a:t>
            </a:r>
            <a:r>
              <a:rPr lang="en-US" dirty="0"/>
              <a:t> ne </a:t>
            </a:r>
            <a:r>
              <a:rPr lang="en-US" dirty="0" err="1"/>
              <a:t>lépje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 descr="A picture containing text, queen, envelope&#10;&#10;Description automatically generated">
            <a:extLst>
              <a:ext uri="{FF2B5EF4-FFF2-40B4-BE49-F238E27FC236}">
                <a16:creationId xmlns:a16="http://schemas.microsoft.com/office/drawing/2014/main" id="{63FA4C60-6308-9C3B-AD6B-478E7D972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42" y="4679059"/>
            <a:ext cx="2499365" cy="20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78DC-51C6-05D3-E113-A86755B2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Játékszabályok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13F6-011E-7BF0-F3AC-6E1745B2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játékot</a:t>
            </a:r>
            <a:r>
              <a:rPr lang="en-GB" dirty="0"/>
              <a:t> </a:t>
            </a:r>
            <a:r>
              <a:rPr lang="en-GB" dirty="0" err="1"/>
              <a:t>legalább</a:t>
            </a:r>
            <a:r>
              <a:rPr lang="en-GB" dirty="0"/>
              <a:t> </a:t>
            </a:r>
            <a:r>
              <a:rPr lang="en-GB" dirty="0" err="1"/>
              <a:t>két</a:t>
            </a:r>
            <a:r>
              <a:rPr lang="en-GB" dirty="0"/>
              <a:t> </a:t>
            </a:r>
            <a:r>
              <a:rPr lang="en-GB" dirty="0" err="1"/>
              <a:t>játékos</a:t>
            </a:r>
            <a:r>
              <a:rPr lang="en-GB" dirty="0"/>
              <a:t> </a:t>
            </a:r>
            <a:r>
              <a:rPr lang="en-GB" dirty="0" err="1"/>
              <a:t>játssza</a:t>
            </a:r>
            <a:r>
              <a:rPr lang="en-GB" dirty="0"/>
              <a:t>, </a:t>
            </a:r>
            <a:r>
              <a:rPr lang="en-GB" dirty="0" err="1"/>
              <a:t>amelyből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egyik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osztó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dirty="0" err="1"/>
              <a:t>játékosok</a:t>
            </a:r>
            <a:r>
              <a:rPr lang="en-GB" dirty="0"/>
              <a:t> </a:t>
            </a:r>
            <a:r>
              <a:rPr lang="en-GB" dirty="0" err="1"/>
              <a:t>csak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osztó</a:t>
            </a:r>
            <a:r>
              <a:rPr lang="en-GB" dirty="0"/>
              <a:t> </a:t>
            </a:r>
            <a:r>
              <a:rPr lang="en-GB" dirty="0" err="1"/>
              <a:t>ellen</a:t>
            </a:r>
            <a:r>
              <a:rPr lang="en-GB" dirty="0"/>
              <a:t> </a:t>
            </a:r>
            <a:r>
              <a:rPr lang="en-GB" dirty="0" err="1"/>
              <a:t>játszanak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dirty="0" err="1"/>
              <a:t>játékot</a:t>
            </a:r>
            <a:r>
              <a:rPr lang="en-GB" dirty="0"/>
              <a:t> </a:t>
            </a:r>
            <a:r>
              <a:rPr lang="en-GB" dirty="0" err="1"/>
              <a:t>meghatározott</a:t>
            </a:r>
            <a:r>
              <a:rPr lang="en-GB" dirty="0"/>
              <a:t> </a:t>
            </a:r>
            <a:r>
              <a:rPr lang="en-GB" dirty="0" err="1"/>
              <a:t>tétre</a:t>
            </a:r>
            <a:r>
              <a:rPr lang="en-GB" dirty="0"/>
              <a:t> </a:t>
            </a:r>
            <a:r>
              <a:rPr lang="en-GB" dirty="0" err="1"/>
              <a:t>játsszák</a:t>
            </a:r>
            <a:r>
              <a:rPr lang="en-GB" dirty="0"/>
              <a:t>. A </a:t>
            </a:r>
            <a:r>
              <a:rPr lang="en-GB" dirty="0" err="1"/>
              <a:t>játékosnak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osztás</a:t>
            </a:r>
            <a:r>
              <a:rPr lang="en-GB" dirty="0"/>
              <a:t> </a:t>
            </a:r>
            <a:r>
              <a:rPr lang="en-GB" dirty="0" err="1"/>
              <a:t>előtt</a:t>
            </a:r>
            <a:r>
              <a:rPr lang="en-GB" dirty="0"/>
              <a:t> meg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tenni</a:t>
            </a:r>
            <a:r>
              <a:rPr lang="en-GB" dirty="0"/>
              <a:t> a </a:t>
            </a:r>
            <a:r>
              <a:rPr lang="en-GB" dirty="0" err="1"/>
              <a:t>tétet</a:t>
            </a:r>
            <a:endParaRPr lang="en-GB" dirty="0"/>
          </a:p>
          <a:p>
            <a:r>
              <a:rPr lang="en-GB" dirty="0"/>
              <a:t>Ha a </a:t>
            </a:r>
            <a:r>
              <a:rPr lang="en-GB" dirty="0" err="1"/>
              <a:t>játékos</a:t>
            </a:r>
            <a:r>
              <a:rPr lang="en-GB" dirty="0"/>
              <a:t> </a:t>
            </a:r>
            <a:r>
              <a:rPr lang="en-GB" dirty="0" err="1"/>
              <a:t>elveszti</a:t>
            </a:r>
            <a:r>
              <a:rPr lang="en-GB" dirty="0"/>
              <a:t> a </a:t>
            </a:r>
            <a:r>
              <a:rPr lang="en-GB" dirty="0" err="1"/>
              <a:t>játékot</a:t>
            </a:r>
            <a:r>
              <a:rPr lang="en-GB" dirty="0"/>
              <a:t>, </a:t>
            </a:r>
            <a:r>
              <a:rPr lang="en-GB" dirty="0" err="1"/>
              <a:t>akkor</a:t>
            </a:r>
            <a:r>
              <a:rPr lang="en-GB" dirty="0"/>
              <a:t> </a:t>
            </a:r>
            <a:r>
              <a:rPr lang="en-GB" dirty="0" err="1"/>
              <a:t>elveszíti</a:t>
            </a:r>
            <a:r>
              <a:rPr lang="en-GB" dirty="0"/>
              <a:t> a </a:t>
            </a:r>
            <a:r>
              <a:rPr lang="en-GB" dirty="0" err="1"/>
              <a:t>megtett</a:t>
            </a:r>
            <a:r>
              <a:rPr lang="en-GB" dirty="0"/>
              <a:t> </a:t>
            </a:r>
            <a:r>
              <a:rPr lang="en-GB" dirty="0" err="1"/>
              <a:t>tétet</a:t>
            </a:r>
            <a:r>
              <a:rPr lang="en-GB" dirty="0"/>
              <a:t>. </a:t>
            </a:r>
          </a:p>
          <a:p>
            <a:r>
              <a:rPr lang="en-GB" dirty="0"/>
              <a:t>Ha a </a:t>
            </a:r>
            <a:r>
              <a:rPr lang="en-GB" dirty="0" err="1"/>
              <a:t>játékos</a:t>
            </a:r>
            <a:r>
              <a:rPr lang="en-GB" dirty="0"/>
              <a:t> </a:t>
            </a:r>
            <a:r>
              <a:rPr lang="en-GB" dirty="0" err="1"/>
              <a:t>nyer</a:t>
            </a:r>
            <a:r>
              <a:rPr lang="en-GB" dirty="0"/>
              <a:t>, </a:t>
            </a:r>
            <a:r>
              <a:rPr lang="en-GB" dirty="0" err="1"/>
              <a:t>akkor</a:t>
            </a:r>
            <a:r>
              <a:rPr lang="en-GB" dirty="0"/>
              <a:t> a </a:t>
            </a:r>
            <a:r>
              <a:rPr lang="en-GB" dirty="0" err="1"/>
              <a:t>megtett</a:t>
            </a:r>
            <a:r>
              <a:rPr lang="en-GB" dirty="0"/>
              <a:t> </a:t>
            </a:r>
            <a:r>
              <a:rPr lang="en-GB" dirty="0" err="1"/>
              <a:t>tétet</a:t>
            </a:r>
            <a:r>
              <a:rPr lang="en-GB" dirty="0"/>
              <a:t> 2:1 </a:t>
            </a:r>
            <a:r>
              <a:rPr lang="en-GB" dirty="0" err="1"/>
              <a:t>arányban</a:t>
            </a:r>
            <a:r>
              <a:rPr lang="en-GB" dirty="0"/>
              <a:t> </a:t>
            </a:r>
            <a:r>
              <a:rPr lang="en-GB" dirty="0" err="1"/>
              <a:t>kapja</a:t>
            </a:r>
            <a:r>
              <a:rPr lang="en-GB" dirty="0"/>
              <a:t> </a:t>
            </a:r>
            <a:r>
              <a:rPr lang="en-GB" dirty="0" err="1"/>
              <a:t>vissza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4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924C9-FCF8-4075-882F-A563CAE1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 </a:t>
            </a:r>
            <a:r>
              <a:rPr lang="en-GB" dirty="0" err="1"/>
              <a:t>az</a:t>
            </a:r>
            <a:r>
              <a:rPr lang="en-GB" dirty="0"/>
              <a:t> a symbolic toolbox?	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CC3EC4-12E4-42CC-8692-5BFAB95B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8053"/>
            <a:ext cx="9905999" cy="426128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A </a:t>
            </a:r>
            <a:r>
              <a:rPr lang="en-GB" dirty="0" err="1"/>
              <a:t>toolboxok</a:t>
            </a:r>
            <a:r>
              <a:rPr lang="en-GB" dirty="0"/>
              <a:t> a </a:t>
            </a:r>
            <a:r>
              <a:rPr lang="en-GB" dirty="0" err="1"/>
              <a:t>matlabhoz</a:t>
            </a:r>
            <a:r>
              <a:rPr lang="en-GB" dirty="0"/>
              <a:t> </a:t>
            </a:r>
            <a:r>
              <a:rPr lang="en-GB" dirty="0" err="1"/>
              <a:t>árult</a:t>
            </a:r>
            <a:r>
              <a:rPr lang="en-GB" dirty="0"/>
              <a:t> </a:t>
            </a:r>
            <a:r>
              <a:rPr lang="en-GB" dirty="0" err="1"/>
              <a:t>kiegészítő</a:t>
            </a:r>
            <a:r>
              <a:rPr lang="en-GB" dirty="0"/>
              <a:t> </a:t>
            </a:r>
            <a:r>
              <a:rPr lang="en-GB" dirty="0" err="1"/>
              <a:t>függvénykönyvtárak</a:t>
            </a:r>
            <a:r>
              <a:rPr lang="en-GB" dirty="0"/>
              <a:t>. </a:t>
            </a:r>
          </a:p>
          <a:p>
            <a:pPr>
              <a:buFontTx/>
              <a:buChar char="-"/>
            </a:pPr>
            <a:r>
              <a:rPr lang="en-GB" dirty="0"/>
              <a:t>A Symbolic toolbox </a:t>
            </a:r>
            <a:r>
              <a:rPr lang="en-GB" dirty="0" err="1"/>
              <a:t>függvényeket</a:t>
            </a:r>
            <a:r>
              <a:rPr lang="en-GB" dirty="0"/>
              <a:t> </a:t>
            </a:r>
            <a:r>
              <a:rPr lang="en-GB" dirty="0" err="1"/>
              <a:t>tartalmaz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un. Symbolic </a:t>
            </a:r>
            <a:r>
              <a:rPr lang="en-GB" dirty="0" err="1"/>
              <a:t>matematikai</a:t>
            </a:r>
            <a:r>
              <a:rPr lang="en-GB" dirty="0"/>
              <a:t> </a:t>
            </a:r>
            <a:r>
              <a:rPr lang="en-GB" dirty="0" err="1"/>
              <a:t>egyenletek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változók</a:t>
            </a:r>
            <a:r>
              <a:rPr lang="en-GB" dirty="0"/>
              <a:t> </a:t>
            </a:r>
            <a:r>
              <a:rPr lang="en-GB" dirty="0" err="1"/>
              <a:t>számítására</a:t>
            </a:r>
            <a:r>
              <a:rPr lang="en-GB" dirty="0"/>
              <a:t>, </a:t>
            </a:r>
            <a:r>
              <a:rPr lang="en-GB" dirty="0" err="1"/>
              <a:t>gráfon</a:t>
            </a:r>
            <a:r>
              <a:rPr lang="en-GB" dirty="0"/>
              <a:t> </a:t>
            </a:r>
            <a:r>
              <a:rPr lang="en-GB" dirty="0" err="1"/>
              <a:t>való</a:t>
            </a:r>
            <a:r>
              <a:rPr lang="en-GB" dirty="0"/>
              <a:t> </a:t>
            </a:r>
            <a:r>
              <a:rPr lang="en-GB" dirty="0" err="1"/>
              <a:t>megjelenítésére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manipulálására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/>
              <a:t>A Symbolic toolbox </a:t>
            </a:r>
            <a:r>
              <a:rPr lang="en-GB" dirty="0" err="1"/>
              <a:t>segítségével</a:t>
            </a:r>
            <a:r>
              <a:rPr lang="en-GB" dirty="0"/>
              <a:t> </a:t>
            </a:r>
            <a:r>
              <a:rPr lang="en-GB" dirty="0" err="1"/>
              <a:t>analitikus</a:t>
            </a:r>
            <a:r>
              <a:rPr lang="en-GB" dirty="0"/>
              <a:t> </a:t>
            </a:r>
            <a:r>
              <a:rPr lang="en-GB" dirty="0" err="1"/>
              <a:t>módon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deriválni</a:t>
            </a:r>
            <a:r>
              <a:rPr lang="en-GB" dirty="0"/>
              <a:t>, </a:t>
            </a:r>
            <a:r>
              <a:rPr lang="en-GB" dirty="0" err="1"/>
              <a:t>integrálni</a:t>
            </a:r>
            <a:r>
              <a:rPr lang="en-GB" dirty="0"/>
              <a:t>, </a:t>
            </a:r>
            <a:r>
              <a:rPr lang="en-GB" dirty="0" err="1"/>
              <a:t>egyszerűsíteni</a:t>
            </a:r>
            <a:r>
              <a:rPr lang="en-GB" dirty="0"/>
              <a:t>, </a:t>
            </a:r>
            <a:r>
              <a:rPr lang="en-GB" dirty="0" err="1"/>
              <a:t>transzformálni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egyenleteket</a:t>
            </a:r>
            <a:r>
              <a:rPr lang="en-GB" dirty="0"/>
              <a:t> </a:t>
            </a:r>
            <a:r>
              <a:rPr lang="en-GB" dirty="0" err="1"/>
              <a:t>megoldani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/>
              <a:t>A toolbox </a:t>
            </a:r>
            <a:r>
              <a:rPr lang="en-GB" dirty="0" err="1"/>
              <a:t>leegyszerűsíti</a:t>
            </a:r>
            <a:r>
              <a:rPr lang="en-GB" dirty="0"/>
              <a:t> a </a:t>
            </a:r>
            <a:r>
              <a:rPr lang="en-GB" dirty="0" err="1"/>
              <a:t>számítások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egyenletek</a:t>
            </a:r>
            <a:r>
              <a:rPr lang="en-GB" dirty="0"/>
              <a:t> </a:t>
            </a:r>
            <a:r>
              <a:rPr lang="en-GB" dirty="0" err="1"/>
              <a:t>exportálását</a:t>
            </a:r>
            <a:r>
              <a:rPr lang="en-GB" dirty="0"/>
              <a:t> LaTeX </a:t>
            </a:r>
            <a:r>
              <a:rPr lang="en-GB" dirty="0" err="1"/>
              <a:t>és</a:t>
            </a:r>
            <a:r>
              <a:rPr lang="en-GB" dirty="0"/>
              <a:t> PDF </a:t>
            </a:r>
            <a:r>
              <a:rPr lang="en-GB" dirty="0" err="1"/>
              <a:t>formátumban</a:t>
            </a:r>
            <a:r>
              <a:rPr lang="en-GB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829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78DC-51C6-05D3-E113-A86755B2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Játékszabályok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13F6-011E-7BF0-F3AC-6E1745B2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Kártyák</a:t>
            </a:r>
            <a:r>
              <a:rPr lang="en-GB" dirty="0"/>
              <a:t> </a:t>
            </a:r>
            <a:r>
              <a:rPr lang="en-GB" dirty="0" err="1"/>
              <a:t>értékei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Ász</a:t>
            </a:r>
            <a:r>
              <a:rPr lang="en-GB" dirty="0"/>
              <a:t>: 1 </a:t>
            </a:r>
            <a:r>
              <a:rPr lang="en-GB" dirty="0" err="1"/>
              <a:t>vagy</a:t>
            </a:r>
            <a:r>
              <a:rPr lang="en-GB" dirty="0"/>
              <a:t> 11 (</a:t>
            </a:r>
            <a:r>
              <a:rPr lang="en-GB" dirty="0" err="1"/>
              <a:t>attól</a:t>
            </a:r>
            <a:r>
              <a:rPr lang="en-GB" dirty="0"/>
              <a:t> </a:t>
            </a:r>
            <a:r>
              <a:rPr lang="en-GB" dirty="0" err="1"/>
              <a:t>függ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melyik</a:t>
            </a:r>
            <a:r>
              <a:rPr lang="en-GB" dirty="0"/>
              <a:t> </a:t>
            </a:r>
            <a:r>
              <a:rPr lang="en-GB" dirty="0" err="1"/>
              <a:t>előnyösebb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Király</a:t>
            </a:r>
            <a:r>
              <a:rPr lang="en-GB" dirty="0"/>
              <a:t>, </a:t>
            </a:r>
            <a:r>
              <a:rPr lang="en-GB" dirty="0" err="1"/>
              <a:t>Dáma</a:t>
            </a:r>
            <a:r>
              <a:rPr lang="en-GB" dirty="0"/>
              <a:t>, </a:t>
            </a:r>
            <a:r>
              <a:rPr lang="en-GB" dirty="0" err="1"/>
              <a:t>Bubi</a:t>
            </a:r>
            <a:r>
              <a:rPr lang="en-GB" dirty="0"/>
              <a:t>: 10</a:t>
            </a:r>
          </a:p>
          <a:p>
            <a:pPr lvl="1"/>
            <a:r>
              <a:rPr lang="en-GB" dirty="0" err="1"/>
              <a:t>Számozott</a:t>
            </a:r>
            <a:r>
              <a:rPr lang="en-GB" dirty="0"/>
              <a:t> </a:t>
            </a:r>
            <a:r>
              <a:rPr lang="en-GB" dirty="0" err="1"/>
              <a:t>lapok</a:t>
            </a:r>
            <a:r>
              <a:rPr lang="en-GB" dirty="0"/>
              <a:t>: 2 – 10</a:t>
            </a:r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osztó</a:t>
            </a:r>
            <a:r>
              <a:rPr lang="en-US" dirty="0"/>
              <a:t> a </a:t>
            </a:r>
            <a:r>
              <a:rPr lang="en-US" dirty="0" err="1"/>
              <a:t>játékosnak</a:t>
            </a:r>
            <a:r>
              <a:rPr lang="en-US" dirty="0"/>
              <a:t> </a:t>
            </a:r>
            <a:r>
              <a:rPr lang="en-US" dirty="0" err="1"/>
              <a:t>oszt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lapot</a:t>
            </a:r>
            <a:r>
              <a:rPr lang="en-US" dirty="0"/>
              <a:t> </a:t>
            </a:r>
            <a:r>
              <a:rPr lang="en-US" dirty="0" err="1"/>
              <a:t>színével</a:t>
            </a:r>
            <a:r>
              <a:rPr lang="en-US" dirty="0"/>
              <a:t> </a:t>
            </a:r>
            <a:r>
              <a:rPr lang="en-US" dirty="0" err="1"/>
              <a:t>felfelé</a:t>
            </a:r>
            <a:r>
              <a:rPr lang="en-US" dirty="0"/>
              <a:t>, </a:t>
            </a:r>
            <a:r>
              <a:rPr lang="en-US" dirty="0" err="1"/>
              <a:t>magának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lapot</a:t>
            </a:r>
            <a:r>
              <a:rPr lang="en-US" dirty="0"/>
              <a:t> </a:t>
            </a:r>
            <a:r>
              <a:rPr lang="en-US" dirty="0" err="1"/>
              <a:t>színével</a:t>
            </a:r>
            <a:r>
              <a:rPr lang="en-US" dirty="0"/>
              <a:t> </a:t>
            </a:r>
            <a:r>
              <a:rPr lang="en-US" dirty="0" err="1"/>
              <a:t>felfelé</a:t>
            </a:r>
            <a:r>
              <a:rPr lang="en-US" dirty="0"/>
              <a:t>, </a:t>
            </a:r>
            <a:r>
              <a:rPr lang="en-US" dirty="0" err="1"/>
              <a:t>egyet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színével</a:t>
            </a:r>
            <a:r>
              <a:rPr lang="en-US" dirty="0"/>
              <a:t> </a:t>
            </a:r>
            <a:r>
              <a:rPr lang="en-US" dirty="0" err="1"/>
              <a:t>lefelé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3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5C45-200B-08A5-0F29-954A4936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Játékszabályok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B439-A526-0734-4CB2-BD3BC93C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játékos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osztást</a:t>
            </a:r>
            <a:r>
              <a:rPr lang="en-US" dirty="0"/>
              <a:t> </a:t>
            </a:r>
            <a:r>
              <a:rPr lang="en-US" dirty="0" err="1"/>
              <a:t>követően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lapot</a:t>
            </a:r>
            <a:r>
              <a:rPr lang="en-US" dirty="0"/>
              <a:t> </a:t>
            </a:r>
            <a:r>
              <a:rPr lang="en-US" dirty="0" err="1"/>
              <a:t>kérhet</a:t>
            </a:r>
            <a:r>
              <a:rPr lang="en-US" dirty="0"/>
              <a:t> (Hit)</a:t>
            </a:r>
          </a:p>
          <a:p>
            <a:pPr lvl="1"/>
            <a:r>
              <a:rPr lang="en-US" dirty="0" err="1"/>
              <a:t>megállhat</a:t>
            </a:r>
            <a:r>
              <a:rPr lang="en-US" dirty="0"/>
              <a:t> (Stand)</a:t>
            </a:r>
          </a:p>
          <a:p>
            <a:pPr lvl="1"/>
            <a:r>
              <a:rPr lang="en-US" dirty="0" err="1"/>
              <a:t>Duplázhat</a:t>
            </a:r>
            <a:r>
              <a:rPr lang="en-US" dirty="0"/>
              <a:t> (double)</a:t>
            </a:r>
          </a:p>
          <a:p>
            <a:pPr lvl="1"/>
            <a:r>
              <a:rPr lang="en-US" dirty="0" err="1"/>
              <a:t>Splitelhet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feladhatja</a:t>
            </a:r>
            <a:r>
              <a:rPr lang="en-US" dirty="0"/>
              <a:t> a </a:t>
            </a:r>
            <a:r>
              <a:rPr lang="en-US" dirty="0" err="1"/>
              <a:t>játékot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9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433E-9901-3E0B-065A-CBEB92F3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Játékszabályok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67F4-C875-24E7-6BBC-D1FC8969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Miután</a:t>
            </a:r>
            <a:r>
              <a:rPr lang="en-GB" dirty="0"/>
              <a:t> a </a:t>
            </a:r>
            <a:r>
              <a:rPr lang="en-GB" dirty="0" err="1"/>
              <a:t>játékosok</a:t>
            </a:r>
            <a:r>
              <a:rPr lang="en-GB" dirty="0"/>
              <a:t> </a:t>
            </a:r>
            <a:r>
              <a:rPr lang="en-GB" dirty="0" err="1"/>
              <a:t>befejezték</a:t>
            </a:r>
            <a:r>
              <a:rPr lang="en-GB" dirty="0"/>
              <a:t> a </a:t>
            </a:r>
            <a:r>
              <a:rPr lang="en-GB" dirty="0" err="1"/>
              <a:t>játékot</a:t>
            </a:r>
            <a:r>
              <a:rPr lang="en-GB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kezdhet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osztó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magának</a:t>
            </a:r>
            <a:r>
              <a:rPr lang="en-US" dirty="0"/>
              <a:t> </a:t>
            </a:r>
            <a:r>
              <a:rPr lang="en-US" dirty="0" err="1"/>
              <a:t>lapot</a:t>
            </a:r>
            <a:r>
              <a:rPr lang="en-US" dirty="0"/>
              <a:t> </a:t>
            </a:r>
            <a:r>
              <a:rPr lang="en-US" dirty="0" err="1"/>
              <a:t>osztani</a:t>
            </a:r>
            <a:r>
              <a:rPr lang="en-US" dirty="0"/>
              <a:t>. </a:t>
            </a:r>
          </a:p>
          <a:p>
            <a:r>
              <a:rPr lang="en-US" dirty="0"/>
              <a:t>Az </a:t>
            </a:r>
            <a:r>
              <a:rPr lang="en-US" dirty="0" err="1"/>
              <a:t>osztónak</a:t>
            </a:r>
            <a:r>
              <a:rPr lang="en-US" dirty="0"/>
              <a:t> 16-nál </a:t>
            </a:r>
            <a:r>
              <a:rPr lang="en-US" dirty="0" err="1"/>
              <a:t>kötelezően</a:t>
            </a:r>
            <a:r>
              <a:rPr lang="en-US" dirty="0"/>
              <a:t> </a:t>
            </a:r>
            <a:r>
              <a:rPr lang="en-US" dirty="0" err="1"/>
              <a:t>lapot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kérnie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17-nél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kötelezően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állnia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7302-0056-FAA0-AA3C-F7D01D1E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Játékszabályok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C297-8B70-BA5B-AD9C-871D7E1C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236"/>
            <a:ext cx="9905999" cy="4551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végeredménye</a:t>
            </a:r>
            <a:r>
              <a:rPr lang="en-US" dirty="0"/>
              <a:t>:</a:t>
            </a:r>
          </a:p>
          <a:p>
            <a:r>
              <a:rPr lang="en-US" dirty="0"/>
              <a:t>Ha a </a:t>
            </a:r>
            <a:r>
              <a:rPr lang="en-US" dirty="0" err="1"/>
              <a:t>játékos</a:t>
            </a:r>
            <a:r>
              <a:rPr lang="en-US" dirty="0"/>
              <a:t> </a:t>
            </a:r>
            <a:r>
              <a:rPr lang="en-US" dirty="0" err="1"/>
              <a:t>lapjainak</a:t>
            </a:r>
            <a:r>
              <a:rPr lang="en-US" dirty="0"/>
              <a:t> </a:t>
            </a:r>
            <a:r>
              <a:rPr lang="en-US" dirty="0" err="1"/>
              <a:t>összértéke</a:t>
            </a:r>
            <a:r>
              <a:rPr lang="en-US" dirty="0"/>
              <a:t> </a:t>
            </a:r>
            <a:r>
              <a:rPr lang="en-US" dirty="0" err="1"/>
              <a:t>közelebb</a:t>
            </a:r>
            <a:r>
              <a:rPr lang="en-US" dirty="0"/>
              <a:t> van a 21-hez,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osztóé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játékos</a:t>
            </a:r>
            <a:r>
              <a:rPr lang="en-US" dirty="0"/>
              <a:t> a </a:t>
            </a:r>
            <a:r>
              <a:rPr lang="en-US" dirty="0" err="1"/>
              <a:t>tétet</a:t>
            </a:r>
            <a:r>
              <a:rPr lang="en-US" dirty="0"/>
              <a:t> 2:1 </a:t>
            </a:r>
            <a:r>
              <a:rPr lang="en-US" dirty="0" err="1"/>
              <a:t>arányban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meg.</a:t>
            </a:r>
          </a:p>
          <a:p>
            <a:r>
              <a:rPr lang="en-US" dirty="0"/>
              <a:t>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osztó</a:t>
            </a:r>
            <a:r>
              <a:rPr lang="en-US" dirty="0"/>
              <a:t> </a:t>
            </a:r>
            <a:r>
              <a:rPr lang="en-US" dirty="0" err="1"/>
              <a:t>lapjainak</a:t>
            </a:r>
            <a:r>
              <a:rPr lang="en-US" dirty="0"/>
              <a:t> </a:t>
            </a:r>
            <a:r>
              <a:rPr lang="en-US" dirty="0" err="1"/>
              <a:t>összértéke</a:t>
            </a:r>
            <a:r>
              <a:rPr lang="en-US" dirty="0"/>
              <a:t> </a:t>
            </a:r>
            <a:r>
              <a:rPr lang="en-US" dirty="0" err="1"/>
              <a:t>közelebb</a:t>
            </a:r>
            <a:r>
              <a:rPr lang="en-US" dirty="0"/>
              <a:t> van a 21-hez, mint a </a:t>
            </a:r>
            <a:r>
              <a:rPr lang="en-US" dirty="0" err="1"/>
              <a:t>játékosé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játékos</a:t>
            </a:r>
            <a:r>
              <a:rPr lang="en-US" dirty="0"/>
              <a:t> </a:t>
            </a:r>
            <a:r>
              <a:rPr lang="en-US" dirty="0" err="1"/>
              <a:t>elvesztette</a:t>
            </a:r>
            <a:r>
              <a:rPr lang="en-US" dirty="0"/>
              <a:t> a </a:t>
            </a:r>
            <a:r>
              <a:rPr lang="en-US" dirty="0" err="1"/>
              <a:t>tétet</a:t>
            </a:r>
            <a:r>
              <a:rPr lang="en-US" dirty="0"/>
              <a:t>.</a:t>
            </a:r>
          </a:p>
          <a:p>
            <a:r>
              <a:rPr lang="en-US" dirty="0"/>
              <a:t>Ha a </a:t>
            </a:r>
            <a:r>
              <a:rPr lang="en-US" dirty="0" err="1"/>
              <a:t>játékos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osztó</a:t>
            </a:r>
            <a:r>
              <a:rPr lang="en-US" dirty="0"/>
              <a:t> </a:t>
            </a:r>
            <a:r>
              <a:rPr lang="en-US" dirty="0" err="1"/>
              <a:t>lapjainak</a:t>
            </a:r>
            <a:r>
              <a:rPr lang="en-US" dirty="0"/>
              <a:t> </a:t>
            </a:r>
            <a:r>
              <a:rPr lang="en-US" dirty="0" err="1"/>
              <a:t>összértéke</a:t>
            </a:r>
            <a:r>
              <a:rPr lang="en-US" dirty="0"/>
              <a:t> </a:t>
            </a:r>
            <a:r>
              <a:rPr lang="en-US" dirty="0" err="1"/>
              <a:t>egyforma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állás</a:t>
            </a:r>
            <a:r>
              <a:rPr lang="en-US" dirty="0"/>
              <a:t> </a:t>
            </a:r>
            <a:r>
              <a:rPr lang="en-US" dirty="0" err="1"/>
              <a:t>döntetlen</a:t>
            </a:r>
            <a:r>
              <a:rPr lang="en-US" dirty="0"/>
              <a:t> (Push)</a:t>
            </a:r>
          </a:p>
          <a:p>
            <a:r>
              <a:rPr lang="en-US" dirty="0"/>
              <a:t>Ha a </a:t>
            </a:r>
            <a:r>
              <a:rPr lang="en-US" dirty="0" err="1"/>
              <a:t>játékos</a:t>
            </a:r>
            <a:r>
              <a:rPr lang="en-US" dirty="0"/>
              <a:t> </a:t>
            </a:r>
            <a:r>
              <a:rPr lang="en-US" dirty="0" err="1"/>
              <a:t>lapjainak</a:t>
            </a:r>
            <a:r>
              <a:rPr lang="en-US" dirty="0"/>
              <a:t> </a:t>
            </a:r>
            <a:r>
              <a:rPr lang="en-US" dirty="0" err="1"/>
              <a:t>összértéke</a:t>
            </a:r>
            <a:r>
              <a:rPr lang="en-US" dirty="0"/>
              <a:t> a </a:t>
            </a:r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21-et </a:t>
            </a:r>
            <a:r>
              <a:rPr lang="en-US" dirty="0" err="1"/>
              <a:t>meghaladja</a:t>
            </a:r>
            <a:r>
              <a:rPr lang="en-US" dirty="0"/>
              <a:t> (Bust),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játékos</a:t>
            </a:r>
            <a:r>
              <a:rPr lang="en-US" dirty="0"/>
              <a:t> </a:t>
            </a:r>
            <a:r>
              <a:rPr lang="en-US" dirty="0" err="1"/>
              <a:t>elvesztette</a:t>
            </a:r>
            <a:r>
              <a:rPr lang="en-US" dirty="0"/>
              <a:t> a </a:t>
            </a:r>
            <a:r>
              <a:rPr lang="en-US" dirty="0" err="1"/>
              <a:t>tétet</a:t>
            </a:r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osztó</a:t>
            </a:r>
            <a:r>
              <a:rPr lang="en-US" dirty="0"/>
              <a:t> </a:t>
            </a:r>
            <a:r>
              <a:rPr lang="en-US" dirty="0" err="1"/>
              <a:t>lapjainak</a:t>
            </a:r>
            <a:r>
              <a:rPr lang="en-US" dirty="0"/>
              <a:t> </a:t>
            </a:r>
            <a:r>
              <a:rPr lang="en-US" dirty="0" err="1"/>
              <a:t>összértéke</a:t>
            </a:r>
            <a:r>
              <a:rPr lang="en-US" dirty="0"/>
              <a:t> a </a:t>
            </a:r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21-et </a:t>
            </a:r>
            <a:r>
              <a:rPr lang="en-US" dirty="0" err="1"/>
              <a:t>meghaladja</a:t>
            </a:r>
            <a:r>
              <a:rPr lang="en-US" dirty="0"/>
              <a:t> (Bust),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játékos</a:t>
            </a:r>
            <a:r>
              <a:rPr lang="en-US" dirty="0"/>
              <a:t> a </a:t>
            </a:r>
            <a:r>
              <a:rPr lang="en-US" dirty="0" err="1"/>
              <a:t>tétet</a:t>
            </a:r>
            <a:r>
              <a:rPr lang="en-US" dirty="0"/>
              <a:t> 2:1 </a:t>
            </a:r>
            <a:r>
              <a:rPr lang="en-US" dirty="0" err="1"/>
              <a:t>arányban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meg.</a:t>
            </a:r>
          </a:p>
          <a:p>
            <a:r>
              <a:rPr lang="en-US" dirty="0"/>
              <a:t>Ha a </a:t>
            </a:r>
            <a:r>
              <a:rPr lang="en-US" dirty="0" err="1"/>
              <a:t>játékos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lapjának</a:t>
            </a:r>
            <a:r>
              <a:rPr lang="en-US" dirty="0"/>
              <a:t> </a:t>
            </a:r>
            <a:r>
              <a:rPr lang="en-US" dirty="0" err="1"/>
              <a:t>összértéke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21 (Blackjack),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osztó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Blackjack-et </a:t>
            </a:r>
            <a:r>
              <a:rPr lang="en-US" dirty="0" err="1"/>
              <a:t>ért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játékos</a:t>
            </a:r>
            <a:r>
              <a:rPr lang="en-US" dirty="0"/>
              <a:t> a </a:t>
            </a:r>
            <a:r>
              <a:rPr lang="en-US" dirty="0" err="1"/>
              <a:t>megtett</a:t>
            </a:r>
            <a:r>
              <a:rPr lang="en-US" dirty="0"/>
              <a:t> </a:t>
            </a:r>
            <a:r>
              <a:rPr lang="en-US" dirty="0" err="1"/>
              <a:t>tétet</a:t>
            </a:r>
            <a:r>
              <a:rPr lang="en-US" dirty="0"/>
              <a:t> 3:2 </a:t>
            </a:r>
            <a:r>
              <a:rPr lang="en-US" dirty="0" err="1"/>
              <a:t>arányban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meg.</a:t>
            </a:r>
          </a:p>
        </p:txBody>
      </p:sp>
    </p:spTree>
    <p:extLst>
      <p:ext uri="{BB962C8B-B14F-4D97-AF65-F5344CB8AC3E}">
        <p14:creationId xmlns:p14="http://schemas.microsoft.com/office/powerpoint/2010/main" val="321983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7BCA-A13D-BF0A-8BD1-E39B7C50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Sidebetek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F472-1E6C-43CF-3D0F-F1764C47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játék</a:t>
            </a:r>
            <a:r>
              <a:rPr lang="en-GB" dirty="0"/>
              <a:t> </a:t>
            </a:r>
            <a:r>
              <a:rPr lang="en-GB" dirty="0" err="1"/>
              <a:t>elején</a:t>
            </a:r>
            <a:r>
              <a:rPr lang="en-GB" dirty="0"/>
              <a:t> </a:t>
            </a:r>
            <a:r>
              <a:rPr lang="en-GB" dirty="0" err="1"/>
              <a:t>lehetőség</a:t>
            </a:r>
            <a:r>
              <a:rPr lang="en-GB" dirty="0"/>
              <a:t> van a </a:t>
            </a:r>
            <a:r>
              <a:rPr lang="en-GB" dirty="0" err="1"/>
              <a:t>játékosok</a:t>
            </a:r>
            <a:r>
              <a:rPr lang="en-GB" dirty="0"/>
              <a:t> </a:t>
            </a:r>
            <a:r>
              <a:rPr lang="en-GB" dirty="0" err="1"/>
              <a:t>számára</a:t>
            </a:r>
            <a:r>
              <a:rPr lang="en-GB" dirty="0"/>
              <a:t> </a:t>
            </a:r>
            <a:r>
              <a:rPr lang="en-GB" dirty="0" err="1"/>
              <a:t>sidebeteket</a:t>
            </a:r>
            <a:r>
              <a:rPr lang="en-GB" dirty="0"/>
              <a:t> </a:t>
            </a:r>
            <a:r>
              <a:rPr lang="en-GB" dirty="0" err="1"/>
              <a:t>tenni</a:t>
            </a:r>
            <a:r>
              <a:rPr lang="en-GB" dirty="0"/>
              <a:t>.</a:t>
            </a:r>
          </a:p>
          <a:p>
            <a:r>
              <a:rPr lang="en-GB" dirty="0" err="1"/>
              <a:t>Általában</a:t>
            </a:r>
            <a:r>
              <a:rPr lang="en-GB" dirty="0"/>
              <a:t> a </a:t>
            </a:r>
            <a:r>
              <a:rPr lang="en-GB" dirty="0" err="1"/>
              <a:t>sidebet</a:t>
            </a:r>
            <a:r>
              <a:rPr lang="en-GB" dirty="0"/>
              <a:t> a </a:t>
            </a:r>
            <a:r>
              <a:rPr lang="en-GB" dirty="0" err="1"/>
              <a:t>játékos</a:t>
            </a:r>
            <a:r>
              <a:rPr lang="en-GB" dirty="0"/>
              <a:t> </a:t>
            </a:r>
            <a:r>
              <a:rPr lang="en-GB" dirty="0" err="1"/>
              <a:t>két</a:t>
            </a:r>
            <a:r>
              <a:rPr lang="en-GB" dirty="0"/>
              <a:t> </a:t>
            </a:r>
            <a:r>
              <a:rPr lang="en-GB" dirty="0" err="1"/>
              <a:t>lapjára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osztó</a:t>
            </a:r>
            <a:r>
              <a:rPr lang="en-GB" dirty="0"/>
              <a:t> </a:t>
            </a:r>
            <a:r>
              <a:rPr lang="en-GB" dirty="0" err="1"/>
              <a:t>felfordított</a:t>
            </a:r>
            <a:r>
              <a:rPr lang="en-GB" dirty="0"/>
              <a:t> </a:t>
            </a:r>
            <a:r>
              <a:rPr lang="en-GB" dirty="0" err="1"/>
              <a:t>lapjára</a:t>
            </a:r>
            <a:r>
              <a:rPr lang="en-GB" dirty="0"/>
              <a:t> </a:t>
            </a:r>
            <a:r>
              <a:rPr lang="en-GB" dirty="0" err="1"/>
              <a:t>vonatkozik</a:t>
            </a:r>
            <a:r>
              <a:rPr lang="en-GB" dirty="0"/>
              <a:t>.</a:t>
            </a:r>
          </a:p>
          <a:p>
            <a:r>
              <a:rPr lang="en-US" dirty="0" err="1"/>
              <a:t>Például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flush: A </a:t>
            </a:r>
            <a:r>
              <a:rPr lang="en-US" dirty="0" err="1"/>
              <a:t>játékos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kártyája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osztó</a:t>
            </a:r>
            <a:r>
              <a:rPr lang="en-US" dirty="0"/>
              <a:t> </a:t>
            </a:r>
            <a:r>
              <a:rPr lang="en-US" dirty="0" err="1"/>
              <a:t>kártyája</a:t>
            </a:r>
            <a:r>
              <a:rPr lang="en-US" dirty="0"/>
              <a:t> </a:t>
            </a:r>
            <a:r>
              <a:rPr lang="en-US" dirty="0" err="1"/>
              <a:t>ugyanolyan</a:t>
            </a:r>
            <a:r>
              <a:rPr lang="en-US" dirty="0"/>
              <a:t> </a:t>
            </a:r>
            <a:r>
              <a:rPr lang="en-US" dirty="0" err="1"/>
              <a:t>színű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Straight: A </a:t>
            </a:r>
            <a:r>
              <a:rPr lang="en-US" dirty="0" err="1"/>
              <a:t>játékos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kártyája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osztó</a:t>
            </a:r>
            <a:r>
              <a:rPr lang="en-US" dirty="0"/>
              <a:t> </a:t>
            </a:r>
            <a:r>
              <a:rPr lang="en-US" dirty="0" err="1"/>
              <a:t>kártyája</a:t>
            </a:r>
            <a:r>
              <a:rPr lang="en-US" dirty="0"/>
              <a:t> </a:t>
            </a:r>
            <a:r>
              <a:rPr lang="en-US" dirty="0" err="1"/>
              <a:t>sorban</a:t>
            </a:r>
            <a:r>
              <a:rPr lang="en-US" dirty="0"/>
              <a:t> van.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3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86E9-0DA4-6360-89D3-3DBDD06B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szimuláció</a:t>
            </a:r>
            <a:r>
              <a:rPr lang="en-GB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1BE3-495E-7E2A-B566-18B17EF7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játékos</a:t>
            </a:r>
            <a:r>
              <a:rPr lang="en-GB" dirty="0"/>
              <a:t> </a:t>
            </a:r>
            <a:r>
              <a:rPr lang="en-GB" dirty="0" err="1"/>
              <a:t>játszik</a:t>
            </a:r>
            <a:endParaRPr lang="en-GB" dirty="0"/>
          </a:p>
          <a:p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alapvető</a:t>
            </a:r>
            <a:r>
              <a:rPr lang="en-GB" dirty="0"/>
              <a:t> </a:t>
            </a:r>
            <a:r>
              <a:rPr lang="en-GB" dirty="0" err="1"/>
              <a:t>stratégiát</a:t>
            </a:r>
            <a:r>
              <a:rPr lang="en-GB" dirty="0"/>
              <a:t> </a:t>
            </a:r>
            <a:r>
              <a:rPr lang="en-GB" dirty="0" err="1"/>
              <a:t>követ</a:t>
            </a:r>
            <a:r>
              <a:rPr lang="en-GB" dirty="0"/>
              <a:t>:</a:t>
            </a:r>
          </a:p>
          <a:p>
            <a:r>
              <a:rPr lang="en-GB" dirty="0"/>
              <a:t>Meg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adni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Kezdőpénz</a:t>
            </a:r>
            <a:endParaRPr lang="en-GB" dirty="0"/>
          </a:p>
          <a:p>
            <a:pPr lvl="1"/>
            <a:r>
              <a:rPr lang="en-GB" dirty="0" err="1"/>
              <a:t>Tét</a:t>
            </a:r>
            <a:endParaRPr lang="en-GB" dirty="0"/>
          </a:p>
          <a:p>
            <a:pPr lvl="1"/>
            <a:r>
              <a:rPr lang="en-GB" dirty="0" err="1"/>
              <a:t>Paklik</a:t>
            </a:r>
            <a:r>
              <a:rPr lang="en-GB" dirty="0"/>
              <a:t> </a:t>
            </a:r>
            <a:r>
              <a:rPr lang="en-GB" dirty="0" err="1"/>
              <a:t>száma</a:t>
            </a:r>
            <a:endParaRPr lang="en-GB" dirty="0"/>
          </a:p>
          <a:p>
            <a:pPr lvl="1"/>
            <a:r>
              <a:rPr lang="en-GB" dirty="0" err="1"/>
              <a:t>Hány</a:t>
            </a:r>
            <a:r>
              <a:rPr lang="en-GB" dirty="0"/>
              <a:t> </a:t>
            </a:r>
            <a:r>
              <a:rPr lang="en-GB" dirty="0" err="1"/>
              <a:t>kör</a:t>
            </a:r>
            <a:r>
              <a:rPr lang="en-GB" dirty="0"/>
              <a:t> </a:t>
            </a:r>
            <a:r>
              <a:rPr lang="en-GB" dirty="0" err="1"/>
              <a:t>legyen</a:t>
            </a:r>
            <a:r>
              <a:rPr lang="en-GB" dirty="0"/>
              <a:t> / </a:t>
            </a:r>
            <a:r>
              <a:rPr lang="en-GB" dirty="0" err="1"/>
              <a:t>hány</a:t>
            </a:r>
            <a:r>
              <a:rPr lang="en-GB" dirty="0"/>
              <a:t> </a:t>
            </a:r>
            <a:r>
              <a:rPr lang="en-GB" dirty="0" err="1"/>
              <a:t>százalék</a:t>
            </a:r>
            <a:r>
              <a:rPr lang="en-GB" dirty="0"/>
              <a:t> </a:t>
            </a:r>
            <a:r>
              <a:rPr lang="en-GB" dirty="0" err="1"/>
              <a:t>profitnál</a:t>
            </a:r>
            <a:r>
              <a:rPr lang="en-GB" dirty="0"/>
              <a:t> </a:t>
            </a:r>
            <a:r>
              <a:rPr lang="en-GB" dirty="0" err="1"/>
              <a:t>álljon</a:t>
            </a:r>
            <a:r>
              <a:rPr lang="en-GB" dirty="0"/>
              <a:t> meg.</a:t>
            </a:r>
          </a:p>
          <a:p>
            <a:pPr lvl="1"/>
            <a:r>
              <a:rPr lang="en-GB" dirty="0" err="1"/>
              <a:t>Sidebet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sidebet</a:t>
            </a:r>
            <a:r>
              <a:rPr lang="en-GB" dirty="0"/>
              <a:t> </a:t>
            </a:r>
            <a:r>
              <a:rPr lang="en-GB" dirty="0" err="1"/>
              <a:t>tét</a:t>
            </a:r>
            <a:endParaRPr lang="en-GB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EA4AF6F-7476-DBA3-3E60-51D24CDF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41" y="0"/>
            <a:ext cx="3027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FBCC26-73CC-4964-A4CC-43F60570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597"/>
            <a:ext cx="9007136" cy="1293028"/>
          </a:xfrm>
        </p:spPr>
        <p:txBody>
          <a:bodyPr>
            <a:normAutofit/>
          </a:bodyPr>
          <a:lstStyle/>
          <a:p>
            <a:r>
              <a:rPr lang="hu-HU" dirty="0"/>
              <a:t>Szimbolikus számok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hu-HU" dirty="0"/>
              <a:t>változók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1E6781-B5FE-400B-A281-45D05404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7848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A </a:t>
            </a:r>
            <a:r>
              <a:rPr lang="en-GB" dirty="0" err="1"/>
              <a:t>szám</a:t>
            </a:r>
            <a:r>
              <a:rPr lang="en-GB" dirty="0"/>
              <a:t>, </a:t>
            </a:r>
            <a:r>
              <a:rPr lang="en-GB" dirty="0" err="1"/>
              <a:t>karakter</a:t>
            </a:r>
            <a:r>
              <a:rPr lang="en-GB" dirty="0"/>
              <a:t>, </a:t>
            </a:r>
            <a:r>
              <a:rPr lang="en-GB" dirty="0" err="1"/>
              <a:t>struktúra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cell </a:t>
            </a:r>
            <a:r>
              <a:rPr lang="en-GB" dirty="0" err="1"/>
              <a:t>változótípusok</a:t>
            </a:r>
            <a:r>
              <a:rPr lang="en-GB" dirty="0"/>
              <a:t> </a:t>
            </a:r>
            <a:r>
              <a:rPr lang="en-GB" dirty="0" err="1"/>
              <a:t>mellé</a:t>
            </a:r>
            <a:r>
              <a:rPr lang="en-GB" dirty="0"/>
              <a:t> </a:t>
            </a:r>
            <a:r>
              <a:rPr lang="en-GB" dirty="0" err="1"/>
              <a:t>bejön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új</a:t>
            </a:r>
            <a:r>
              <a:rPr lang="en-GB" dirty="0"/>
              <a:t> </a:t>
            </a:r>
            <a:r>
              <a:rPr lang="en-GB" dirty="0" err="1"/>
              <a:t>típus</a:t>
            </a:r>
            <a:r>
              <a:rPr lang="en-GB" dirty="0"/>
              <a:t>: </a:t>
            </a:r>
            <a:r>
              <a:rPr lang="en-GB" dirty="0" err="1"/>
              <a:t>sym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A </a:t>
            </a:r>
            <a:r>
              <a:rPr lang="en-GB" dirty="0" err="1"/>
              <a:t>sym</a:t>
            </a:r>
            <a:r>
              <a:rPr lang="en-GB" dirty="0"/>
              <a:t> </a:t>
            </a:r>
            <a:r>
              <a:rPr lang="en-GB" dirty="0" err="1"/>
              <a:t>típusú</a:t>
            </a:r>
            <a:r>
              <a:rPr lang="en-GB" dirty="0"/>
              <a:t> </a:t>
            </a:r>
            <a:r>
              <a:rPr lang="en-GB" dirty="0" err="1"/>
              <a:t>változó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értékeket</a:t>
            </a:r>
            <a:r>
              <a:rPr lang="en-GB" dirty="0"/>
              <a:t> </a:t>
            </a:r>
            <a:r>
              <a:rPr lang="en-GB" dirty="0" err="1"/>
              <a:t>tört</a:t>
            </a:r>
            <a:r>
              <a:rPr lang="en-GB" dirty="0"/>
              <a:t> </a:t>
            </a:r>
            <a:r>
              <a:rPr lang="en-GB" dirty="0" err="1"/>
              <a:t>alakban</a:t>
            </a:r>
            <a:r>
              <a:rPr lang="en-GB" dirty="0"/>
              <a:t> </a:t>
            </a:r>
            <a:r>
              <a:rPr lang="en-GB" dirty="0" err="1"/>
              <a:t>tárolja</a:t>
            </a:r>
            <a:r>
              <a:rPr lang="en-GB" dirty="0"/>
              <a:t> (</a:t>
            </a:r>
            <a:r>
              <a:rPr lang="en-GB" dirty="0" err="1"/>
              <a:t>kevesebb</a:t>
            </a:r>
            <a:r>
              <a:rPr lang="en-GB" dirty="0"/>
              <a:t> </a:t>
            </a:r>
            <a:r>
              <a:rPr lang="en-GB" dirty="0" err="1"/>
              <a:t>kerekítési</a:t>
            </a:r>
            <a:r>
              <a:rPr lang="en-GB" dirty="0"/>
              <a:t> </a:t>
            </a:r>
            <a:r>
              <a:rPr lang="en-GB" dirty="0" err="1"/>
              <a:t>problémával</a:t>
            </a:r>
            <a:r>
              <a:rPr lang="en-GB" dirty="0"/>
              <a:t> </a:t>
            </a:r>
            <a:r>
              <a:rPr lang="en-GB" dirty="0" err="1"/>
              <a:t>jár</a:t>
            </a:r>
            <a:r>
              <a:rPr lang="en-GB" dirty="0"/>
              <a:t>).</a:t>
            </a:r>
          </a:p>
          <a:p>
            <a:pPr>
              <a:buFontTx/>
              <a:buChar char="-"/>
            </a:pPr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kifejezés</a:t>
            </a:r>
            <a:r>
              <a:rPr lang="en-GB" dirty="0"/>
              <a:t> </a:t>
            </a:r>
            <a:r>
              <a:rPr lang="en-GB" dirty="0" err="1"/>
              <a:t>létrehozása</a:t>
            </a:r>
            <a:r>
              <a:rPr lang="en-GB" dirty="0"/>
              <a:t>: </a:t>
            </a:r>
            <a:r>
              <a:rPr lang="en-GB" dirty="0" err="1"/>
              <a:t>sym</a:t>
            </a:r>
            <a:r>
              <a:rPr lang="en-GB" dirty="0"/>
              <a:t>(kif) pl.: </a:t>
            </a:r>
            <a:r>
              <a:rPr lang="en-GB" dirty="0" err="1"/>
              <a:t>sym</a:t>
            </a:r>
            <a:r>
              <a:rPr lang="en-GB" dirty="0"/>
              <a:t>(0.3), </a:t>
            </a:r>
            <a:r>
              <a:rPr lang="en-GB" dirty="0" err="1"/>
              <a:t>sym</a:t>
            </a:r>
            <a:r>
              <a:rPr lang="en-GB" dirty="0"/>
              <a:t>(‘y’)</a:t>
            </a:r>
          </a:p>
          <a:p>
            <a:pPr>
              <a:buFontTx/>
              <a:buChar char="-"/>
            </a:pPr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változó</a:t>
            </a:r>
            <a:r>
              <a:rPr lang="en-GB" dirty="0"/>
              <a:t> </a:t>
            </a:r>
            <a:r>
              <a:rPr lang="en-GB" dirty="0" err="1"/>
              <a:t>létrehozása</a:t>
            </a:r>
            <a:r>
              <a:rPr lang="en-GB" dirty="0"/>
              <a:t>: </a:t>
            </a:r>
            <a:r>
              <a:rPr lang="en-GB" dirty="0" err="1"/>
              <a:t>syms</a:t>
            </a:r>
            <a:r>
              <a:rPr lang="en-GB" dirty="0"/>
              <a:t> vált1 vált2 vált3 …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5A0FBA-669C-9B3E-E9C0-39C77D594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1" y="5086980"/>
            <a:ext cx="2610214" cy="1238423"/>
          </a:xfrm>
          <a:prstGeom prst="rect">
            <a:avLst/>
          </a:prstGeom>
        </p:spPr>
      </p:pic>
      <p:pic>
        <p:nvPicPr>
          <p:cNvPr id="8" name="Picture 7" descr="A picture containing text, device, meter, control panel&#10;&#10;Description automatically generated">
            <a:extLst>
              <a:ext uri="{FF2B5EF4-FFF2-40B4-BE49-F238E27FC236}">
                <a16:creationId xmlns:a16="http://schemas.microsoft.com/office/drawing/2014/main" id="{793309D3-F8AD-9F5C-F813-D0724F276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29" y="4729742"/>
            <a:ext cx="339137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5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A46799-DD7D-44F5-ADA3-A2DDF8D1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Szimbolikus </a:t>
            </a:r>
            <a:r>
              <a:rPr lang="en-GB" dirty="0" err="1"/>
              <a:t>kifejezések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6A3B0-8187-E6D5-82CC-8CC91ED39754}"/>
              </a:ext>
            </a:extLst>
          </p:cNvPr>
          <p:cNvSpPr txBox="1"/>
          <p:nvPr/>
        </p:nvSpPr>
        <p:spPr>
          <a:xfrm>
            <a:off x="1289147" y="1907779"/>
            <a:ext cx="961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Minden </a:t>
            </a:r>
            <a:r>
              <a:rPr lang="en-GB" dirty="0" err="1"/>
              <a:t>értékadás</a:t>
            </a:r>
            <a:r>
              <a:rPr lang="en-GB" dirty="0"/>
              <a:t>, </a:t>
            </a:r>
            <a:r>
              <a:rPr lang="en-GB" dirty="0" err="1"/>
              <a:t>amelyben</a:t>
            </a:r>
            <a:r>
              <a:rPr lang="en-GB" dirty="0"/>
              <a:t> </a:t>
            </a:r>
            <a:r>
              <a:rPr lang="en-GB" dirty="0" err="1"/>
              <a:t>sym</a:t>
            </a:r>
            <a:r>
              <a:rPr lang="en-GB" dirty="0"/>
              <a:t> </a:t>
            </a:r>
            <a:r>
              <a:rPr lang="en-GB" dirty="0" err="1"/>
              <a:t>változó</a:t>
            </a:r>
            <a:r>
              <a:rPr lang="en-GB" dirty="0"/>
              <a:t> </a:t>
            </a:r>
            <a:r>
              <a:rPr lang="en-GB" dirty="0" err="1"/>
              <a:t>található</a:t>
            </a:r>
            <a:r>
              <a:rPr lang="en-GB" dirty="0"/>
              <a:t> </a:t>
            </a:r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kifejezés</a:t>
            </a:r>
            <a:r>
              <a:rPr lang="en-GB" dirty="0"/>
              <a:t> </a:t>
            </a:r>
            <a:r>
              <a:rPr lang="en-GB" dirty="0" err="1"/>
              <a:t>lesz</a:t>
            </a:r>
            <a:r>
              <a:rPr lang="en-GB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dirty="0"/>
              <a:t>A </a:t>
            </a:r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kifejezéseket</a:t>
            </a:r>
            <a:r>
              <a:rPr lang="en-GB" dirty="0"/>
              <a:t> a 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pretty() </a:t>
            </a:r>
            <a:r>
              <a:rPr lang="en-GB" dirty="0" err="1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függvény</a:t>
            </a:r>
            <a:r>
              <a:rPr lang="en-GB" dirty="0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segítségével</a:t>
            </a:r>
            <a:r>
              <a:rPr lang="en-GB" dirty="0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lehet</a:t>
            </a:r>
            <a:r>
              <a:rPr lang="en-GB" dirty="0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 “</a:t>
            </a:r>
            <a:r>
              <a:rPr lang="en-GB" dirty="0" err="1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szimbólikus</a:t>
            </a:r>
            <a:r>
              <a:rPr lang="en-GB" dirty="0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” </a:t>
            </a:r>
            <a:r>
              <a:rPr lang="en-GB" dirty="0" err="1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módon</a:t>
            </a:r>
            <a:r>
              <a:rPr lang="en-GB" dirty="0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dirty="0" err="1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megjeleníteni</a:t>
            </a:r>
            <a:r>
              <a:rPr lang="en-GB" dirty="0">
                <a:latin typeface="+mj-lt"/>
                <a:ea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699A709-EF82-4B4F-DCA2-886DDAB75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6" y="3075581"/>
            <a:ext cx="5849166" cy="1467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65E5B9-5E6C-3C97-5FB4-123AE833C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24" y="3075581"/>
            <a:ext cx="414395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6411-A5DD-BF11-DDCE-F7649A1E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függvények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5882-B88A-C93E-92B8-6E39D52E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 err="1"/>
              <a:t>Elnevezett</a:t>
            </a:r>
            <a:r>
              <a:rPr lang="en-GB" dirty="0"/>
              <a:t> </a:t>
            </a:r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kifejezés</a:t>
            </a:r>
            <a:r>
              <a:rPr lang="en-GB" dirty="0"/>
              <a:t>, </a:t>
            </a:r>
            <a:r>
              <a:rPr lang="en-GB" dirty="0" err="1"/>
              <a:t>ami</a:t>
            </a:r>
            <a:r>
              <a:rPr lang="en-GB" dirty="0"/>
              <a:t> </a:t>
            </a:r>
            <a:r>
              <a:rPr lang="en-GB" dirty="0" err="1"/>
              <a:t>sym</a:t>
            </a:r>
            <a:r>
              <a:rPr lang="en-GB" dirty="0"/>
              <a:t> </a:t>
            </a:r>
            <a:r>
              <a:rPr lang="en-GB" dirty="0" err="1"/>
              <a:t>típusú</a:t>
            </a:r>
            <a:r>
              <a:rPr lang="en-GB" dirty="0"/>
              <a:t> </a:t>
            </a:r>
            <a:r>
              <a:rPr lang="en-GB" dirty="0" err="1"/>
              <a:t>eredmény</a:t>
            </a:r>
            <a:r>
              <a:rPr lang="en-GB" dirty="0"/>
              <a:t> ad </a:t>
            </a:r>
            <a:r>
              <a:rPr lang="en-GB" dirty="0" err="1"/>
              <a:t>vissza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 err="1"/>
              <a:t>Deklarálása</a:t>
            </a:r>
            <a:r>
              <a:rPr lang="en-GB" dirty="0"/>
              <a:t>: </a:t>
            </a:r>
            <a:r>
              <a:rPr lang="en-GB" dirty="0" err="1"/>
              <a:t>syms</a:t>
            </a:r>
            <a:r>
              <a:rPr lang="en-GB" dirty="0"/>
              <a:t> </a:t>
            </a:r>
            <a:r>
              <a:rPr lang="en-GB" dirty="0" err="1"/>
              <a:t>fnév</a:t>
            </a:r>
            <a:r>
              <a:rPr lang="en-GB" dirty="0"/>
              <a:t>(vált1, vált2, …)</a:t>
            </a:r>
          </a:p>
          <a:p>
            <a:pPr>
              <a:buFontTx/>
              <a:buChar char="-"/>
            </a:pPr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változók</a:t>
            </a:r>
            <a:r>
              <a:rPr lang="en-GB" dirty="0"/>
              <a:t> </a:t>
            </a:r>
            <a:r>
              <a:rPr lang="en-GB" dirty="0" err="1"/>
              <a:t>megoldása</a:t>
            </a:r>
            <a:r>
              <a:rPr lang="en-GB" dirty="0"/>
              <a:t>: 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solve()</a:t>
            </a:r>
            <a:r>
              <a:rPr lang="en-GB" dirty="0"/>
              <a:t> </a:t>
            </a:r>
            <a:r>
              <a:rPr lang="en-GB" dirty="0" err="1"/>
              <a:t>függvény</a:t>
            </a:r>
            <a:r>
              <a:rPr lang="en-GB" dirty="0"/>
              <a:t> </a:t>
            </a:r>
            <a:r>
              <a:rPr lang="en-GB" dirty="0" err="1"/>
              <a:t>segítségével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95981-F81C-0225-7BE9-526A878F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912629"/>
            <a:ext cx="3972479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46CAE-0DF5-93EF-362C-65C7C872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82" y="3912629"/>
            <a:ext cx="352474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4C817A-F5BE-4A23-899B-832162A3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hu-HU" dirty="0"/>
              <a:t>Példa: Másodfokú egyenlet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E8E692-02DF-3AF5-D2EF-C662A8B7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010" y="1256997"/>
            <a:ext cx="6792273" cy="4344006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E18FEE8-AB5C-5867-B482-EF4C3B0A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898" y="1256997"/>
            <a:ext cx="4319726" cy="3541714"/>
          </a:xfrm>
        </p:spPr>
        <p:txBody>
          <a:bodyPr/>
          <a:lstStyle/>
          <a:p>
            <a:r>
              <a:rPr lang="en-GB" dirty="0" err="1"/>
              <a:t>Tört</a:t>
            </a:r>
            <a:r>
              <a:rPr lang="en-GB" dirty="0"/>
              <a:t> </a:t>
            </a:r>
            <a:r>
              <a:rPr lang="en-GB" dirty="0" err="1"/>
              <a:t>értéket</a:t>
            </a:r>
            <a:r>
              <a:rPr lang="en-GB" dirty="0"/>
              <a:t> </a:t>
            </a:r>
            <a:r>
              <a:rPr lang="en-GB" dirty="0" err="1"/>
              <a:t>tizedesjeggyé</a:t>
            </a:r>
            <a:r>
              <a:rPr lang="en-GB" dirty="0"/>
              <a:t>:</a:t>
            </a:r>
          </a:p>
          <a:p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double(</a:t>
            </a:r>
            <a:r>
              <a:rPr lang="en-GB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érték</a:t>
            </a:r>
            <a:r>
              <a:rPr lang="en-GB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7C5A02-31EE-ABEE-B4A6-634086FA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32" y="2706664"/>
            <a:ext cx="2838846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F59D-3486-AFAD-06F7-8AB6C732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egyenletek</a:t>
            </a:r>
            <a:r>
              <a:rPr lang="en-GB" dirty="0"/>
              <a:t> </a:t>
            </a:r>
            <a:r>
              <a:rPr lang="en-GB" dirty="0" err="1"/>
              <a:t>függvényei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51C7-A617-61EA-4980-B9D86DDE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612"/>
            <a:ext cx="9905999" cy="35417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Solve() </a:t>
            </a:r>
            <a:r>
              <a:rPr lang="en-US" dirty="0" err="1"/>
              <a:t>egyenlet</a:t>
            </a:r>
            <a:r>
              <a:rPr lang="en-US" dirty="0"/>
              <a:t> </a:t>
            </a:r>
            <a:r>
              <a:rPr lang="en-US" dirty="0" err="1"/>
              <a:t>megoldása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equationsToMatrix</a:t>
            </a:r>
            <a:r>
              <a:rPr lang="en-US" dirty="0"/>
              <a:t>(): </a:t>
            </a:r>
            <a:r>
              <a:rPr lang="en-US" dirty="0" err="1"/>
              <a:t>Szimbólikus</a:t>
            </a:r>
            <a:r>
              <a:rPr lang="en-US" dirty="0"/>
              <a:t> </a:t>
            </a:r>
            <a:r>
              <a:rPr lang="en-US" dirty="0" err="1"/>
              <a:t>egyenletrendszert</a:t>
            </a:r>
            <a:r>
              <a:rPr lang="en-US" dirty="0"/>
              <a:t> matrix </a:t>
            </a:r>
            <a:r>
              <a:rPr lang="en-US" dirty="0" err="1"/>
              <a:t>alakká</a:t>
            </a:r>
            <a:r>
              <a:rPr lang="en-US" dirty="0"/>
              <a:t> </a:t>
            </a:r>
            <a:r>
              <a:rPr lang="en-US" dirty="0" err="1"/>
              <a:t>alakít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9C04E8-2D8C-F30A-8A8A-4C635877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7" y="3204182"/>
            <a:ext cx="6916115" cy="34390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5D9A66-DB69-38A1-63E3-37ADA856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56" y="3197384"/>
            <a:ext cx="533474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F59D-3486-AFAD-06F7-8AB6C732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egyenletek</a:t>
            </a:r>
            <a:r>
              <a:rPr lang="en-GB" dirty="0"/>
              <a:t> </a:t>
            </a:r>
            <a:r>
              <a:rPr lang="en-GB" dirty="0" err="1"/>
              <a:t>függvényei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51C7-A617-61EA-4980-B9D86DDE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612"/>
            <a:ext cx="9905999" cy="35417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Eliminate():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eltüntetése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egyenletrendszerből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Linsolve</a:t>
            </a:r>
            <a:r>
              <a:rPr lang="en-US" dirty="0"/>
              <a:t>(): Ax = b </a:t>
            </a:r>
            <a:r>
              <a:rPr lang="en-US" dirty="0" err="1"/>
              <a:t>egyenletrendszser</a:t>
            </a:r>
            <a:r>
              <a:rPr lang="en-US" dirty="0"/>
              <a:t> </a:t>
            </a:r>
            <a:r>
              <a:rPr lang="en-US" dirty="0" err="1"/>
              <a:t>megoldása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CDFE0-4B65-57EB-4D56-0094399B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602258"/>
            <a:ext cx="4172532" cy="2772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6A0D5-5669-FD84-AE8B-4376F075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463" y="618518"/>
            <a:ext cx="4115374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9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">
            <a:extLst>
              <a:ext uri="{FF2B5EF4-FFF2-40B4-BE49-F238E27FC236}">
                <a16:creationId xmlns:a16="http://schemas.microsoft.com/office/drawing/2014/main" id="{F7BE0013-6D7A-4C2E-9698-E41AC7F6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GB" dirty="0" err="1"/>
              <a:t>Szimbólikus</a:t>
            </a:r>
            <a:r>
              <a:rPr lang="en-GB" dirty="0"/>
              <a:t> </a:t>
            </a:r>
            <a:r>
              <a:rPr lang="en-GB" dirty="0" err="1"/>
              <a:t>deriválás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integrálás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CA210-E017-26FC-CD99-0C2DD26D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233"/>
            <a:ext cx="4067743" cy="5420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BC3F9-B500-626E-231C-8002698FB2D9}"/>
              </a:ext>
            </a:extLst>
          </p:cNvPr>
          <p:cNvSpPr txBox="1"/>
          <p:nvPr/>
        </p:nvSpPr>
        <p:spPr>
          <a:xfrm>
            <a:off x="4905943" y="1109423"/>
            <a:ext cx="553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Változó</a:t>
            </a:r>
            <a:r>
              <a:rPr lang="en-GB" dirty="0"/>
              <a:t> </a:t>
            </a:r>
            <a:r>
              <a:rPr lang="en-GB" dirty="0" err="1"/>
              <a:t>szerint</a:t>
            </a:r>
            <a:r>
              <a:rPr lang="en-GB" dirty="0"/>
              <a:t>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E603F8-7496-AB31-4C5E-6323B2D1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801" y="1537838"/>
            <a:ext cx="432495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6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3087</TotalTime>
  <Words>772</Words>
  <Application>Microsoft Office PowerPoint</Application>
  <PresentationFormat>Widescreen</PresentationFormat>
  <Paragraphs>98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Cascadia Mono</vt:lpstr>
      <vt:lpstr>Tw Cen MT</vt:lpstr>
      <vt:lpstr>Circuit</vt:lpstr>
      <vt:lpstr>MATLAB Symbolic Toolbox és Blackjack szimuláció</vt:lpstr>
      <vt:lpstr>Mi az a symbolic toolbox? </vt:lpstr>
      <vt:lpstr>Szimbolikus számok és változók</vt:lpstr>
      <vt:lpstr>Szimbolikus kifejezések</vt:lpstr>
      <vt:lpstr>Szimbólikus függvények</vt:lpstr>
      <vt:lpstr>Példa: Másodfokú egyenlet</vt:lpstr>
      <vt:lpstr>Szimbólikus egyenletek függvényei</vt:lpstr>
      <vt:lpstr>Szimbólikus egyenletek függvényei</vt:lpstr>
      <vt:lpstr>Szimbólikus deriválás és integrálás</vt:lpstr>
      <vt:lpstr>Kifejezések egyszerűsítése és manipulálása </vt:lpstr>
      <vt:lpstr>Kifejezések egyszerűsítése és manipulálása </vt:lpstr>
      <vt:lpstr>Kifejezések egyszerűsítése és manipulálása </vt:lpstr>
      <vt:lpstr>Szimbólikus Analízis: Limit</vt:lpstr>
      <vt:lpstr>Szimbólikus Analízis: Gradiens</vt:lpstr>
      <vt:lpstr>Szimbólikus analízis </vt:lpstr>
      <vt:lpstr>Symbolic toolbox grafika </vt:lpstr>
      <vt:lpstr>Blackjack </vt:lpstr>
      <vt:lpstr>Blackjack </vt:lpstr>
      <vt:lpstr>Játékszabályok</vt:lpstr>
      <vt:lpstr>Játékszabályok</vt:lpstr>
      <vt:lpstr>Játékszabályok</vt:lpstr>
      <vt:lpstr>Játékszabályok</vt:lpstr>
      <vt:lpstr>Játékszabályok</vt:lpstr>
      <vt:lpstr>Sidebetek:</vt:lpstr>
      <vt:lpstr>A szimuláció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Krisztián Kovács</dc:creator>
  <cp:lastModifiedBy>Róbert Nagy</cp:lastModifiedBy>
  <cp:revision>35</cp:revision>
  <dcterms:created xsi:type="dcterms:W3CDTF">2022-04-09T17:10:40Z</dcterms:created>
  <dcterms:modified xsi:type="dcterms:W3CDTF">2022-05-01T21:22:41Z</dcterms:modified>
</cp:coreProperties>
</file>