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BAB3"/>
    <a:srgbClr val="22272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68BA-A524-4179-A820-F0D1F1962FC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47EF-AC1A-417C-B1F9-EF159D171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4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68BA-A524-4179-A820-F0D1F1962FC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47EF-AC1A-417C-B1F9-EF159D171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8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68BA-A524-4179-A820-F0D1F1962FC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47EF-AC1A-417C-B1F9-EF159D171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5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68BA-A524-4179-A820-F0D1F1962FC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47EF-AC1A-417C-B1F9-EF159D171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5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68BA-A524-4179-A820-F0D1F1962FC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47EF-AC1A-417C-B1F9-EF159D171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1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68BA-A524-4179-A820-F0D1F1962FC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47EF-AC1A-417C-B1F9-EF159D171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5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68BA-A524-4179-A820-F0D1F1962FC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47EF-AC1A-417C-B1F9-EF159D171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6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68BA-A524-4179-A820-F0D1F1962FC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47EF-AC1A-417C-B1F9-EF159D171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68BA-A524-4179-A820-F0D1F1962FC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47EF-AC1A-417C-B1F9-EF159D171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1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68BA-A524-4179-A820-F0D1F1962FC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47EF-AC1A-417C-B1F9-EF159D171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3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68BA-A524-4179-A820-F0D1F1962FC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47EF-AC1A-417C-B1F9-EF159D171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1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E68BA-A524-4179-A820-F0D1F1962FC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547EF-AC1A-417C-B1F9-EF159D171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93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2B7094-9F3A-4A68-9652-69A0550B7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rgbClr val="ADBAB3"/>
                </a:solidFill>
                <a:latin typeface="Inconsolata" panose="00000509000000000000" pitchFamily="49" charset="0"/>
                <a:ea typeface="Inconsolata" panose="00000509000000000000" pitchFamily="49" charset="0"/>
              </a:rPr>
              <a:t>MATLAB Symbolic Toolbox</a:t>
            </a:r>
            <a:endParaRPr lang="en-US" dirty="0">
              <a:solidFill>
                <a:srgbClr val="ADBAB3"/>
              </a:solidFill>
              <a:latin typeface="Inconsolata" panose="00000509000000000000" pitchFamily="49" charset="0"/>
              <a:ea typeface="Inconsolata" panose="00000509000000000000" pitchFamily="49" charset="0"/>
            </a:endParaRPr>
          </a:p>
        </p:txBody>
      </p:sp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2584FF10-A46D-40A5-85C1-09BA0116F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522" y="1875452"/>
            <a:ext cx="7646955" cy="430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6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Inconsolata</vt:lpstr>
      <vt:lpstr>Office Theme</vt:lpstr>
      <vt:lpstr>MATLAB Symbolic Toolbox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Symbolic Toolbox</dc:title>
  <dc:creator>Róbert Nagy</dc:creator>
  <cp:lastModifiedBy>Róbert Nagy</cp:lastModifiedBy>
  <cp:revision>1</cp:revision>
  <dcterms:created xsi:type="dcterms:W3CDTF">2022-02-25T15:31:12Z</dcterms:created>
  <dcterms:modified xsi:type="dcterms:W3CDTF">2022-02-25T16:20:18Z</dcterms:modified>
</cp:coreProperties>
</file>