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A1BF-C958-4471-9131-136D6E8DF4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E562-BE23-426A-AF8C-341297B3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Gupta Lis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Binod Developer is </a:t>
            </a:r>
            <a:r>
              <a:rPr lang="en-US" dirty="0" smtClean="0"/>
              <a:t>my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12188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Male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ppt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Binod Developer is </a:t>
            </a:r>
            <a:r>
              <a:rPr lang="en-US" dirty="0" smtClean="0"/>
              <a:t>my new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9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First Name Lis</vt:lpstr>
      <vt:lpstr>Binod using ppt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Lis</dc:title>
  <dc:creator>Tarun</dc:creator>
  <cp:lastModifiedBy>Tarun</cp:lastModifiedBy>
  <cp:revision>3</cp:revision>
  <dcterms:created xsi:type="dcterms:W3CDTF">2019-01-23T11:36:09Z</dcterms:created>
  <dcterms:modified xsi:type="dcterms:W3CDTF">2019-01-23T14:46:10Z</dcterms:modified>
</cp:coreProperties>
</file>