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4" r:id="rId4"/>
    <p:sldMasterId id="2147483842" r:id="rId5"/>
    <p:sldMasterId id="2147483863" r:id="rId6"/>
    <p:sldMasterId id="2147483871" r:id="rId7"/>
  </p:sldMasterIdLst>
  <p:notesMasterIdLst>
    <p:notesMasterId r:id="rId16"/>
  </p:notesMasterIdLst>
  <p:handoutMasterIdLst>
    <p:handoutMasterId r:id="rId17"/>
  </p:handoutMasterIdLst>
  <p:sldIdLst>
    <p:sldId id="529" r:id="rId8"/>
    <p:sldId id="531" r:id="rId9"/>
    <p:sldId id="534" r:id="rId10"/>
    <p:sldId id="526" r:id="rId11"/>
    <p:sldId id="536" r:id="rId12"/>
    <p:sldId id="527" r:id="rId13"/>
    <p:sldId id="535" r:id="rId14"/>
    <p:sldId id="537" r:id="rId15"/>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37" userDrawn="1">
          <p15:clr>
            <a:srgbClr val="A4A3A4"/>
          </p15:clr>
        </p15:guide>
        <p15:guide id="2" orient="horz" pos="768" userDrawn="1">
          <p15:clr>
            <a:srgbClr val="A4A3A4"/>
          </p15:clr>
        </p15:guide>
        <p15:guide id="3" orient="horz" pos="675" userDrawn="1">
          <p15:clr>
            <a:srgbClr val="A4A3A4"/>
          </p15:clr>
        </p15:guide>
        <p15:guide id="4" orient="horz" pos="382" userDrawn="1">
          <p15:clr>
            <a:srgbClr val="A4A3A4"/>
          </p15:clr>
        </p15:guide>
        <p15:guide id="5" pos="307" userDrawn="1">
          <p15:clr>
            <a:srgbClr val="A4A3A4"/>
          </p15:clr>
        </p15:guide>
        <p15:guide id="6" pos="73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shan Shah" initials="DS" lastIdx="13" clrIdx="0">
    <p:extLst>
      <p:ext uri="{19B8F6BF-5375-455C-9EA6-DF929625EA0E}">
        <p15:presenceInfo xmlns:p15="http://schemas.microsoft.com/office/powerpoint/2012/main" userId="S-1-5-21-1356565835-3543452373-1109647620-1303" providerId="AD"/>
      </p:ext>
    </p:extLst>
  </p:cmAuthor>
  <p:cmAuthor id="2" name="Erin Short" initials="ES" lastIdx="14" clrIdx="1">
    <p:extLst>
      <p:ext uri="{19B8F6BF-5375-455C-9EA6-DF929625EA0E}">
        <p15:presenceInfo xmlns:p15="http://schemas.microsoft.com/office/powerpoint/2012/main" userId="S-1-5-21-1356565835-3543452373-1109647620-4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F2"/>
    <a:srgbClr val="FFFFFF"/>
    <a:srgbClr val="C1E4FF"/>
    <a:srgbClr val="61BBFF"/>
    <a:srgbClr val="008A3E"/>
    <a:srgbClr val="8CD4A4"/>
    <a:srgbClr val="FFFFCC"/>
    <a:srgbClr val="FF3399"/>
    <a:srgbClr val="D60093"/>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413" autoAdjust="0"/>
    <p:restoredTop sz="88129" autoAdjust="0"/>
  </p:normalViewPr>
  <p:slideViewPr>
    <p:cSldViewPr snapToGrid="0" snapToObjects="1">
      <p:cViewPr varScale="1">
        <p:scale>
          <a:sx n="57" d="100"/>
          <a:sy n="57" d="100"/>
        </p:scale>
        <p:origin x="44" y="116"/>
      </p:cViewPr>
      <p:guideLst>
        <p:guide orient="horz" pos="3837"/>
        <p:guide orient="horz" pos="768"/>
        <p:guide orient="horz" pos="675"/>
        <p:guide orient="horz" pos="382"/>
        <p:guide pos="307"/>
        <p:guide pos="73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Data\Tile%20Shop\Resource%20Leveling\Technical%20Delivery_RI_Link_Resource_Leveling_OS_IT3_8-1-2018.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Data\Tile%20Shop\Resource%20Leveling\Technical%20Delivery_RI_Link_Resource_Leveling_OS_IT3_to_10-1-2018.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"Planned Resources"</c:f>
          <c:strCache>
            <c:ptCount val="1"/>
            <c:pt idx="0">
              <c:v>Planned Resources</c:v>
            </c:pt>
          </c:strCache>
        </c:strRef>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'Object Analysis'!$W$1</c:f>
              <c:strCache>
                <c:ptCount val="1"/>
                <c:pt idx="0">
                  <c:v>Leveled FTE (Resources)</c:v>
                </c:pt>
              </c:strCache>
            </c:strRef>
          </c:tx>
          <c:spPr>
            <a:solidFill>
              <a:srgbClr val="0070C0"/>
            </a:solidFill>
            <a:ln>
              <a:noFill/>
            </a:ln>
            <a:effectLst/>
          </c:spPr>
          <c:invertIfNegative val="0"/>
          <c:cat>
            <c:strRef>
              <c:f>'Object Analysis'!$U$2:$U$17</c:f>
              <c:strCache>
                <c:ptCount val="4"/>
                <c:pt idx="0">
                  <c:v>31</c:v>
                </c:pt>
                <c:pt idx="1">
                  <c:v>32</c:v>
                </c:pt>
                <c:pt idx="2">
                  <c:v>33</c:v>
                </c:pt>
                <c:pt idx="3">
                  <c:v>34</c:v>
                </c:pt>
              </c:strCache>
            </c:strRef>
          </c:cat>
          <c:val>
            <c:numRef>
              <c:f>'Object Analysis'!$W$2:$W$5</c:f>
              <c:numCache>
                <c:formatCode>0</c:formatCode>
                <c:ptCount val="4"/>
                <c:pt idx="0">
                  <c:v>6.0890267327270937</c:v>
                </c:pt>
                <c:pt idx="1">
                  <c:v>11.094930085782433</c:v>
                </c:pt>
                <c:pt idx="2">
                  <c:v>11.094930085782433</c:v>
                </c:pt>
                <c:pt idx="3">
                  <c:v>6.0890267327270937</c:v>
                </c:pt>
              </c:numCache>
            </c:numRef>
          </c:val>
          <c:extLst>
            <c:ext xmlns:c16="http://schemas.microsoft.com/office/drawing/2014/chart" uri="{C3380CC4-5D6E-409C-BE32-E72D297353CC}">
              <c16:uniqueId val="{00000000-F634-44FF-A353-0A0AAD50A3DA}"/>
            </c:ext>
          </c:extLst>
        </c:ser>
        <c:dLbls>
          <c:showLegendKey val="0"/>
          <c:showVal val="0"/>
          <c:showCatName val="0"/>
          <c:showSerName val="0"/>
          <c:showPercent val="0"/>
          <c:showBubbleSize val="0"/>
        </c:dLbls>
        <c:gapWidth val="219"/>
        <c:overlap val="-27"/>
        <c:axId val="962471120"/>
        <c:axId val="227908376"/>
      </c:barChart>
      <c:catAx>
        <c:axId val="962471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908376"/>
        <c:crosses val="autoZero"/>
        <c:auto val="1"/>
        <c:lblAlgn val="ctr"/>
        <c:lblOffset val="100"/>
        <c:noMultiLvlLbl val="0"/>
      </c:catAx>
      <c:valAx>
        <c:axId val="227908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Resources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471120"/>
        <c:crosses val="autoZero"/>
        <c:crossBetween val="between"/>
        <c:majorUnit val="1"/>
        <c:minorUnit val="0.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"Planned Resources"</c:f>
          <c:strCache>
            <c:ptCount val="1"/>
            <c:pt idx="0">
              <c:v>Planned Resources</c:v>
            </c:pt>
          </c:strCache>
        </c:strRef>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'Object Analysis'!$W$1</c:f>
              <c:strCache>
                <c:ptCount val="1"/>
                <c:pt idx="0">
                  <c:v>Leveled FTE (Resources)</c:v>
                </c:pt>
              </c:strCache>
            </c:strRef>
          </c:tx>
          <c:spPr>
            <a:solidFill>
              <a:srgbClr val="0070C0"/>
            </a:solidFill>
            <a:ln>
              <a:noFill/>
            </a:ln>
            <a:effectLst/>
          </c:spPr>
          <c:invertIfNegative val="0"/>
          <c:cat>
            <c:strRef>
              <c:f>'Object Analysis'!$U$2:$U$17</c:f>
              <c:strCache>
                <c:ptCount val="9"/>
                <c:pt idx="0">
                  <c:v>31</c:v>
                </c:pt>
                <c:pt idx="1">
                  <c:v>32</c:v>
                </c:pt>
                <c:pt idx="2">
                  <c:v>33</c:v>
                </c:pt>
                <c:pt idx="3">
                  <c:v>34</c:v>
                </c:pt>
                <c:pt idx="4">
                  <c:v>35</c:v>
                </c:pt>
                <c:pt idx="5">
                  <c:v>36</c:v>
                </c:pt>
                <c:pt idx="6">
                  <c:v>37</c:v>
                </c:pt>
                <c:pt idx="7">
                  <c:v>38</c:v>
                </c:pt>
                <c:pt idx="8">
                  <c:v>39</c:v>
                </c:pt>
              </c:strCache>
            </c:strRef>
          </c:cat>
          <c:val>
            <c:numRef>
              <c:f>'Object Analysis'!$W$2:$W$10</c:f>
              <c:numCache>
                <c:formatCode>0</c:formatCode>
                <c:ptCount val="9"/>
                <c:pt idx="0">
                  <c:v>1.9401841473661765</c:v>
                </c:pt>
                <c:pt idx="1">
                  <c:v>3.0939529851988317</c:v>
                </c:pt>
                <c:pt idx="2">
                  <c:v>4.3179592287756865</c:v>
                </c:pt>
                <c:pt idx="3">
                  <c:v>5.2739673116497841</c:v>
                </c:pt>
                <c:pt idx="4">
                  <c:v>5.6375499018551274</c:v>
                </c:pt>
                <c:pt idx="5">
                  <c:v>5.2739673116497841</c:v>
                </c:pt>
                <c:pt idx="6">
                  <c:v>4.3179592287756865</c:v>
                </c:pt>
                <c:pt idx="7">
                  <c:v>3.0939529851988317</c:v>
                </c:pt>
                <c:pt idx="8">
                  <c:v>1.9401841473661765</c:v>
                </c:pt>
              </c:numCache>
            </c:numRef>
          </c:val>
          <c:extLst>
            <c:ext xmlns:c16="http://schemas.microsoft.com/office/drawing/2014/chart" uri="{C3380CC4-5D6E-409C-BE32-E72D297353CC}">
              <c16:uniqueId val="{00000000-367F-405A-A1BF-4FD88310118C}"/>
            </c:ext>
          </c:extLst>
        </c:ser>
        <c:dLbls>
          <c:showLegendKey val="0"/>
          <c:showVal val="0"/>
          <c:showCatName val="0"/>
          <c:showSerName val="0"/>
          <c:showPercent val="0"/>
          <c:showBubbleSize val="0"/>
        </c:dLbls>
        <c:gapWidth val="219"/>
        <c:overlap val="-27"/>
        <c:axId val="962471120"/>
        <c:axId val="227908376"/>
      </c:barChart>
      <c:catAx>
        <c:axId val="962471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908376"/>
        <c:crosses val="autoZero"/>
        <c:auto val="1"/>
        <c:lblAlgn val="ctr"/>
        <c:lblOffset val="100"/>
        <c:noMultiLvlLbl val="0"/>
      </c:catAx>
      <c:valAx>
        <c:axId val="227908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Resources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471120"/>
        <c:crosses val="autoZero"/>
        <c:crossBetween val="between"/>
        <c:majorUnit val="1"/>
        <c:minorUnit val="0.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latin typeface="Verdana" pitchFamily="34" charset="0"/>
            </a:endParaRPr>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746FAE4-B0F5-4FB5-86D9-8FA8CC83AB04}" type="datetimeFigureOut">
              <a:rPr lang="de-DE" smtClean="0">
                <a:latin typeface="Verdana" pitchFamily="34" charset="0"/>
              </a:rPr>
              <a:pPr/>
              <a:t>16.02.2019</a:t>
            </a:fld>
            <a:endParaRPr lang="de-DE" dirty="0">
              <a:latin typeface="Verdana" pitchFamily="34" charset="0"/>
            </a:endParaRPr>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dirty="0">
              <a:latin typeface="Verdana" pitchFamily="34" charset="0"/>
            </a:endParaRPr>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00BABF9-548C-4970-9B3B-48E622004AE5}" type="slidenum">
              <a:rPr lang="de-DE" smtClean="0">
                <a:latin typeface="Verdana" pitchFamily="34" charset="0"/>
              </a:rPr>
              <a:pPr/>
              <a:t>‹#›</a:t>
            </a:fld>
            <a:endParaRPr lang="de-DE" dirty="0">
              <a:latin typeface="Verdana" pitchFamily="34" charset="0"/>
            </a:endParaRPr>
          </a:p>
        </p:txBody>
      </p:sp>
    </p:spTree>
    <p:extLst>
      <p:ext uri="{BB962C8B-B14F-4D97-AF65-F5344CB8AC3E}">
        <p14:creationId xmlns:p14="http://schemas.microsoft.com/office/powerpoint/2010/main" val="3269783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Verdana" pitchFamily="34" charset="0"/>
              </a:defRPr>
            </a:lvl1pPr>
          </a:lstStyle>
          <a:p>
            <a:endParaRPr lang="de-DE"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Verdana" pitchFamily="34" charset="0"/>
              </a:defRPr>
            </a:lvl1pPr>
          </a:lstStyle>
          <a:p>
            <a:fld id="{D7EEBC6F-C174-440B-8E90-9B44F8B36B68}" type="datetimeFigureOut">
              <a:rPr lang="de-DE" smtClean="0"/>
              <a:pPr/>
              <a:t>16.02.2019</a:t>
            </a:fld>
            <a:endParaRPr lang="de-DE"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Verdana" pitchFamily="34" charset="0"/>
              </a:defRPr>
            </a:lvl1pPr>
          </a:lstStyle>
          <a:p>
            <a:endParaRPr lang="de-DE"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Verdana" pitchFamily="34" charset="0"/>
              </a:defRPr>
            </a:lvl1pPr>
          </a:lstStyle>
          <a:p>
            <a:fld id="{1480E593-19D5-438F-8635-8725EEC4C625}" type="slidenum">
              <a:rPr lang="de-DE" smtClean="0"/>
              <a:pPr/>
              <a:t>‹#›</a:t>
            </a:fld>
            <a:endParaRPr lang="de-DE" dirty="0"/>
          </a:p>
        </p:txBody>
      </p:sp>
    </p:spTree>
    <p:extLst>
      <p:ext uri="{BB962C8B-B14F-4D97-AF65-F5344CB8AC3E}">
        <p14:creationId xmlns:p14="http://schemas.microsoft.com/office/powerpoint/2010/main" val="672224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erdana" pitchFamily="34" charset="0"/>
        <a:ea typeface="+mn-ea"/>
        <a:cs typeface="+mn-cs"/>
      </a:defRPr>
    </a:lvl1pPr>
    <a:lvl2pPr marL="457200" algn="l" defTabSz="914400" rtl="0" eaLnBrk="1" latinLnBrk="0" hangingPunct="1">
      <a:defRPr sz="1200" kern="1200">
        <a:solidFill>
          <a:schemeClr val="tx1"/>
        </a:solidFill>
        <a:latin typeface="Verdana" pitchFamily="34" charset="0"/>
        <a:ea typeface="+mn-ea"/>
        <a:cs typeface="+mn-cs"/>
      </a:defRPr>
    </a:lvl2pPr>
    <a:lvl3pPr marL="914400" algn="l" defTabSz="914400" rtl="0" eaLnBrk="1" latinLnBrk="0" hangingPunct="1">
      <a:defRPr sz="1200" kern="1200">
        <a:solidFill>
          <a:schemeClr val="tx1"/>
        </a:solidFill>
        <a:latin typeface="Verdana" pitchFamily="34" charset="0"/>
        <a:ea typeface="+mn-ea"/>
        <a:cs typeface="+mn-cs"/>
      </a:defRPr>
    </a:lvl3pPr>
    <a:lvl4pPr marL="1371600" algn="l" defTabSz="914400" rtl="0" eaLnBrk="1" latinLnBrk="0" hangingPunct="1">
      <a:defRPr sz="1200" kern="1200">
        <a:solidFill>
          <a:schemeClr val="tx1"/>
        </a:solidFill>
        <a:latin typeface="Verdana" pitchFamily="34" charset="0"/>
        <a:ea typeface="+mn-ea"/>
        <a:cs typeface="+mn-cs"/>
      </a:defRPr>
    </a:lvl4pPr>
    <a:lvl5pPr marL="1828800" algn="l" defTabSz="914400" rtl="0" eaLnBrk="1" latinLnBrk="0" hangingPunct="1">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1</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09264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2</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7637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3</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747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4</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663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5</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78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6</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5058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7</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845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BAAD3-22B1-44A3-8BDE-AC838D22D671}" type="slidenum">
              <a:rPr lang="de-DE">
                <a:solidFill>
                  <a:prstClr val="black"/>
                </a:solidFill>
              </a:rPr>
              <a:pPr/>
              <a:t>8</a:t>
            </a:fld>
            <a:endParaRPr lang="de-DE">
              <a:solidFill>
                <a:prstClr val="black"/>
              </a:solidFill>
            </a:endParaRPr>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02956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6" name="Bildplatzhalter 5"/>
          <p:cNvSpPr>
            <a:spLocks noGrp="1"/>
          </p:cNvSpPr>
          <p:nvPr>
            <p:ph type="pic" sz="quarter" idx="10"/>
          </p:nvPr>
        </p:nvSpPr>
        <p:spPr bwMode="gray">
          <a:xfrm>
            <a:off x="232238" y="367200"/>
            <a:ext cx="11959763" cy="5950800"/>
          </a:xfrm>
          <a:custGeom>
            <a:avLst/>
            <a:gdLst>
              <a:gd name="connsiteX0" fmla="*/ 0 w 8953500"/>
              <a:gd name="connsiteY0" fmla="*/ 993266 h 5959475"/>
              <a:gd name="connsiteX1" fmla="*/ 290922 w 8953500"/>
              <a:gd name="connsiteY1" fmla="*/ 290921 h 5959475"/>
              <a:gd name="connsiteX2" fmla="*/ 993268 w 8953500"/>
              <a:gd name="connsiteY2" fmla="*/ 1 h 5959475"/>
              <a:gd name="connsiteX3" fmla="*/ 7960234 w 8953500"/>
              <a:gd name="connsiteY3" fmla="*/ 0 h 5959475"/>
              <a:gd name="connsiteX4" fmla="*/ 8662579 w 8953500"/>
              <a:gd name="connsiteY4" fmla="*/ 290922 h 5959475"/>
              <a:gd name="connsiteX5" fmla="*/ 8953499 w 8953500"/>
              <a:gd name="connsiteY5" fmla="*/ 993268 h 5959475"/>
              <a:gd name="connsiteX6" fmla="*/ 8953500 w 8953500"/>
              <a:gd name="connsiteY6" fmla="*/ 4966209 h 5959475"/>
              <a:gd name="connsiteX7" fmla="*/ 8662579 w 8953500"/>
              <a:gd name="connsiteY7" fmla="*/ 5668554 h 5959475"/>
              <a:gd name="connsiteX8" fmla="*/ 7960234 w 8953500"/>
              <a:gd name="connsiteY8" fmla="*/ 5959475 h 5959475"/>
              <a:gd name="connsiteX9" fmla="*/ 993266 w 8953500"/>
              <a:gd name="connsiteY9" fmla="*/ 5959475 h 5959475"/>
              <a:gd name="connsiteX10" fmla="*/ 290921 w 8953500"/>
              <a:gd name="connsiteY10" fmla="*/ 5668554 h 5959475"/>
              <a:gd name="connsiteX11" fmla="*/ 1 w 8953500"/>
              <a:gd name="connsiteY11" fmla="*/ 4966208 h 5959475"/>
              <a:gd name="connsiteX12" fmla="*/ 0 w 8953500"/>
              <a:gd name="connsiteY12"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1238 w 8954738"/>
              <a:gd name="connsiteY0" fmla="*/ 1158809 h 6125018"/>
              <a:gd name="connsiteX1" fmla="*/ 994506 w 8954738"/>
              <a:gd name="connsiteY1" fmla="*/ 165544 h 6125018"/>
              <a:gd name="connsiteX2" fmla="*/ 7961472 w 8954738"/>
              <a:gd name="connsiteY2" fmla="*/ 165543 h 6125018"/>
              <a:gd name="connsiteX3" fmla="*/ 8663817 w 8954738"/>
              <a:gd name="connsiteY3" fmla="*/ 456465 h 6125018"/>
              <a:gd name="connsiteX4" fmla="*/ 8954737 w 8954738"/>
              <a:gd name="connsiteY4" fmla="*/ 1158811 h 6125018"/>
              <a:gd name="connsiteX5" fmla="*/ 8954738 w 8954738"/>
              <a:gd name="connsiteY5" fmla="*/ 5131752 h 6125018"/>
              <a:gd name="connsiteX6" fmla="*/ 8663817 w 8954738"/>
              <a:gd name="connsiteY6" fmla="*/ 5834097 h 6125018"/>
              <a:gd name="connsiteX7" fmla="*/ 7961472 w 8954738"/>
              <a:gd name="connsiteY7" fmla="*/ 6125018 h 6125018"/>
              <a:gd name="connsiteX8" fmla="*/ 994504 w 8954738"/>
              <a:gd name="connsiteY8" fmla="*/ 6125018 h 6125018"/>
              <a:gd name="connsiteX9" fmla="*/ 292159 w 8954738"/>
              <a:gd name="connsiteY9" fmla="*/ 5834097 h 6125018"/>
              <a:gd name="connsiteX10" fmla="*/ 1239 w 8954738"/>
              <a:gd name="connsiteY10" fmla="*/ 5131751 h 6125018"/>
              <a:gd name="connsiteX11" fmla="*/ 1238 w 8954738"/>
              <a:gd name="connsiteY11" fmla="*/ 1158809 h 6125018"/>
              <a:gd name="connsiteX0" fmla="*/ 1238 w 8954738"/>
              <a:gd name="connsiteY0" fmla="*/ 993266 h 5959475"/>
              <a:gd name="connsiteX1" fmla="*/ 994506 w 8954738"/>
              <a:gd name="connsiteY1" fmla="*/ 1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238 w 8954738"/>
              <a:gd name="connsiteY0" fmla="*/ 993266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327944 w 10281443"/>
              <a:gd name="connsiteY0" fmla="*/ 4966208 h 5959475"/>
              <a:gd name="connsiteX1" fmla="*/ 1326705 w 10281443"/>
              <a:gd name="connsiteY1" fmla="*/ 0 h 5959475"/>
              <a:gd name="connsiteX2" fmla="*/ 9288177 w 10281443"/>
              <a:gd name="connsiteY2" fmla="*/ 0 h 5959475"/>
              <a:gd name="connsiteX3" fmla="*/ 9990522 w 10281443"/>
              <a:gd name="connsiteY3" fmla="*/ 290922 h 5959475"/>
              <a:gd name="connsiteX4" fmla="*/ 10281442 w 10281443"/>
              <a:gd name="connsiteY4" fmla="*/ 993268 h 5959475"/>
              <a:gd name="connsiteX5" fmla="*/ 10281443 w 10281443"/>
              <a:gd name="connsiteY5" fmla="*/ 4966209 h 5959475"/>
              <a:gd name="connsiteX6" fmla="*/ 9990522 w 10281443"/>
              <a:gd name="connsiteY6" fmla="*/ 5668554 h 5959475"/>
              <a:gd name="connsiteX7" fmla="*/ 9288177 w 10281443"/>
              <a:gd name="connsiteY7" fmla="*/ 5959475 h 5959475"/>
              <a:gd name="connsiteX8" fmla="*/ 2321209 w 10281443"/>
              <a:gd name="connsiteY8" fmla="*/ 5959475 h 5959475"/>
              <a:gd name="connsiteX9" fmla="*/ 1618864 w 10281443"/>
              <a:gd name="connsiteY9" fmla="*/ 5668554 h 5959475"/>
              <a:gd name="connsiteX10" fmla="*/ 1327944 w 10281443"/>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85015 w 8954738"/>
              <a:gd name="connsiteY9" fmla="*/ 5721350 h 5959475"/>
              <a:gd name="connsiteX10" fmla="*/ 1239 w 8954738"/>
              <a:gd name="connsiteY10" fmla="*/ 4966208 h 5959475"/>
              <a:gd name="connsiteX0" fmla="*/ 1 w 8954739"/>
              <a:gd name="connsiteY0" fmla="*/ 5621051 h 5959475"/>
              <a:gd name="connsiteX1" fmla="*/ 1 w 8954739"/>
              <a:gd name="connsiteY1" fmla="*/ 0 h 5959475"/>
              <a:gd name="connsiteX2" fmla="*/ 7961473 w 8954739"/>
              <a:gd name="connsiteY2" fmla="*/ 0 h 5959475"/>
              <a:gd name="connsiteX3" fmla="*/ 8663818 w 8954739"/>
              <a:gd name="connsiteY3" fmla="*/ 290922 h 5959475"/>
              <a:gd name="connsiteX4" fmla="*/ 8954738 w 8954739"/>
              <a:gd name="connsiteY4" fmla="*/ 993268 h 5959475"/>
              <a:gd name="connsiteX5" fmla="*/ 8954739 w 8954739"/>
              <a:gd name="connsiteY5" fmla="*/ 4966209 h 5959475"/>
              <a:gd name="connsiteX6" fmla="*/ 8663818 w 8954739"/>
              <a:gd name="connsiteY6" fmla="*/ 5668554 h 5959475"/>
              <a:gd name="connsiteX7" fmla="*/ 7961473 w 8954739"/>
              <a:gd name="connsiteY7" fmla="*/ 5959475 h 5959475"/>
              <a:gd name="connsiteX8" fmla="*/ 994505 w 8954739"/>
              <a:gd name="connsiteY8" fmla="*/ 5959475 h 5959475"/>
              <a:gd name="connsiteX9" fmla="*/ 285016 w 8954739"/>
              <a:gd name="connsiteY9" fmla="*/ 5721350 h 5959475"/>
              <a:gd name="connsiteX10" fmla="*/ 1 w 8954739"/>
              <a:gd name="connsiteY10" fmla="*/ 5621051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92160 w 8961883"/>
              <a:gd name="connsiteY9" fmla="*/ 5721350 h 5959475"/>
              <a:gd name="connsiteX10" fmla="*/ 1 w 8961883"/>
              <a:gd name="connsiteY10" fmla="*/ 5654388 h 5959475"/>
              <a:gd name="connsiteX0" fmla="*/ 1 w 8961883"/>
              <a:gd name="connsiteY0" fmla="*/ 5654388 h 6010323"/>
              <a:gd name="connsiteX1" fmla="*/ 7145 w 8961883"/>
              <a:gd name="connsiteY1" fmla="*/ 0 h 6010323"/>
              <a:gd name="connsiteX2" fmla="*/ 7968617 w 8961883"/>
              <a:gd name="connsiteY2" fmla="*/ 0 h 6010323"/>
              <a:gd name="connsiteX3" fmla="*/ 8670962 w 8961883"/>
              <a:gd name="connsiteY3" fmla="*/ 290922 h 6010323"/>
              <a:gd name="connsiteX4" fmla="*/ 8961882 w 8961883"/>
              <a:gd name="connsiteY4" fmla="*/ 993268 h 6010323"/>
              <a:gd name="connsiteX5" fmla="*/ 8961883 w 8961883"/>
              <a:gd name="connsiteY5" fmla="*/ 4966209 h 6010323"/>
              <a:gd name="connsiteX6" fmla="*/ 8670962 w 8961883"/>
              <a:gd name="connsiteY6" fmla="*/ 5668554 h 6010323"/>
              <a:gd name="connsiteX7" fmla="*/ 7968617 w 8961883"/>
              <a:gd name="connsiteY7" fmla="*/ 5959475 h 6010323"/>
              <a:gd name="connsiteX8" fmla="*/ 1001649 w 8961883"/>
              <a:gd name="connsiteY8" fmla="*/ 5959475 h 6010323"/>
              <a:gd name="connsiteX9" fmla="*/ 261203 w 8961883"/>
              <a:gd name="connsiteY9" fmla="*/ 5959475 h 6010323"/>
              <a:gd name="connsiteX10" fmla="*/ 1 w 8961883"/>
              <a:gd name="connsiteY10" fmla="*/ 5654388 h 6010323"/>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61203 w 8961883"/>
              <a:gd name="connsiteY9" fmla="*/ 5959475 h 5959475"/>
              <a:gd name="connsiteX10" fmla="*/ 1 w 8961883"/>
              <a:gd name="connsiteY10"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1203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4264"/>
              <a:gd name="connsiteY0" fmla="*/ 5709157 h 5972588"/>
              <a:gd name="connsiteX1" fmla="*/ 9526 w 8964264"/>
              <a:gd name="connsiteY1" fmla="*/ 0 h 5972588"/>
              <a:gd name="connsiteX2" fmla="*/ 7970998 w 8964264"/>
              <a:gd name="connsiteY2" fmla="*/ 0 h 5972588"/>
              <a:gd name="connsiteX3" fmla="*/ 8673343 w 8964264"/>
              <a:gd name="connsiteY3" fmla="*/ 290922 h 5972588"/>
              <a:gd name="connsiteX4" fmla="*/ 8964263 w 8964264"/>
              <a:gd name="connsiteY4" fmla="*/ 993268 h 5972588"/>
              <a:gd name="connsiteX5" fmla="*/ 8964264 w 8964264"/>
              <a:gd name="connsiteY5" fmla="*/ 4966209 h 5972588"/>
              <a:gd name="connsiteX6" fmla="*/ 8673343 w 8964264"/>
              <a:gd name="connsiteY6" fmla="*/ 5668554 h 5972588"/>
              <a:gd name="connsiteX7" fmla="*/ 7970998 w 8964264"/>
              <a:gd name="connsiteY7" fmla="*/ 5959475 h 5972588"/>
              <a:gd name="connsiteX8" fmla="*/ 268346 w 8964264"/>
              <a:gd name="connsiteY8" fmla="*/ 5945187 h 5972588"/>
              <a:gd name="connsiteX9" fmla="*/ 1 w 8964264"/>
              <a:gd name="connsiteY9" fmla="*/ 5709157 h 5972588"/>
              <a:gd name="connsiteX0" fmla="*/ 1 w 8964264"/>
              <a:gd name="connsiteY0" fmla="*/ 5709157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09157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35008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0 w 8964263"/>
              <a:gd name="connsiteY0" fmla="*/ 5730589 h 5959475"/>
              <a:gd name="connsiteX1" fmla="*/ 9525 w 8964263"/>
              <a:gd name="connsiteY1" fmla="*/ 0 h 5959475"/>
              <a:gd name="connsiteX2" fmla="*/ 7970997 w 8964263"/>
              <a:gd name="connsiteY2" fmla="*/ 0 h 5959475"/>
              <a:gd name="connsiteX3" fmla="*/ 8673342 w 8964263"/>
              <a:gd name="connsiteY3" fmla="*/ 290922 h 5959475"/>
              <a:gd name="connsiteX4" fmla="*/ 8964262 w 8964263"/>
              <a:gd name="connsiteY4" fmla="*/ 993268 h 5959475"/>
              <a:gd name="connsiteX5" fmla="*/ 8964263 w 8964263"/>
              <a:gd name="connsiteY5" fmla="*/ 4966209 h 5959475"/>
              <a:gd name="connsiteX6" fmla="*/ 8673342 w 8964263"/>
              <a:gd name="connsiteY6" fmla="*/ 5668554 h 5959475"/>
              <a:gd name="connsiteX7" fmla="*/ 7970997 w 8964263"/>
              <a:gd name="connsiteY7" fmla="*/ 5959475 h 5959475"/>
              <a:gd name="connsiteX8" fmla="*/ 220720 w 8964263"/>
              <a:gd name="connsiteY8" fmla="*/ 5945187 h 5959475"/>
              <a:gd name="connsiteX9" fmla="*/ 0 w 8964263"/>
              <a:gd name="connsiteY9" fmla="*/ 5730589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7094"/>
              <a:gd name="connsiteX1" fmla="*/ 11907 w 8966645"/>
              <a:gd name="connsiteY1" fmla="*/ 0 h 5957094"/>
              <a:gd name="connsiteX2" fmla="*/ 7973379 w 8966645"/>
              <a:gd name="connsiteY2" fmla="*/ 0 h 5957094"/>
              <a:gd name="connsiteX3" fmla="*/ 8675724 w 8966645"/>
              <a:gd name="connsiteY3" fmla="*/ 290922 h 5957094"/>
              <a:gd name="connsiteX4" fmla="*/ 8966644 w 8966645"/>
              <a:gd name="connsiteY4" fmla="*/ 993268 h 5957094"/>
              <a:gd name="connsiteX5" fmla="*/ 8966645 w 8966645"/>
              <a:gd name="connsiteY5" fmla="*/ 4966209 h 5957094"/>
              <a:gd name="connsiteX6" fmla="*/ 8675724 w 8966645"/>
              <a:gd name="connsiteY6" fmla="*/ 5668554 h 5957094"/>
              <a:gd name="connsiteX7" fmla="*/ 7975761 w 8966645"/>
              <a:gd name="connsiteY7" fmla="*/ 5957094 h 5957094"/>
              <a:gd name="connsiteX8" fmla="*/ 182621 w 8966645"/>
              <a:gd name="connsiteY8" fmla="*/ 5947569 h 5957094"/>
              <a:gd name="connsiteX9" fmla="*/ 0 w 8966645"/>
              <a:gd name="connsiteY9" fmla="*/ 5766308 h 5957094"/>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675724 w 8966645"/>
              <a:gd name="connsiteY6" fmla="*/ 5668554 h 5947569"/>
              <a:gd name="connsiteX7" fmla="*/ 7975761 w 8966645"/>
              <a:gd name="connsiteY7" fmla="*/ 5933281 h 5947569"/>
              <a:gd name="connsiteX8" fmla="*/ 182621 w 8966645"/>
              <a:gd name="connsiteY8" fmla="*/ 5947569 h 5947569"/>
              <a:gd name="connsiteX9" fmla="*/ 0 w 8966645"/>
              <a:gd name="connsiteY9" fmla="*/ 5766308 h 594756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8675724 w 8966645"/>
              <a:gd name="connsiteY6" fmla="*/ 5668554 h 5949949"/>
              <a:gd name="connsiteX7" fmla="*/ 7970998 w 8966645"/>
              <a:gd name="connsiteY7" fmla="*/ 5949949 h 5949949"/>
              <a:gd name="connsiteX8" fmla="*/ 182621 w 8966645"/>
              <a:gd name="connsiteY8" fmla="*/ 5947569 h 5949949"/>
              <a:gd name="connsiteX9" fmla="*/ 0 w 8966645"/>
              <a:gd name="connsiteY9" fmla="*/ 5766308 h 5949949"/>
              <a:gd name="connsiteX0" fmla="*/ 0 w 9435002"/>
              <a:gd name="connsiteY0" fmla="*/ 5766308 h 5949949"/>
              <a:gd name="connsiteX1" fmla="*/ 11907 w 9435002"/>
              <a:gd name="connsiteY1" fmla="*/ 0 h 5949949"/>
              <a:gd name="connsiteX2" fmla="*/ 7973379 w 9435002"/>
              <a:gd name="connsiteY2" fmla="*/ 0 h 5949949"/>
              <a:gd name="connsiteX3" fmla="*/ 8675724 w 9435002"/>
              <a:gd name="connsiteY3" fmla="*/ 290922 h 5949949"/>
              <a:gd name="connsiteX4" fmla="*/ 8966644 w 9435002"/>
              <a:gd name="connsiteY4" fmla="*/ 993268 h 5949949"/>
              <a:gd name="connsiteX5" fmla="*/ 8966645 w 9435002"/>
              <a:gd name="connsiteY5" fmla="*/ 4966209 h 5949949"/>
              <a:gd name="connsiteX6" fmla="*/ 7970998 w 9435002"/>
              <a:gd name="connsiteY6" fmla="*/ 5949949 h 5949949"/>
              <a:gd name="connsiteX7" fmla="*/ 182621 w 9435002"/>
              <a:gd name="connsiteY7" fmla="*/ 5947569 h 5949949"/>
              <a:gd name="connsiteX8" fmla="*/ 0 w 9435002"/>
              <a:gd name="connsiteY8" fmla="*/ 5766308 h 594994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7970998 w 8966645"/>
              <a:gd name="connsiteY6" fmla="*/ 5949949 h 5949949"/>
              <a:gd name="connsiteX7" fmla="*/ 182621 w 8966645"/>
              <a:gd name="connsiteY7" fmla="*/ 5947569 h 5949949"/>
              <a:gd name="connsiteX8" fmla="*/ 0 w 8966645"/>
              <a:gd name="connsiteY8" fmla="*/ 5766308 h 5949949"/>
              <a:gd name="connsiteX0" fmla="*/ 0 w 8966646"/>
              <a:gd name="connsiteY0" fmla="*/ 5766308 h 5954712"/>
              <a:gd name="connsiteX1" fmla="*/ 11907 w 8966646"/>
              <a:gd name="connsiteY1" fmla="*/ 0 h 5954712"/>
              <a:gd name="connsiteX2" fmla="*/ 7973379 w 8966646"/>
              <a:gd name="connsiteY2" fmla="*/ 0 h 5954712"/>
              <a:gd name="connsiteX3" fmla="*/ 8675724 w 8966646"/>
              <a:gd name="connsiteY3" fmla="*/ 290922 h 5954712"/>
              <a:gd name="connsiteX4" fmla="*/ 8966644 w 8966646"/>
              <a:gd name="connsiteY4" fmla="*/ 993268 h 5954712"/>
              <a:gd name="connsiteX5" fmla="*/ 8966645 w 8966646"/>
              <a:gd name="connsiteY5" fmla="*/ 4966209 h 5954712"/>
              <a:gd name="connsiteX6" fmla="*/ 8966646 w 8966646"/>
              <a:gd name="connsiteY6" fmla="*/ 5954712 h 5954712"/>
              <a:gd name="connsiteX7" fmla="*/ 182621 w 8966646"/>
              <a:gd name="connsiteY7" fmla="*/ 5947569 h 5954712"/>
              <a:gd name="connsiteX8" fmla="*/ 0 w 8966646"/>
              <a:gd name="connsiteY8" fmla="*/ 5766308 h 5954712"/>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966645 w 8966645"/>
              <a:gd name="connsiteY6" fmla="*/ 5947568 h 5947569"/>
              <a:gd name="connsiteX7" fmla="*/ 182621 w 8966645"/>
              <a:gd name="connsiteY7" fmla="*/ 5947569 h 5947569"/>
              <a:gd name="connsiteX8" fmla="*/ 0 w 8966645"/>
              <a:gd name="connsiteY8"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5 w 8966646"/>
              <a:gd name="connsiteY5" fmla="*/ 4966209 h 5947569"/>
              <a:gd name="connsiteX6" fmla="*/ 8966646 w 8966646"/>
              <a:gd name="connsiteY6" fmla="*/ 5942805 h 5947569"/>
              <a:gd name="connsiteX7" fmla="*/ 182621 w 8966646"/>
              <a:gd name="connsiteY7" fmla="*/ 5947569 h 5947569"/>
              <a:gd name="connsiteX8" fmla="*/ 0 w 8966646"/>
              <a:gd name="connsiteY8" fmla="*/ 5766308 h 5947569"/>
              <a:gd name="connsiteX0" fmla="*/ 0 w 10430650"/>
              <a:gd name="connsiteY0" fmla="*/ 5766308 h 5947569"/>
              <a:gd name="connsiteX1" fmla="*/ 11907 w 10430650"/>
              <a:gd name="connsiteY1" fmla="*/ 0 h 5947569"/>
              <a:gd name="connsiteX2" fmla="*/ 7973379 w 10430650"/>
              <a:gd name="connsiteY2" fmla="*/ 0 h 5947569"/>
              <a:gd name="connsiteX3" fmla="*/ 8675724 w 10430650"/>
              <a:gd name="connsiteY3" fmla="*/ 290922 h 5947569"/>
              <a:gd name="connsiteX4" fmla="*/ 8966644 w 10430650"/>
              <a:gd name="connsiteY4" fmla="*/ 993268 h 5947569"/>
              <a:gd name="connsiteX5" fmla="*/ 8966646 w 10430650"/>
              <a:gd name="connsiteY5" fmla="*/ 5942805 h 5947569"/>
              <a:gd name="connsiteX6" fmla="*/ 182621 w 10430650"/>
              <a:gd name="connsiteY6" fmla="*/ 5947569 h 5947569"/>
              <a:gd name="connsiteX7" fmla="*/ 0 w 10430650"/>
              <a:gd name="connsiteY7"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6 w 8966646"/>
              <a:gd name="connsiteY5" fmla="*/ 5942805 h 5947569"/>
              <a:gd name="connsiteX6" fmla="*/ 182621 w 8966646"/>
              <a:gd name="connsiteY6" fmla="*/ 5947569 h 5947569"/>
              <a:gd name="connsiteX7" fmla="*/ 0 w 8966646"/>
              <a:gd name="connsiteY7" fmla="*/ 5766308 h 5947569"/>
              <a:gd name="connsiteX0" fmla="*/ 0 w 9465835"/>
              <a:gd name="connsiteY0" fmla="*/ 5766308 h 5947569"/>
              <a:gd name="connsiteX1" fmla="*/ 11907 w 9465835"/>
              <a:gd name="connsiteY1" fmla="*/ 0 h 5947569"/>
              <a:gd name="connsiteX2" fmla="*/ 7973379 w 9465835"/>
              <a:gd name="connsiteY2" fmla="*/ 0 h 5947569"/>
              <a:gd name="connsiteX3" fmla="*/ 8966644 w 9465835"/>
              <a:gd name="connsiteY3" fmla="*/ 993268 h 5947569"/>
              <a:gd name="connsiteX4" fmla="*/ 8966646 w 9465835"/>
              <a:gd name="connsiteY4" fmla="*/ 5942805 h 5947569"/>
              <a:gd name="connsiteX5" fmla="*/ 182621 w 9465835"/>
              <a:gd name="connsiteY5" fmla="*/ 5947569 h 5947569"/>
              <a:gd name="connsiteX6" fmla="*/ 0 w 9465835"/>
              <a:gd name="connsiteY6"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80708 h 5961969"/>
              <a:gd name="connsiteX1" fmla="*/ 11907 w 8966646"/>
              <a:gd name="connsiteY1" fmla="*/ 14400 h 5961969"/>
              <a:gd name="connsiteX2" fmla="*/ 8966645 w 8966646"/>
              <a:gd name="connsiteY2" fmla="*/ 0 h 5961969"/>
              <a:gd name="connsiteX3" fmla="*/ 8966644 w 8966646"/>
              <a:gd name="connsiteY3" fmla="*/ 1007668 h 5961969"/>
              <a:gd name="connsiteX4" fmla="*/ 8966646 w 8966646"/>
              <a:gd name="connsiteY4" fmla="*/ 5957205 h 5961969"/>
              <a:gd name="connsiteX5" fmla="*/ 182621 w 8966646"/>
              <a:gd name="connsiteY5" fmla="*/ 5961969 h 5961969"/>
              <a:gd name="connsiteX6" fmla="*/ 0 w 8966646"/>
              <a:gd name="connsiteY6" fmla="*/ 5780708 h 5961969"/>
              <a:gd name="connsiteX0" fmla="*/ 0 w 8966646"/>
              <a:gd name="connsiteY0" fmla="*/ 5766308 h 5947569"/>
              <a:gd name="connsiteX1" fmla="*/ 11907 w 8966646"/>
              <a:gd name="connsiteY1" fmla="*/ 0 h 5947569"/>
              <a:gd name="connsiteX2" fmla="*/ 8966645 w 8966646"/>
              <a:gd name="connsiteY2" fmla="*/ 720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8689 h 5949950"/>
              <a:gd name="connsiteX1" fmla="*/ 4763 w 8966646"/>
              <a:gd name="connsiteY1" fmla="*/ 0 h 5949950"/>
              <a:gd name="connsiteX2" fmla="*/ 8966645 w 8966646"/>
              <a:gd name="connsiteY2" fmla="*/ 9581 h 5949950"/>
              <a:gd name="connsiteX3" fmla="*/ 8966644 w 8966646"/>
              <a:gd name="connsiteY3" fmla="*/ 995649 h 5949950"/>
              <a:gd name="connsiteX4" fmla="*/ 8966646 w 8966646"/>
              <a:gd name="connsiteY4" fmla="*/ 5945186 h 5949950"/>
              <a:gd name="connsiteX5" fmla="*/ 182621 w 8966646"/>
              <a:gd name="connsiteY5" fmla="*/ 5949950 h 5949950"/>
              <a:gd name="connsiteX6" fmla="*/ 0 w 8966646"/>
              <a:gd name="connsiteY6" fmla="*/ 5768689 h 5949950"/>
              <a:gd name="connsiteX0" fmla="*/ 0 w 8966646"/>
              <a:gd name="connsiteY0" fmla="*/ 5759108 h 5940369"/>
              <a:gd name="connsiteX1" fmla="*/ 35719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59108 h 5940369"/>
              <a:gd name="connsiteX1" fmla="*/ 4763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63927 h 5945188"/>
              <a:gd name="connsiteX1" fmla="*/ 4763 w 8966646"/>
              <a:gd name="connsiteY1" fmla="*/ 0 h 5945188"/>
              <a:gd name="connsiteX2" fmla="*/ 8966645 w 8966646"/>
              <a:gd name="connsiteY2" fmla="*/ 4819 h 5945188"/>
              <a:gd name="connsiteX3" fmla="*/ 8966644 w 8966646"/>
              <a:gd name="connsiteY3" fmla="*/ 990887 h 5945188"/>
              <a:gd name="connsiteX4" fmla="*/ 8966646 w 8966646"/>
              <a:gd name="connsiteY4" fmla="*/ 5940424 h 5945188"/>
              <a:gd name="connsiteX5" fmla="*/ 182621 w 8966646"/>
              <a:gd name="connsiteY5" fmla="*/ 5945188 h 5945188"/>
              <a:gd name="connsiteX6" fmla="*/ 0 w 8966646"/>
              <a:gd name="connsiteY6" fmla="*/ 5763927 h 5945188"/>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10460292"/>
              <a:gd name="connsiteY0" fmla="*/ 5773395 h 5954656"/>
              <a:gd name="connsiteX1" fmla="*/ 4763 w 10460292"/>
              <a:gd name="connsiteY1" fmla="*/ 9468 h 5954656"/>
              <a:gd name="connsiteX2" fmla="*/ 8966645 w 10460292"/>
              <a:gd name="connsiteY2" fmla="*/ 0 h 5954656"/>
              <a:gd name="connsiteX3" fmla="*/ 8966646 w 10460292"/>
              <a:gd name="connsiteY3" fmla="*/ 5949892 h 5954656"/>
              <a:gd name="connsiteX4" fmla="*/ 182621 w 10460292"/>
              <a:gd name="connsiteY4" fmla="*/ 5954656 h 5954656"/>
              <a:gd name="connsiteX5" fmla="*/ 0 w 10460292"/>
              <a:gd name="connsiteY5"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0 w 8966646"/>
              <a:gd name="connsiteY0" fmla="*/ 5773395 h 5954656"/>
              <a:gd name="connsiteX1" fmla="*/ 4763 w 8966646"/>
              <a:gd name="connsiteY1" fmla="*/ 7087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3176 w 8969822"/>
              <a:gd name="connsiteY0" fmla="*/ 5773395 h 5954656"/>
              <a:gd name="connsiteX1" fmla="*/ 1588 w 8969822"/>
              <a:gd name="connsiteY1" fmla="*/ 0 h 5954656"/>
              <a:gd name="connsiteX2" fmla="*/ 8969821 w 8969822"/>
              <a:gd name="connsiteY2" fmla="*/ 0 h 5954656"/>
              <a:gd name="connsiteX3" fmla="*/ 8969822 w 8969822"/>
              <a:gd name="connsiteY3" fmla="*/ 5949892 h 5954656"/>
              <a:gd name="connsiteX4" fmla="*/ 185797 w 8969822"/>
              <a:gd name="connsiteY4" fmla="*/ 5954656 h 5954656"/>
              <a:gd name="connsiteX5" fmla="*/ 3176 w 8969822"/>
              <a:gd name="connsiteY5" fmla="*/ 5773395 h 5954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9822" h="5954656">
                <a:moveTo>
                  <a:pt x="3176" y="5773395"/>
                </a:moveTo>
                <a:cubicBezTo>
                  <a:pt x="4764" y="3852880"/>
                  <a:pt x="0" y="1920515"/>
                  <a:pt x="1588" y="0"/>
                </a:cubicBezTo>
                <a:lnTo>
                  <a:pt x="8969821" y="0"/>
                </a:lnTo>
                <a:cubicBezTo>
                  <a:pt x="8969821" y="1983297"/>
                  <a:pt x="8969822" y="3966595"/>
                  <a:pt x="8969822" y="5949892"/>
                </a:cubicBezTo>
                <a:lnTo>
                  <a:pt x="185797" y="5954656"/>
                </a:lnTo>
                <a:cubicBezTo>
                  <a:pt x="109343" y="5951432"/>
                  <a:pt x="7938" y="5910620"/>
                  <a:pt x="3176" y="5773395"/>
                </a:cubicBezTo>
                <a:close/>
              </a:path>
            </a:pathLst>
          </a:custGeom>
        </p:spPr>
        <p:txBody>
          <a:bodyPr rIns="0" bIns="0"/>
          <a:lstStyle>
            <a:lvl1pPr algn="ctr">
              <a:buNone/>
              <a:defRPr>
                <a:solidFill>
                  <a:schemeClr val="bg1"/>
                </a:solidFill>
              </a:defRPr>
            </a:lvl1pPr>
          </a:lstStyle>
          <a:p>
            <a:r>
              <a:rPr lang="en-US" noProof="0" dirty="0" smtClean="0"/>
              <a:t>Click icon to add picture</a:t>
            </a:r>
            <a:endParaRPr lang="en-GB" noProof="0" dirty="0"/>
          </a:p>
        </p:txBody>
      </p:sp>
      <p:sp>
        <p:nvSpPr>
          <p:cNvPr id="2" name="Titel 1"/>
          <p:cNvSpPr>
            <a:spLocks noGrp="1"/>
          </p:cNvSpPr>
          <p:nvPr>
            <p:ph type="ctrTitle" hasCustomPrompt="1"/>
          </p:nvPr>
        </p:nvSpPr>
        <p:spPr bwMode="gray">
          <a:xfrm>
            <a:off x="7114117" y="3886201"/>
            <a:ext cx="4597400" cy="714380"/>
          </a:xfrm>
        </p:spPr>
        <p:txBody>
          <a:bodyPr wrap="square" lIns="0" rIns="0">
            <a:noAutofit/>
          </a:bodyPr>
          <a:lstStyle>
            <a:lvl1pPr algn="r">
              <a:spcBef>
                <a:spcPts val="0"/>
              </a:spcBef>
              <a:defRPr sz="2400">
                <a:solidFill>
                  <a:schemeClr val="accent6"/>
                </a:solidFill>
              </a:defRPr>
            </a:lvl1pPr>
          </a:lstStyle>
          <a:p>
            <a:r>
              <a:rPr lang="en-GB" noProof="0" dirty="0" smtClean="0"/>
              <a:t>Click to add title</a:t>
            </a:r>
            <a:endParaRPr lang="en-GB" noProof="0" dirty="0"/>
          </a:p>
        </p:txBody>
      </p:sp>
      <p:sp>
        <p:nvSpPr>
          <p:cNvPr id="3" name="Untertitel 2"/>
          <p:cNvSpPr>
            <a:spLocks noGrp="1"/>
          </p:cNvSpPr>
          <p:nvPr>
            <p:ph type="subTitle" idx="1" hasCustomPrompt="1"/>
          </p:nvPr>
        </p:nvSpPr>
        <p:spPr bwMode="gray">
          <a:xfrm>
            <a:off x="7114117" y="4672018"/>
            <a:ext cx="4597400" cy="828684"/>
          </a:xfrm>
        </p:spPr>
        <p:txBody>
          <a:bodyPr rIns="0">
            <a:noAutofit/>
          </a:bodyPr>
          <a:lstStyle>
            <a:lvl1pPr marL="0" indent="0" algn="r">
              <a:spcBef>
                <a:spcPts val="1200"/>
              </a:spcBef>
              <a:buNone/>
              <a:defRPr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add subtitle</a:t>
            </a:r>
          </a:p>
        </p:txBody>
      </p:sp>
      <p:sp>
        <p:nvSpPr>
          <p:cNvPr id="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be Partnership">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9946" t="45665" b="8687"/>
          <a:stretch/>
        </p:blipFill>
        <p:spPr>
          <a:xfrm>
            <a:off x="6089427" y="3131705"/>
            <a:ext cx="6102573" cy="3130514"/>
          </a:xfrm>
          <a:prstGeom prst="rect">
            <a:avLst/>
          </a:prstGeom>
        </p:spPr>
      </p:pic>
      <p:sp>
        <p:nvSpPr>
          <p:cNvPr id="16" name="Inhaltsplatzhalter 2"/>
          <p:cNvSpPr>
            <a:spLocks noGrp="1"/>
          </p:cNvSpPr>
          <p:nvPr>
            <p:ph idx="1"/>
          </p:nvPr>
        </p:nvSpPr>
        <p:spPr bwMode="gray">
          <a:xfrm>
            <a:off x="482600" y="1217614"/>
            <a:ext cx="11228917" cy="4872037"/>
          </a:xfrm>
        </p:spPr>
        <p:txBody>
          <a:bodyPr>
            <a:noAutofit/>
          </a:bodyPr>
          <a:lstStyle>
            <a:lvl1pPr>
              <a:lnSpc>
                <a:spcPct val="100000"/>
              </a:lnSpc>
              <a:spcBef>
                <a:spcPts val="1200"/>
              </a:spcBef>
              <a:buClr>
                <a:schemeClr val="accent6"/>
              </a:buClr>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9" name="Bildplatzhalter 8"/>
          <p:cNvSpPr>
            <a:spLocks noGrp="1"/>
          </p:cNvSpPr>
          <p:nvPr>
            <p:ph type="pic" sz="quarter" idx="13"/>
          </p:nvPr>
        </p:nvSpPr>
        <p:spPr>
          <a:xfrm>
            <a:off x="7776633" y="4079874"/>
            <a:ext cx="2534920" cy="1879600"/>
          </a:xfrm>
          <a:prstGeom prst="corner">
            <a:avLst>
              <a:gd name="adj1" fmla="val 82094"/>
              <a:gd name="adj2" fmla="val 83279"/>
            </a:avLst>
          </a:prstGeom>
          <a:noFill/>
          <a:scene3d>
            <a:camera prst="orthographicFront">
              <a:rot lat="780000" lon="720000" rev="0"/>
            </a:camera>
            <a:lightRig rig="threePt" dir="t"/>
          </a:scene3d>
          <a:sp3d/>
        </p:spPr>
        <p:txBody>
          <a:bodyPr/>
          <a:lstStyle/>
          <a:p>
            <a:r>
              <a:rPr lang="en-US" dirty="0" smtClean="0"/>
              <a:t>Click icon to add picture</a:t>
            </a:r>
            <a:endParaRPr lang="en-US" dirty="0"/>
          </a:p>
        </p:txBody>
      </p:sp>
      <p:sp>
        <p:nvSpPr>
          <p:cNvPr id="2" name="Titel 1"/>
          <p:cNvSpPr>
            <a:spLocks noGrp="1"/>
          </p:cNvSpPr>
          <p:nvPr>
            <p:ph type="title"/>
          </p:nvPr>
        </p:nvSpPr>
        <p:spPr bwMode="gray"/>
        <p:txBody>
          <a:bodyPr/>
          <a:lstStyle/>
          <a:p>
            <a:r>
              <a:rPr lang="en-US" smtClean="0"/>
              <a:t>Click to edit Master title style</a:t>
            </a:r>
            <a:endParaRPr lang="de-DE"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AB34CD42-6422-4C82-A8C1-2F32E559B8BF}" type="datetime1">
              <a:rPr lang="en-US" smtClean="0">
                <a:solidFill>
                  <a:srgbClr val="6C6C6C"/>
                </a:solidFill>
              </a:rPr>
              <a:t>2/16/2019</a:t>
            </a:fld>
            <a:endParaRPr lang="de-DE" dirty="0">
              <a:solidFill>
                <a:srgbClr val="6C6C6C"/>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de-DE" smtClean="0">
                <a:solidFill>
                  <a:srgbClr val="6C6C6C"/>
                </a:solidFill>
              </a:rPr>
              <a:pPr/>
              <a:t>‹#›</a:t>
            </a:fld>
            <a:endParaRPr lang="de-DE" dirty="0">
              <a:solidFill>
                <a:srgbClr val="6C6C6C"/>
              </a:solidFill>
            </a:endParaRPr>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extLst>
      <p:ext uri="{BB962C8B-B14F-4D97-AF65-F5344CB8AC3E}">
        <p14:creationId xmlns:p14="http://schemas.microsoft.com/office/powerpoint/2010/main" val="11356843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6" name="Bildplatzhalter 5"/>
          <p:cNvSpPr>
            <a:spLocks noGrp="1"/>
          </p:cNvSpPr>
          <p:nvPr>
            <p:ph type="pic" sz="quarter" idx="10"/>
          </p:nvPr>
        </p:nvSpPr>
        <p:spPr bwMode="gray">
          <a:xfrm>
            <a:off x="232238" y="358038"/>
            <a:ext cx="11959763" cy="5954656"/>
          </a:xfrm>
          <a:custGeom>
            <a:avLst/>
            <a:gdLst>
              <a:gd name="connsiteX0" fmla="*/ 0 w 8953500"/>
              <a:gd name="connsiteY0" fmla="*/ 993266 h 5959475"/>
              <a:gd name="connsiteX1" fmla="*/ 290922 w 8953500"/>
              <a:gd name="connsiteY1" fmla="*/ 290921 h 5959475"/>
              <a:gd name="connsiteX2" fmla="*/ 993268 w 8953500"/>
              <a:gd name="connsiteY2" fmla="*/ 1 h 5959475"/>
              <a:gd name="connsiteX3" fmla="*/ 7960234 w 8953500"/>
              <a:gd name="connsiteY3" fmla="*/ 0 h 5959475"/>
              <a:gd name="connsiteX4" fmla="*/ 8662579 w 8953500"/>
              <a:gd name="connsiteY4" fmla="*/ 290922 h 5959475"/>
              <a:gd name="connsiteX5" fmla="*/ 8953499 w 8953500"/>
              <a:gd name="connsiteY5" fmla="*/ 993268 h 5959475"/>
              <a:gd name="connsiteX6" fmla="*/ 8953500 w 8953500"/>
              <a:gd name="connsiteY6" fmla="*/ 4966209 h 5959475"/>
              <a:gd name="connsiteX7" fmla="*/ 8662579 w 8953500"/>
              <a:gd name="connsiteY7" fmla="*/ 5668554 h 5959475"/>
              <a:gd name="connsiteX8" fmla="*/ 7960234 w 8953500"/>
              <a:gd name="connsiteY8" fmla="*/ 5959475 h 5959475"/>
              <a:gd name="connsiteX9" fmla="*/ 993266 w 8953500"/>
              <a:gd name="connsiteY9" fmla="*/ 5959475 h 5959475"/>
              <a:gd name="connsiteX10" fmla="*/ 290921 w 8953500"/>
              <a:gd name="connsiteY10" fmla="*/ 5668554 h 5959475"/>
              <a:gd name="connsiteX11" fmla="*/ 1 w 8953500"/>
              <a:gd name="connsiteY11" fmla="*/ 4966208 h 5959475"/>
              <a:gd name="connsiteX12" fmla="*/ 0 w 8953500"/>
              <a:gd name="connsiteY12"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993266 h 5959475"/>
              <a:gd name="connsiteX1" fmla="*/ 1326706 w 9286938"/>
              <a:gd name="connsiteY1" fmla="*/ 1 h 5959475"/>
              <a:gd name="connsiteX2" fmla="*/ 8293672 w 9286938"/>
              <a:gd name="connsiteY2" fmla="*/ 0 h 5959475"/>
              <a:gd name="connsiteX3" fmla="*/ 8996017 w 9286938"/>
              <a:gd name="connsiteY3" fmla="*/ 290922 h 5959475"/>
              <a:gd name="connsiteX4" fmla="*/ 9286937 w 9286938"/>
              <a:gd name="connsiteY4" fmla="*/ 993268 h 5959475"/>
              <a:gd name="connsiteX5" fmla="*/ 9286938 w 9286938"/>
              <a:gd name="connsiteY5" fmla="*/ 4966209 h 5959475"/>
              <a:gd name="connsiteX6" fmla="*/ 8996017 w 9286938"/>
              <a:gd name="connsiteY6" fmla="*/ 5668554 h 5959475"/>
              <a:gd name="connsiteX7" fmla="*/ 8293672 w 9286938"/>
              <a:gd name="connsiteY7" fmla="*/ 5959475 h 5959475"/>
              <a:gd name="connsiteX8" fmla="*/ 1326704 w 9286938"/>
              <a:gd name="connsiteY8" fmla="*/ 5959475 h 5959475"/>
              <a:gd name="connsiteX9" fmla="*/ 624359 w 9286938"/>
              <a:gd name="connsiteY9" fmla="*/ 5668554 h 5959475"/>
              <a:gd name="connsiteX10" fmla="*/ 333439 w 9286938"/>
              <a:gd name="connsiteY10" fmla="*/ 4966208 h 5959475"/>
              <a:gd name="connsiteX11" fmla="*/ 333438 w 9286938"/>
              <a:gd name="connsiteY11" fmla="*/ 993266 h 5959475"/>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333438 w 9286938"/>
              <a:gd name="connsiteY0" fmla="*/ 1158809 h 6125018"/>
              <a:gd name="connsiteX1" fmla="*/ 1326706 w 9286938"/>
              <a:gd name="connsiteY1" fmla="*/ 165544 h 6125018"/>
              <a:gd name="connsiteX2" fmla="*/ 8293672 w 9286938"/>
              <a:gd name="connsiteY2" fmla="*/ 165543 h 6125018"/>
              <a:gd name="connsiteX3" fmla="*/ 8996017 w 9286938"/>
              <a:gd name="connsiteY3" fmla="*/ 456465 h 6125018"/>
              <a:gd name="connsiteX4" fmla="*/ 9286937 w 9286938"/>
              <a:gd name="connsiteY4" fmla="*/ 1158811 h 6125018"/>
              <a:gd name="connsiteX5" fmla="*/ 9286938 w 9286938"/>
              <a:gd name="connsiteY5" fmla="*/ 5131752 h 6125018"/>
              <a:gd name="connsiteX6" fmla="*/ 8996017 w 9286938"/>
              <a:gd name="connsiteY6" fmla="*/ 5834097 h 6125018"/>
              <a:gd name="connsiteX7" fmla="*/ 8293672 w 9286938"/>
              <a:gd name="connsiteY7" fmla="*/ 6125018 h 6125018"/>
              <a:gd name="connsiteX8" fmla="*/ 1326704 w 9286938"/>
              <a:gd name="connsiteY8" fmla="*/ 6125018 h 6125018"/>
              <a:gd name="connsiteX9" fmla="*/ 624359 w 9286938"/>
              <a:gd name="connsiteY9" fmla="*/ 5834097 h 6125018"/>
              <a:gd name="connsiteX10" fmla="*/ 333439 w 9286938"/>
              <a:gd name="connsiteY10" fmla="*/ 5131751 h 6125018"/>
              <a:gd name="connsiteX11" fmla="*/ 333438 w 9286938"/>
              <a:gd name="connsiteY11" fmla="*/ 1158809 h 6125018"/>
              <a:gd name="connsiteX0" fmla="*/ 1238 w 8954738"/>
              <a:gd name="connsiteY0" fmla="*/ 1158809 h 6125018"/>
              <a:gd name="connsiteX1" fmla="*/ 994506 w 8954738"/>
              <a:gd name="connsiteY1" fmla="*/ 165544 h 6125018"/>
              <a:gd name="connsiteX2" fmla="*/ 7961472 w 8954738"/>
              <a:gd name="connsiteY2" fmla="*/ 165543 h 6125018"/>
              <a:gd name="connsiteX3" fmla="*/ 8663817 w 8954738"/>
              <a:gd name="connsiteY3" fmla="*/ 456465 h 6125018"/>
              <a:gd name="connsiteX4" fmla="*/ 8954737 w 8954738"/>
              <a:gd name="connsiteY4" fmla="*/ 1158811 h 6125018"/>
              <a:gd name="connsiteX5" fmla="*/ 8954738 w 8954738"/>
              <a:gd name="connsiteY5" fmla="*/ 5131752 h 6125018"/>
              <a:gd name="connsiteX6" fmla="*/ 8663817 w 8954738"/>
              <a:gd name="connsiteY6" fmla="*/ 5834097 h 6125018"/>
              <a:gd name="connsiteX7" fmla="*/ 7961472 w 8954738"/>
              <a:gd name="connsiteY7" fmla="*/ 6125018 h 6125018"/>
              <a:gd name="connsiteX8" fmla="*/ 994504 w 8954738"/>
              <a:gd name="connsiteY8" fmla="*/ 6125018 h 6125018"/>
              <a:gd name="connsiteX9" fmla="*/ 292159 w 8954738"/>
              <a:gd name="connsiteY9" fmla="*/ 5834097 h 6125018"/>
              <a:gd name="connsiteX10" fmla="*/ 1239 w 8954738"/>
              <a:gd name="connsiteY10" fmla="*/ 5131751 h 6125018"/>
              <a:gd name="connsiteX11" fmla="*/ 1238 w 8954738"/>
              <a:gd name="connsiteY11" fmla="*/ 1158809 h 6125018"/>
              <a:gd name="connsiteX0" fmla="*/ 1238 w 8954738"/>
              <a:gd name="connsiteY0" fmla="*/ 993266 h 5959475"/>
              <a:gd name="connsiteX1" fmla="*/ 994506 w 8954738"/>
              <a:gd name="connsiteY1" fmla="*/ 1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238 w 8954738"/>
              <a:gd name="connsiteY0" fmla="*/ 993266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11" fmla="*/ 1238 w 8954738"/>
              <a:gd name="connsiteY11" fmla="*/ 993266 h 5959475"/>
              <a:gd name="connsiteX0" fmla="*/ 1327944 w 10281443"/>
              <a:gd name="connsiteY0" fmla="*/ 4966208 h 5959475"/>
              <a:gd name="connsiteX1" fmla="*/ 1326705 w 10281443"/>
              <a:gd name="connsiteY1" fmla="*/ 0 h 5959475"/>
              <a:gd name="connsiteX2" fmla="*/ 9288177 w 10281443"/>
              <a:gd name="connsiteY2" fmla="*/ 0 h 5959475"/>
              <a:gd name="connsiteX3" fmla="*/ 9990522 w 10281443"/>
              <a:gd name="connsiteY3" fmla="*/ 290922 h 5959475"/>
              <a:gd name="connsiteX4" fmla="*/ 10281442 w 10281443"/>
              <a:gd name="connsiteY4" fmla="*/ 993268 h 5959475"/>
              <a:gd name="connsiteX5" fmla="*/ 10281443 w 10281443"/>
              <a:gd name="connsiteY5" fmla="*/ 4966209 h 5959475"/>
              <a:gd name="connsiteX6" fmla="*/ 9990522 w 10281443"/>
              <a:gd name="connsiteY6" fmla="*/ 5668554 h 5959475"/>
              <a:gd name="connsiteX7" fmla="*/ 9288177 w 10281443"/>
              <a:gd name="connsiteY7" fmla="*/ 5959475 h 5959475"/>
              <a:gd name="connsiteX8" fmla="*/ 2321209 w 10281443"/>
              <a:gd name="connsiteY8" fmla="*/ 5959475 h 5959475"/>
              <a:gd name="connsiteX9" fmla="*/ 1618864 w 10281443"/>
              <a:gd name="connsiteY9" fmla="*/ 5668554 h 5959475"/>
              <a:gd name="connsiteX10" fmla="*/ 1327944 w 10281443"/>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92159 w 8954738"/>
              <a:gd name="connsiteY9" fmla="*/ 5668554 h 5959475"/>
              <a:gd name="connsiteX10" fmla="*/ 1239 w 8954738"/>
              <a:gd name="connsiteY10" fmla="*/ 4966208 h 5959475"/>
              <a:gd name="connsiteX0" fmla="*/ 1239 w 8954738"/>
              <a:gd name="connsiteY0" fmla="*/ 4966208 h 5959475"/>
              <a:gd name="connsiteX1" fmla="*/ 0 w 8954738"/>
              <a:gd name="connsiteY1" fmla="*/ 0 h 5959475"/>
              <a:gd name="connsiteX2" fmla="*/ 7961472 w 8954738"/>
              <a:gd name="connsiteY2" fmla="*/ 0 h 5959475"/>
              <a:gd name="connsiteX3" fmla="*/ 8663817 w 8954738"/>
              <a:gd name="connsiteY3" fmla="*/ 290922 h 5959475"/>
              <a:gd name="connsiteX4" fmla="*/ 8954737 w 8954738"/>
              <a:gd name="connsiteY4" fmla="*/ 993268 h 5959475"/>
              <a:gd name="connsiteX5" fmla="*/ 8954738 w 8954738"/>
              <a:gd name="connsiteY5" fmla="*/ 4966209 h 5959475"/>
              <a:gd name="connsiteX6" fmla="*/ 8663817 w 8954738"/>
              <a:gd name="connsiteY6" fmla="*/ 5668554 h 5959475"/>
              <a:gd name="connsiteX7" fmla="*/ 7961472 w 8954738"/>
              <a:gd name="connsiteY7" fmla="*/ 5959475 h 5959475"/>
              <a:gd name="connsiteX8" fmla="*/ 994504 w 8954738"/>
              <a:gd name="connsiteY8" fmla="*/ 5959475 h 5959475"/>
              <a:gd name="connsiteX9" fmla="*/ 285015 w 8954738"/>
              <a:gd name="connsiteY9" fmla="*/ 5721350 h 5959475"/>
              <a:gd name="connsiteX10" fmla="*/ 1239 w 8954738"/>
              <a:gd name="connsiteY10" fmla="*/ 4966208 h 5959475"/>
              <a:gd name="connsiteX0" fmla="*/ 1 w 8954739"/>
              <a:gd name="connsiteY0" fmla="*/ 5621051 h 5959475"/>
              <a:gd name="connsiteX1" fmla="*/ 1 w 8954739"/>
              <a:gd name="connsiteY1" fmla="*/ 0 h 5959475"/>
              <a:gd name="connsiteX2" fmla="*/ 7961473 w 8954739"/>
              <a:gd name="connsiteY2" fmla="*/ 0 h 5959475"/>
              <a:gd name="connsiteX3" fmla="*/ 8663818 w 8954739"/>
              <a:gd name="connsiteY3" fmla="*/ 290922 h 5959475"/>
              <a:gd name="connsiteX4" fmla="*/ 8954738 w 8954739"/>
              <a:gd name="connsiteY4" fmla="*/ 993268 h 5959475"/>
              <a:gd name="connsiteX5" fmla="*/ 8954739 w 8954739"/>
              <a:gd name="connsiteY5" fmla="*/ 4966209 h 5959475"/>
              <a:gd name="connsiteX6" fmla="*/ 8663818 w 8954739"/>
              <a:gd name="connsiteY6" fmla="*/ 5668554 h 5959475"/>
              <a:gd name="connsiteX7" fmla="*/ 7961473 w 8954739"/>
              <a:gd name="connsiteY7" fmla="*/ 5959475 h 5959475"/>
              <a:gd name="connsiteX8" fmla="*/ 994505 w 8954739"/>
              <a:gd name="connsiteY8" fmla="*/ 5959475 h 5959475"/>
              <a:gd name="connsiteX9" fmla="*/ 285016 w 8954739"/>
              <a:gd name="connsiteY9" fmla="*/ 5721350 h 5959475"/>
              <a:gd name="connsiteX10" fmla="*/ 1 w 8954739"/>
              <a:gd name="connsiteY10" fmla="*/ 5621051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92160 w 8961883"/>
              <a:gd name="connsiteY9" fmla="*/ 5721350 h 5959475"/>
              <a:gd name="connsiteX10" fmla="*/ 1 w 8961883"/>
              <a:gd name="connsiteY10" fmla="*/ 5654388 h 5959475"/>
              <a:gd name="connsiteX0" fmla="*/ 1 w 8961883"/>
              <a:gd name="connsiteY0" fmla="*/ 5654388 h 6010323"/>
              <a:gd name="connsiteX1" fmla="*/ 7145 w 8961883"/>
              <a:gd name="connsiteY1" fmla="*/ 0 h 6010323"/>
              <a:gd name="connsiteX2" fmla="*/ 7968617 w 8961883"/>
              <a:gd name="connsiteY2" fmla="*/ 0 h 6010323"/>
              <a:gd name="connsiteX3" fmla="*/ 8670962 w 8961883"/>
              <a:gd name="connsiteY3" fmla="*/ 290922 h 6010323"/>
              <a:gd name="connsiteX4" fmla="*/ 8961882 w 8961883"/>
              <a:gd name="connsiteY4" fmla="*/ 993268 h 6010323"/>
              <a:gd name="connsiteX5" fmla="*/ 8961883 w 8961883"/>
              <a:gd name="connsiteY5" fmla="*/ 4966209 h 6010323"/>
              <a:gd name="connsiteX6" fmla="*/ 8670962 w 8961883"/>
              <a:gd name="connsiteY6" fmla="*/ 5668554 h 6010323"/>
              <a:gd name="connsiteX7" fmla="*/ 7968617 w 8961883"/>
              <a:gd name="connsiteY7" fmla="*/ 5959475 h 6010323"/>
              <a:gd name="connsiteX8" fmla="*/ 1001649 w 8961883"/>
              <a:gd name="connsiteY8" fmla="*/ 5959475 h 6010323"/>
              <a:gd name="connsiteX9" fmla="*/ 261203 w 8961883"/>
              <a:gd name="connsiteY9" fmla="*/ 5959475 h 6010323"/>
              <a:gd name="connsiteX10" fmla="*/ 1 w 8961883"/>
              <a:gd name="connsiteY10" fmla="*/ 5654388 h 6010323"/>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1001649 w 8961883"/>
              <a:gd name="connsiteY8" fmla="*/ 5959475 h 5959475"/>
              <a:gd name="connsiteX9" fmla="*/ 261203 w 8961883"/>
              <a:gd name="connsiteY9" fmla="*/ 5959475 h 5959475"/>
              <a:gd name="connsiteX10" fmla="*/ 1 w 8961883"/>
              <a:gd name="connsiteY10"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1203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3584 w 8961883"/>
              <a:gd name="connsiteY8" fmla="*/ 5959475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1883"/>
              <a:gd name="connsiteY0" fmla="*/ 5654388 h 5959475"/>
              <a:gd name="connsiteX1" fmla="*/ 7145 w 8961883"/>
              <a:gd name="connsiteY1" fmla="*/ 0 h 5959475"/>
              <a:gd name="connsiteX2" fmla="*/ 7968617 w 8961883"/>
              <a:gd name="connsiteY2" fmla="*/ 0 h 5959475"/>
              <a:gd name="connsiteX3" fmla="*/ 8670962 w 8961883"/>
              <a:gd name="connsiteY3" fmla="*/ 290922 h 5959475"/>
              <a:gd name="connsiteX4" fmla="*/ 8961882 w 8961883"/>
              <a:gd name="connsiteY4" fmla="*/ 993268 h 5959475"/>
              <a:gd name="connsiteX5" fmla="*/ 8961883 w 8961883"/>
              <a:gd name="connsiteY5" fmla="*/ 4966209 h 5959475"/>
              <a:gd name="connsiteX6" fmla="*/ 8670962 w 8961883"/>
              <a:gd name="connsiteY6" fmla="*/ 5668554 h 5959475"/>
              <a:gd name="connsiteX7" fmla="*/ 7968617 w 8961883"/>
              <a:gd name="connsiteY7" fmla="*/ 5959475 h 5959475"/>
              <a:gd name="connsiteX8" fmla="*/ 265965 w 8961883"/>
              <a:gd name="connsiteY8" fmla="*/ 5945187 h 5959475"/>
              <a:gd name="connsiteX9" fmla="*/ 1 w 8961883"/>
              <a:gd name="connsiteY9" fmla="*/ 5654388 h 5959475"/>
              <a:gd name="connsiteX0" fmla="*/ 1 w 8964264"/>
              <a:gd name="connsiteY0" fmla="*/ 5709157 h 5972588"/>
              <a:gd name="connsiteX1" fmla="*/ 9526 w 8964264"/>
              <a:gd name="connsiteY1" fmla="*/ 0 h 5972588"/>
              <a:gd name="connsiteX2" fmla="*/ 7970998 w 8964264"/>
              <a:gd name="connsiteY2" fmla="*/ 0 h 5972588"/>
              <a:gd name="connsiteX3" fmla="*/ 8673343 w 8964264"/>
              <a:gd name="connsiteY3" fmla="*/ 290922 h 5972588"/>
              <a:gd name="connsiteX4" fmla="*/ 8964263 w 8964264"/>
              <a:gd name="connsiteY4" fmla="*/ 993268 h 5972588"/>
              <a:gd name="connsiteX5" fmla="*/ 8964264 w 8964264"/>
              <a:gd name="connsiteY5" fmla="*/ 4966209 h 5972588"/>
              <a:gd name="connsiteX6" fmla="*/ 8673343 w 8964264"/>
              <a:gd name="connsiteY6" fmla="*/ 5668554 h 5972588"/>
              <a:gd name="connsiteX7" fmla="*/ 7970998 w 8964264"/>
              <a:gd name="connsiteY7" fmla="*/ 5959475 h 5972588"/>
              <a:gd name="connsiteX8" fmla="*/ 268346 w 8964264"/>
              <a:gd name="connsiteY8" fmla="*/ 5945187 h 5972588"/>
              <a:gd name="connsiteX9" fmla="*/ 1 w 8964264"/>
              <a:gd name="connsiteY9" fmla="*/ 5709157 h 5972588"/>
              <a:gd name="connsiteX0" fmla="*/ 1 w 8964264"/>
              <a:gd name="connsiteY0" fmla="*/ 5709157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09157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68346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35008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1 w 8964264"/>
              <a:gd name="connsiteY0" fmla="*/ 5730589 h 5959475"/>
              <a:gd name="connsiteX1" fmla="*/ 9526 w 8964264"/>
              <a:gd name="connsiteY1" fmla="*/ 0 h 5959475"/>
              <a:gd name="connsiteX2" fmla="*/ 7970998 w 8964264"/>
              <a:gd name="connsiteY2" fmla="*/ 0 h 5959475"/>
              <a:gd name="connsiteX3" fmla="*/ 8673343 w 8964264"/>
              <a:gd name="connsiteY3" fmla="*/ 290922 h 5959475"/>
              <a:gd name="connsiteX4" fmla="*/ 8964263 w 8964264"/>
              <a:gd name="connsiteY4" fmla="*/ 993268 h 5959475"/>
              <a:gd name="connsiteX5" fmla="*/ 8964264 w 8964264"/>
              <a:gd name="connsiteY5" fmla="*/ 4966209 h 5959475"/>
              <a:gd name="connsiteX6" fmla="*/ 8673343 w 8964264"/>
              <a:gd name="connsiteY6" fmla="*/ 5668554 h 5959475"/>
              <a:gd name="connsiteX7" fmla="*/ 7970998 w 8964264"/>
              <a:gd name="connsiteY7" fmla="*/ 5959475 h 5959475"/>
              <a:gd name="connsiteX8" fmla="*/ 220721 w 8964264"/>
              <a:gd name="connsiteY8" fmla="*/ 5945187 h 5959475"/>
              <a:gd name="connsiteX9" fmla="*/ 1 w 8964264"/>
              <a:gd name="connsiteY9" fmla="*/ 5730589 h 5959475"/>
              <a:gd name="connsiteX0" fmla="*/ 0 w 8964263"/>
              <a:gd name="connsiteY0" fmla="*/ 5730589 h 5959475"/>
              <a:gd name="connsiteX1" fmla="*/ 9525 w 8964263"/>
              <a:gd name="connsiteY1" fmla="*/ 0 h 5959475"/>
              <a:gd name="connsiteX2" fmla="*/ 7970997 w 8964263"/>
              <a:gd name="connsiteY2" fmla="*/ 0 h 5959475"/>
              <a:gd name="connsiteX3" fmla="*/ 8673342 w 8964263"/>
              <a:gd name="connsiteY3" fmla="*/ 290922 h 5959475"/>
              <a:gd name="connsiteX4" fmla="*/ 8964262 w 8964263"/>
              <a:gd name="connsiteY4" fmla="*/ 993268 h 5959475"/>
              <a:gd name="connsiteX5" fmla="*/ 8964263 w 8964263"/>
              <a:gd name="connsiteY5" fmla="*/ 4966209 h 5959475"/>
              <a:gd name="connsiteX6" fmla="*/ 8673342 w 8964263"/>
              <a:gd name="connsiteY6" fmla="*/ 5668554 h 5959475"/>
              <a:gd name="connsiteX7" fmla="*/ 7970997 w 8964263"/>
              <a:gd name="connsiteY7" fmla="*/ 5959475 h 5959475"/>
              <a:gd name="connsiteX8" fmla="*/ 220720 w 8964263"/>
              <a:gd name="connsiteY8" fmla="*/ 5945187 h 5959475"/>
              <a:gd name="connsiteX9" fmla="*/ 0 w 8964263"/>
              <a:gd name="connsiteY9" fmla="*/ 5730589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23102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201671 w 8966645"/>
              <a:gd name="connsiteY8" fmla="*/ 5945187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9475"/>
              <a:gd name="connsiteX1" fmla="*/ 11907 w 8966645"/>
              <a:gd name="connsiteY1" fmla="*/ 0 h 5959475"/>
              <a:gd name="connsiteX2" fmla="*/ 7973379 w 8966645"/>
              <a:gd name="connsiteY2" fmla="*/ 0 h 5959475"/>
              <a:gd name="connsiteX3" fmla="*/ 8675724 w 8966645"/>
              <a:gd name="connsiteY3" fmla="*/ 290922 h 5959475"/>
              <a:gd name="connsiteX4" fmla="*/ 8966644 w 8966645"/>
              <a:gd name="connsiteY4" fmla="*/ 993268 h 5959475"/>
              <a:gd name="connsiteX5" fmla="*/ 8966645 w 8966645"/>
              <a:gd name="connsiteY5" fmla="*/ 4966209 h 5959475"/>
              <a:gd name="connsiteX6" fmla="*/ 8675724 w 8966645"/>
              <a:gd name="connsiteY6" fmla="*/ 5668554 h 5959475"/>
              <a:gd name="connsiteX7" fmla="*/ 7973379 w 8966645"/>
              <a:gd name="connsiteY7" fmla="*/ 5959475 h 5959475"/>
              <a:gd name="connsiteX8" fmla="*/ 182621 w 8966645"/>
              <a:gd name="connsiteY8" fmla="*/ 5947569 h 5959475"/>
              <a:gd name="connsiteX9" fmla="*/ 0 w 8966645"/>
              <a:gd name="connsiteY9" fmla="*/ 5766308 h 5959475"/>
              <a:gd name="connsiteX0" fmla="*/ 0 w 8966645"/>
              <a:gd name="connsiteY0" fmla="*/ 5766308 h 5957094"/>
              <a:gd name="connsiteX1" fmla="*/ 11907 w 8966645"/>
              <a:gd name="connsiteY1" fmla="*/ 0 h 5957094"/>
              <a:gd name="connsiteX2" fmla="*/ 7973379 w 8966645"/>
              <a:gd name="connsiteY2" fmla="*/ 0 h 5957094"/>
              <a:gd name="connsiteX3" fmla="*/ 8675724 w 8966645"/>
              <a:gd name="connsiteY3" fmla="*/ 290922 h 5957094"/>
              <a:gd name="connsiteX4" fmla="*/ 8966644 w 8966645"/>
              <a:gd name="connsiteY4" fmla="*/ 993268 h 5957094"/>
              <a:gd name="connsiteX5" fmla="*/ 8966645 w 8966645"/>
              <a:gd name="connsiteY5" fmla="*/ 4966209 h 5957094"/>
              <a:gd name="connsiteX6" fmla="*/ 8675724 w 8966645"/>
              <a:gd name="connsiteY6" fmla="*/ 5668554 h 5957094"/>
              <a:gd name="connsiteX7" fmla="*/ 7975761 w 8966645"/>
              <a:gd name="connsiteY7" fmla="*/ 5957094 h 5957094"/>
              <a:gd name="connsiteX8" fmla="*/ 182621 w 8966645"/>
              <a:gd name="connsiteY8" fmla="*/ 5947569 h 5957094"/>
              <a:gd name="connsiteX9" fmla="*/ 0 w 8966645"/>
              <a:gd name="connsiteY9" fmla="*/ 5766308 h 5957094"/>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675724 w 8966645"/>
              <a:gd name="connsiteY6" fmla="*/ 5668554 h 5947569"/>
              <a:gd name="connsiteX7" fmla="*/ 7975761 w 8966645"/>
              <a:gd name="connsiteY7" fmla="*/ 5933281 h 5947569"/>
              <a:gd name="connsiteX8" fmla="*/ 182621 w 8966645"/>
              <a:gd name="connsiteY8" fmla="*/ 5947569 h 5947569"/>
              <a:gd name="connsiteX9" fmla="*/ 0 w 8966645"/>
              <a:gd name="connsiteY9" fmla="*/ 5766308 h 594756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8675724 w 8966645"/>
              <a:gd name="connsiteY6" fmla="*/ 5668554 h 5949949"/>
              <a:gd name="connsiteX7" fmla="*/ 7970998 w 8966645"/>
              <a:gd name="connsiteY7" fmla="*/ 5949949 h 5949949"/>
              <a:gd name="connsiteX8" fmla="*/ 182621 w 8966645"/>
              <a:gd name="connsiteY8" fmla="*/ 5947569 h 5949949"/>
              <a:gd name="connsiteX9" fmla="*/ 0 w 8966645"/>
              <a:gd name="connsiteY9" fmla="*/ 5766308 h 5949949"/>
              <a:gd name="connsiteX0" fmla="*/ 0 w 9435002"/>
              <a:gd name="connsiteY0" fmla="*/ 5766308 h 5949949"/>
              <a:gd name="connsiteX1" fmla="*/ 11907 w 9435002"/>
              <a:gd name="connsiteY1" fmla="*/ 0 h 5949949"/>
              <a:gd name="connsiteX2" fmla="*/ 7973379 w 9435002"/>
              <a:gd name="connsiteY2" fmla="*/ 0 h 5949949"/>
              <a:gd name="connsiteX3" fmla="*/ 8675724 w 9435002"/>
              <a:gd name="connsiteY3" fmla="*/ 290922 h 5949949"/>
              <a:gd name="connsiteX4" fmla="*/ 8966644 w 9435002"/>
              <a:gd name="connsiteY4" fmla="*/ 993268 h 5949949"/>
              <a:gd name="connsiteX5" fmla="*/ 8966645 w 9435002"/>
              <a:gd name="connsiteY5" fmla="*/ 4966209 h 5949949"/>
              <a:gd name="connsiteX6" fmla="*/ 7970998 w 9435002"/>
              <a:gd name="connsiteY6" fmla="*/ 5949949 h 5949949"/>
              <a:gd name="connsiteX7" fmla="*/ 182621 w 9435002"/>
              <a:gd name="connsiteY7" fmla="*/ 5947569 h 5949949"/>
              <a:gd name="connsiteX8" fmla="*/ 0 w 9435002"/>
              <a:gd name="connsiteY8" fmla="*/ 5766308 h 5949949"/>
              <a:gd name="connsiteX0" fmla="*/ 0 w 8966645"/>
              <a:gd name="connsiteY0" fmla="*/ 5766308 h 5949949"/>
              <a:gd name="connsiteX1" fmla="*/ 11907 w 8966645"/>
              <a:gd name="connsiteY1" fmla="*/ 0 h 5949949"/>
              <a:gd name="connsiteX2" fmla="*/ 7973379 w 8966645"/>
              <a:gd name="connsiteY2" fmla="*/ 0 h 5949949"/>
              <a:gd name="connsiteX3" fmla="*/ 8675724 w 8966645"/>
              <a:gd name="connsiteY3" fmla="*/ 290922 h 5949949"/>
              <a:gd name="connsiteX4" fmla="*/ 8966644 w 8966645"/>
              <a:gd name="connsiteY4" fmla="*/ 993268 h 5949949"/>
              <a:gd name="connsiteX5" fmla="*/ 8966645 w 8966645"/>
              <a:gd name="connsiteY5" fmla="*/ 4966209 h 5949949"/>
              <a:gd name="connsiteX6" fmla="*/ 7970998 w 8966645"/>
              <a:gd name="connsiteY6" fmla="*/ 5949949 h 5949949"/>
              <a:gd name="connsiteX7" fmla="*/ 182621 w 8966645"/>
              <a:gd name="connsiteY7" fmla="*/ 5947569 h 5949949"/>
              <a:gd name="connsiteX8" fmla="*/ 0 w 8966645"/>
              <a:gd name="connsiteY8" fmla="*/ 5766308 h 5949949"/>
              <a:gd name="connsiteX0" fmla="*/ 0 w 8966646"/>
              <a:gd name="connsiteY0" fmla="*/ 5766308 h 5954712"/>
              <a:gd name="connsiteX1" fmla="*/ 11907 w 8966646"/>
              <a:gd name="connsiteY1" fmla="*/ 0 h 5954712"/>
              <a:gd name="connsiteX2" fmla="*/ 7973379 w 8966646"/>
              <a:gd name="connsiteY2" fmla="*/ 0 h 5954712"/>
              <a:gd name="connsiteX3" fmla="*/ 8675724 w 8966646"/>
              <a:gd name="connsiteY3" fmla="*/ 290922 h 5954712"/>
              <a:gd name="connsiteX4" fmla="*/ 8966644 w 8966646"/>
              <a:gd name="connsiteY4" fmla="*/ 993268 h 5954712"/>
              <a:gd name="connsiteX5" fmla="*/ 8966645 w 8966646"/>
              <a:gd name="connsiteY5" fmla="*/ 4966209 h 5954712"/>
              <a:gd name="connsiteX6" fmla="*/ 8966646 w 8966646"/>
              <a:gd name="connsiteY6" fmla="*/ 5954712 h 5954712"/>
              <a:gd name="connsiteX7" fmla="*/ 182621 w 8966646"/>
              <a:gd name="connsiteY7" fmla="*/ 5947569 h 5954712"/>
              <a:gd name="connsiteX8" fmla="*/ 0 w 8966646"/>
              <a:gd name="connsiteY8" fmla="*/ 5766308 h 5954712"/>
              <a:gd name="connsiteX0" fmla="*/ 0 w 8966645"/>
              <a:gd name="connsiteY0" fmla="*/ 5766308 h 5947569"/>
              <a:gd name="connsiteX1" fmla="*/ 11907 w 8966645"/>
              <a:gd name="connsiteY1" fmla="*/ 0 h 5947569"/>
              <a:gd name="connsiteX2" fmla="*/ 7973379 w 8966645"/>
              <a:gd name="connsiteY2" fmla="*/ 0 h 5947569"/>
              <a:gd name="connsiteX3" fmla="*/ 8675724 w 8966645"/>
              <a:gd name="connsiteY3" fmla="*/ 290922 h 5947569"/>
              <a:gd name="connsiteX4" fmla="*/ 8966644 w 8966645"/>
              <a:gd name="connsiteY4" fmla="*/ 993268 h 5947569"/>
              <a:gd name="connsiteX5" fmla="*/ 8966645 w 8966645"/>
              <a:gd name="connsiteY5" fmla="*/ 4966209 h 5947569"/>
              <a:gd name="connsiteX6" fmla="*/ 8966645 w 8966645"/>
              <a:gd name="connsiteY6" fmla="*/ 5947568 h 5947569"/>
              <a:gd name="connsiteX7" fmla="*/ 182621 w 8966645"/>
              <a:gd name="connsiteY7" fmla="*/ 5947569 h 5947569"/>
              <a:gd name="connsiteX8" fmla="*/ 0 w 8966645"/>
              <a:gd name="connsiteY8"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5 w 8966646"/>
              <a:gd name="connsiteY5" fmla="*/ 4966209 h 5947569"/>
              <a:gd name="connsiteX6" fmla="*/ 8966646 w 8966646"/>
              <a:gd name="connsiteY6" fmla="*/ 5942805 h 5947569"/>
              <a:gd name="connsiteX7" fmla="*/ 182621 w 8966646"/>
              <a:gd name="connsiteY7" fmla="*/ 5947569 h 5947569"/>
              <a:gd name="connsiteX8" fmla="*/ 0 w 8966646"/>
              <a:gd name="connsiteY8" fmla="*/ 5766308 h 5947569"/>
              <a:gd name="connsiteX0" fmla="*/ 0 w 10430650"/>
              <a:gd name="connsiteY0" fmla="*/ 5766308 h 5947569"/>
              <a:gd name="connsiteX1" fmla="*/ 11907 w 10430650"/>
              <a:gd name="connsiteY1" fmla="*/ 0 h 5947569"/>
              <a:gd name="connsiteX2" fmla="*/ 7973379 w 10430650"/>
              <a:gd name="connsiteY2" fmla="*/ 0 h 5947569"/>
              <a:gd name="connsiteX3" fmla="*/ 8675724 w 10430650"/>
              <a:gd name="connsiteY3" fmla="*/ 290922 h 5947569"/>
              <a:gd name="connsiteX4" fmla="*/ 8966644 w 10430650"/>
              <a:gd name="connsiteY4" fmla="*/ 993268 h 5947569"/>
              <a:gd name="connsiteX5" fmla="*/ 8966646 w 10430650"/>
              <a:gd name="connsiteY5" fmla="*/ 5942805 h 5947569"/>
              <a:gd name="connsiteX6" fmla="*/ 182621 w 10430650"/>
              <a:gd name="connsiteY6" fmla="*/ 5947569 h 5947569"/>
              <a:gd name="connsiteX7" fmla="*/ 0 w 10430650"/>
              <a:gd name="connsiteY7"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675724 w 8966646"/>
              <a:gd name="connsiteY3" fmla="*/ 290922 h 5947569"/>
              <a:gd name="connsiteX4" fmla="*/ 8966644 w 8966646"/>
              <a:gd name="connsiteY4" fmla="*/ 993268 h 5947569"/>
              <a:gd name="connsiteX5" fmla="*/ 8966646 w 8966646"/>
              <a:gd name="connsiteY5" fmla="*/ 5942805 h 5947569"/>
              <a:gd name="connsiteX6" fmla="*/ 182621 w 8966646"/>
              <a:gd name="connsiteY6" fmla="*/ 5947569 h 5947569"/>
              <a:gd name="connsiteX7" fmla="*/ 0 w 8966646"/>
              <a:gd name="connsiteY7" fmla="*/ 5766308 h 5947569"/>
              <a:gd name="connsiteX0" fmla="*/ 0 w 9465835"/>
              <a:gd name="connsiteY0" fmla="*/ 5766308 h 5947569"/>
              <a:gd name="connsiteX1" fmla="*/ 11907 w 9465835"/>
              <a:gd name="connsiteY1" fmla="*/ 0 h 5947569"/>
              <a:gd name="connsiteX2" fmla="*/ 7973379 w 9465835"/>
              <a:gd name="connsiteY2" fmla="*/ 0 h 5947569"/>
              <a:gd name="connsiteX3" fmla="*/ 8966644 w 9465835"/>
              <a:gd name="connsiteY3" fmla="*/ 993268 h 5947569"/>
              <a:gd name="connsiteX4" fmla="*/ 8966646 w 9465835"/>
              <a:gd name="connsiteY4" fmla="*/ 5942805 h 5947569"/>
              <a:gd name="connsiteX5" fmla="*/ 182621 w 9465835"/>
              <a:gd name="connsiteY5" fmla="*/ 5947569 h 5947569"/>
              <a:gd name="connsiteX6" fmla="*/ 0 w 9465835"/>
              <a:gd name="connsiteY6" fmla="*/ 5766308 h 5947569"/>
              <a:gd name="connsiteX0" fmla="*/ 0 w 8966646"/>
              <a:gd name="connsiteY0" fmla="*/ 5766308 h 5947569"/>
              <a:gd name="connsiteX1" fmla="*/ 11907 w 8966646"/>
              <a:gd name="connsiteY1" fmla="*/ 0 h 5947569"/>
              <a:gd name="connsiteX2" fmla="*/ 7973379 w 8966646"/>
              <a:gd name="connsiteY2" fmla="*/ 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80708 h 5961969"/>
              <a:gd name="connsiteX1" fmla="*/ 11907 w 8966646"/>
              <a:gd name="connsiteY1" fmla="*/ 14400 h 5961969"/>
              <a:gd name="connsiteX2" fmla="*/ 8966645 w 8966646"/>
              <a:gd name="connsiteY2" fmla="*/ 0 h 5961969"/>
              <a:gd name="connsiteX3" fmla="*/ 8966644 w 8966646"/>
              <a:gd name="connsiteY3" fmla="*/ 1007668 h 5961969"/>
              <a:gd name="connsiteX4" fmla="*/ 8966646 w 8966646"/>
              <a:gd name="connsiteY4" fmla="*/ 5957205 h 5961969"/>
              <a:gd name="connsiteX5" fmla="*/ 182621 w 8966646"/>
              <a:gd name="connsiteY5" fmla="*/ 5961969 h 5961969"/>
              <a:gd name="connsiteX6" fmla="*/ 0 w 8966646"/>
              <a:gd name="connsiteY6" fmla="*/ 5780708 h 5961969"/>
              <a:gd name="connsiteX0" fmla="*/ 0 w 8966646"/>
              <a:gd name="connsiteY0" fmla="*/ 5766308 h 5947569"/>
              <a:gd name="connsiteX1" fmla="*/ 11907 w 8966646"/>
              <a:gd name="connsiteY1" fmla="*/ 0 h 5947569"/>
              <a:gd name="connsiteX2" fmla="*/ 8966645 w 8966646"/>
              <a:gd name="connsiteY2" fmla="*/ 7200 h 5947569"/>
              <a:gd name="connsiteX3" fmla="*/ 8966644 w 8966646"/>
              <a:gd name="connsiteY3" fmla="*/ 993268 h 5947569"/>
              <a:gd name="connsiteX4" fmla="*/ 8966646 w 8966646"/>
              <a:gd name="connsiteY4" fmla="*/ 5942805 h 5947569"/>
              <a:gd name="connsiteX5" fmla="*/ 182621 w 8966646"/>
              <a:gd name="connsiteY5" fmla="*/ 5947569 h 5947569"/>
              <a:gd name="connsiteX6" fmla="*/ 0 w 8966646"/>
              <a:gd name="connsiteY6" fmla="*/ 5766308 h 5947569"/>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1545 h 5942806"/>
              <a:gd name="connsiteX1" fmla="*/ 4763 w 8966646"/>
              <a:gd name="connsiteY1" fmla="*/ 0 h 5942806"/>
              <a:gd name="connsiteX2" fmla="*/ 8966645 w 8966646"/>
              <a:gd name="connsiteY2" fmla="*/ 2437 h 5942806"/>
              <a:gd name="connsiteX3" fmla="*/ 8966644 w 8966646"/>
              <a:gd name="connsiteY3" fmla="*/ 988505 h 5942806"/>
              <a:gd name="connsiteX4" fmla="*/ 8966646 w 8966646"/>
              <a:gd name="connsiteY4" fmla="*/ 5938042 h 5942806"/>
              <a:gd name="connsiteX5" fmla="*/ 182621 w 8966646"/>
              <a:gd name="connsiteY5" fmla="*/ 5942806 h 5942806"/>
              <a:gd name="connsiteX6" fmla="*/ 0 w 8966646"/>
              <a:gd name="connsiteY6" fmla="*/ 5761545 h 5942806"/>
              <a:gd name="connsiteX0" fmla="*/ 0 w 8966646"/>
              <a:gd name="connsiteY0" fmla="*/ 5768689 h 5949950"/>
              <a:gd name="connsiteX1" fmla="*/ 4763 w 8966646"/>
              <a:gd name="connsiteY1" fmla="*/ 0 h 5949950"/>
              <a:gd name="connsiteX2" fmla="*/ 8966645 w 8966646"/>
              <a:gd name="connsiteY2" fmla="*/ 9581 h 5949950"/>
              <a:gd name="connsiteX3" fmla="*/ 8966644 w 8966646"/>
              <a:gd name="connsiteY3" fmla="*/ 995649 h 5949950"/>
              <a:gd name="connsiteX4" fmla="*/ 8966646 w 8966646"/>
              <a:gd name="connsiteY4" fmla="*/ 5945186 h 5949950"/>
              <a:gd name="connsiteX5" fmla="*/ 182621 w 8966646"/>
              <a:gd name="connsiteY5" fmla="*/ 5949950 h 5949950"/>
              <a:gd name="connsiteX6" fmla="*/ 0 w 8966646"/>
              <a:gd name="connsiteY6" fmla="*/ 5768689 h 5949950"/>
              <a:gd name="connsiteX0" fmla="*/ 0 w 8966646"/>
              <a:gd name="connsiteY0" fmla="*/ 5759108 h 5940369"/>
              <a:gd name="connsiteX1" fmla="*/ 35719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59108 h 5940369"/>
              <a:gd name="connsiteX1" fmla="*/ 4763 w 8966646"/>
              <a:gd name="connsiteY1" fmla="*/ 2325 h 5940369"/>
              <a:gd name="connsiteX2" fmla="*/ 8966645 w 8966646"/>
              <a:gd name="connsiteY2" fmla="*/ 0 h 5940369"/>
              <a:gd name="connsiteX3" fmla="*/ 8966644 w 8966646"/>
              <a:gd name="connsiteY3" fmla="*/ 986068 h 5940369"/>
              <a:gd name="connsiteX4" fmla="*/ 8966646 w 8966646"/>
              <a:gd name="connsiteY4" fmla="*/ 5935605 h 5940369"/>
              <a:gd name="connsiteX5" fmla="*/ 182621 w 8966646"/>
              <a:gd name="connsiteY5" fmla="*/ 5940369 h 5940369"/>
              <a:gd name="connsiteX6" fmla="*/ 0 w 8966646"/>
              <a:gd name="connsiteY6" fmla="*/ 5759108 h 5940369"/>
              <a:gd name="connsiteX0" fmla="*/ 0 w 8966646"/>
              <a:gd name="connsiteY0" fmla="*/ 5763927 h 5945188"/>
              <a:gd name="connsiteX1" fmla="*/ 4763 w 8966646"/>
              <a:gd name="connsiteY1" fmla="*/ 0 h 5945188"/>
              <a:gd name="connsiteX2" fmla="*/ 8966645 w 8966646"/>
              <a:gd name="connsiteY2" fmla="*/ 4819 h 5945188"/>
              <a:gd name="connsiteX3" fmla="*/ 8966644 w 8966646"/>
              <a:gd name="connsiteY3" fmla="*/ 990887 h 5945188"/>
              <a:gd name="connsiteX4" fmla="*/ 8966646 w 8966646"/>
              <a:gd name="connsiteY4" fmla="*/ 5940424 h 5945188"/>
              <a:gd name="connsiteX5" fmla="*/ 182621 w 8966646"/>
              <a:gd name="connsiteY5" fmla="*/ 5945188 h 5945188"/>
              <a:gd name="connsiteX6" fmla="*/ 0 w 8966646"/>
              <a:gd name="connsiteY6" fmla="*/ 5763927 h 5945188"/>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4 w 8966646"/>
              <a:gd name="connsiteY3" fmla="*/ 1000355 h 5954656"/>
              <a:gd name="connsiteX4" fmla="*/ 8966646 w 8966646"/>
              <a:gd name="connsiteY4" fmla="*/ 5949892 h 5954656"/>
              <a:gd name="connsiteX5" fmla="*/ 182621 w 8966646"/>
              <a:gd name="connsiteY5" fmla="*/ 5954656 h 5954656"/>
              <a:gd name="connsiteX6" fmla="*/ 0 w 8966646"/>
              <a:gd name="connsiteY6" fmla="*/ 5773395 h 5954656"/>
              <a:gd name="connsiteX0" fmla="*/ 0 w 10460292"/>
              <a:gd name="connsiteY0" fmla="*/ 5773395 h 5954656"/>
              <a:gd name="connsiteX1" fmla="*/ 4763 w 10460292"/>
              <a:gd name="connsiteY1" fmla="*/ 9468 h 5954656"/>
              <a:gd name="connsiteX2" fmla="*/ 8966645 w 10460292"/>
              <a:gd name="connsiteY2" fmla="*/ 0 h 5954656"/>
              <a:gd name="connsiteX3" fmla="*/ 8966646 w 10460292"/>
              <a:gd name="connsiteY3" fmla="*/ 5949892 h 5954656"/>
              <a:gd name="connsiteX4" fmla="*/ 182621 w 10460292"/>
              <a:gd name="connsiteY4" fmla="*/ 5954656 h 5954656"/>
              <a:gd name="connsiteX5" fmla="*/ 0 w 10460292"/>
              <a:gd name="connsiteY5" fmla="*/ 5773395 h 5954656"/>
              <a:gd name="connsiteX0" fmla="*/ 0 w 8966646"/>
              <a:gd name="connsiteY0" fmla="*/ 5773395 h 5954656"/>
              <a:gd name="connsiteX1" fmla="*/ 4763 w 8966646"/>
              <a:gd name="connsiteY1" fmla="*/ 9468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0 w 8966646"/>
              <a:gd name="connsiteY0" fmla="*/ 5773395 h 5954656"/>
              <a:gd name="connsiteX1" fmla="*/ 4763 w 8966646"/>
              <a:gd name="connsiteY1" fmla="*/ 7087 h 5954656"/>
              <a:gd name="connsiteX2" fmla="*/ 8966645 w 8966646"/>
              <a:gd name="connsiteY2" fmla="*/ 0 h 5954656"/>
              <a:gd name="connsiteX3" fmla="*/ 8966646 w 8966646"/>
              <a:gd name="connsiteY3" fmla="*/ 5949892 h 5954656"/>
              <a:gd name="connsiteX4" fmla="*/ 182621 w 8966646"/>
              <a:gd name="connsiteY4" fmla="*/ 5954656 h 5954656"/>
              <a:gd name="connsiteX5" fmla="*/ 0 w 8966646"/>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1588 w 8968234"/>
              <a:gd name="connsiteY0" fmla="*/ 5773395 h 5954656"/>
              <a:gd name="connsiteX1" fmla="*/ 1588 w 8968234"/>
              <a:gd name="connsiteY1" fmla="*/ 0 h 5954656"/>
              <a:gd name="connsiteX2" fmla="*/ 8968233 w 8968234"/>
              <a:gd name="connsiteY2" fmla="*/ 0 h 5954656"/>
              <a:gd name="connsiteX3" fmla="*/ 8968234 w 8968234"/>
              <a:gd name="connsiteY3" fmla="*/ 5949892 h 5954656"/>
              <a:gd name="connsiteX4" fmla="*/ 184209 w 8968234"/>
              <a:gd name="connsiteY4" fmla="*/ 5954656 h 5954656"/>
              <a:gd name="connsiteX5" fmla="*/ 1588 w 8968234"/>
              <a:gd name="connsiteY5" fmla="*/ 5773395 h 5954656"/>
              <a:gd name="connsiteX0" fmla="*/ 3176 w 8969822"/>
              <a:gd name="connsiteY0" fmla="*/ 5773395 h 5954656"/>
              <a:gd name="connsiteX1" fmla="*/ 1588 w 8969822"/>
              <a:gd name="connsiteY1" fmla="*/ 0 h 5954656"/>
              <a:gd name="connsiteX2" fmla="*/ 8969821 w 8969822"/>
              <a:gd name="connsiteY2" fmla="*/ 0 h 5954656"/>
              <a:gd name="connsiteX3" fmla="*/ 8969822 w 8969822"/>
              <a:gd name="connsiteY3" fmla="*/ 5949892 h 5954656"/>
              <a:gd name="connsiteX4" fmla="*/ 185797 w 8969822"/>
              <a:gd name="connsiteY4" fmla="*/ 5954656 h 5954656"/>
              <a:gd name="connsiteX5" fmla="*/ 3176 w 8969822"/>
              <a:gd name="connsiteY5" fmla="*/ 5773395 h 5954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9822" h="5954656">
                <a:moveTo>
                  <a:pt x="3176" y="5773395"/>
                </a:moveTo>
                <a:cubicBezTo>
                  <a:pt x="4764" y="3852880"/>
                  <a:pt x="0" y="1920515"/>
                  <a:pt x="1588" y="0"/>
                </a:cubicBezTo>
                <a:lnTo>
                  <a:pt x="8969821" y="0"/>
                </a:lnTo>
                <a:cubicBezTo>
                  <a:pt x="8969821" y="1983297"/>
                  <a:pt x="8969822" y="3966595"/>
                  <a:pt x="8969822" y="5949892"/>
                </a:cubicBezTo>
                <a:lnTo>
                  <a:pt x="185797" y="5954656"/>
                </a:lnTo>
                <a:cubicBezTo>
                  <a:pt x="109343" y="5951432"/>
                  <a:pt x="7938" y="5910620"/>
                  <a:pt x="3176" y="5773395"/>
                </a:cubicBezTo>
                <a:close/>
              </a:path>
            </a:pathLst>
          </a:custGeom>
        </p:spPr>
        <p:txBody>
          <a:bodyPr rIns="0" bIns="0"/>
          <a:lstStyle>
            <a:lvl1pPr algn="ctr">
              <a:buNone/>
              <a:defRPr>
                <a:solidFill>
                  <a:schemeClr val="bg1"/>
                </a:solidFill>
              </a:defRPr>
            </a:lvl1pPr>
          </a:lstStyle>
          <a:p>
            <a:endParaRPr lang="en-GB" noProof="0" dirty="0"/>
          </a:p>
        </p:txBody>
      </p:sp>
      <p:sp>
        <p:nvSpPr>
          <p:cNvPr id="2" name="Titel 1"/>
          <p:cNvSpPr>
            <a:spLocks noGrp="1"/>
          </p:cNvSpPr>
          <p:nvPr>
            <p:ph type="ctrTitle" hasCustomPrompt="1"/>
          </p:nvPr>
        </p:nvSpPr>
        <p:spPr bwMode="gray">
          <a:xfrm>
            <a:off x="7114117" y="3886201"/>
            <a:ext cx="4597400" cy="714380"/>
          </a:xfrm>
        </p:spPr>
        <p:txBody>
          <a:bodyPr lIns="0" rIns="0">
            <a:noAutofit/>
          </a:bodyPr>
          <a:lstStyle>
            <a:lvl1pPr algn="r">
              <a:spcBef>
                <a:spcPts val="0"/>
              </a:spcBef>
              <a:defRPr sz="2400">
                <a:solidFill>
                  <a:srgbClr val="D40030"/>
                </a:solidFill>
              </a:defRPr>
            </a:lvl1pPr>
          </a:lstStyle>
          <a:p>
            <a:r>
              <a:rPr lang="en-GB" noProof="0" dirty="0" smtClean="0"/>
              <a:t>Click to add title</a:t>
            </a:r>
            <a:endParaRPr lang="en-GB" noProof="0" dirty="0"/>
          </a:p>
        </p:txBody>
      </p:sp>
      <p:sp>
        <p:nvSpPr>
          <p:cNvPr id="3" name="Untertitel 2"/>
          <p:cNvSpPr>
            <a:spLocks noGrp="1"/>
          </p:cNvSpPr>
          <p:nvPr>
            <p:ph type="subTitle" idx="1" hasCustomPrompt="1"/>
          </p:nvPr>
        </p:nvSpPr>
        <p:spPr bwMode="gray">
          <a:xfrm>
            <a:off x="7114117" y="4672018"/>
            <a:ext cx="4597400" cy="828684"/>
          </a:xfrm>
        </p:spPr>
        <p:txBody>
          <a:bodyPr rIns="0">
            <a:noAutofit/>
          </a:bodyPr>
          <a:lstStyle>
            <a:lvl1pPr marL="0" marR="0" indent="0" algn="r" defTabSz="914400" rtl="0" eaLnBrk="1" fontAlgn="auto" latinLnBrk="0" hangingPunct="1">
              <a:lnSpc>
                <a:spcPct val="100000"/>
              </a:lnSpc>
              <a:spcBef>
                <a:spcPts val="1200"/>
              </a:spcBef>
              <a:spcAft>
                <a:spcPts val="0"/>
              </a:spcAft>
              <a:buClr>
                <a:srgbClr val="D40030"/>
              </a:buClr>
              <a:buSzTx/>
              <a:buFont typeface="Wingdings" pitchFamily="2" charset="2"/>
              <a:buNone/>
              <a:tabLst/>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add subtitle</a:t>
            </a:r>
          </a:p>
        </p:txBody>
      </p:sp>
      <p:sp>
        <p:nvSpPr>
          <p:cNvPr id="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hit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pic>
        <p:nvPicPr>
          <p:cNvPr id="3074"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BCD24822-6FB2-47F7-BD5B-2B62CB3DD74A}"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9"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ntents white">
    <p:bg>
      <p:bgRef idx="1001">
        <a:schemeClr val="bg1"/>
      </p:bgRef>
    </p:bg>
    <p:spTree>
      <p:nvGrpSpPr>
        <p:cNvPr id="1" name=""/>
        <p:cNvGrpSpPr/>
        <p:nvPr/>
      </p:nvGrpSpPr>
      <p:grpSpPr>
        <a:xfrm>
          <a:off x="0" y="0"/>
          <a:ext cx="0" cy="0"/>
          <a:chOff x="0" y="0"/>
          <a:chExt cx="0" cy="0"/>
        </a:xfrm>
      </p:grpSpPr>
      <p:pic>
        <p:nvPicPr>
          <p:cNvPr id="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E25A8BE7-47BC-4426-8D31-828C4E1E2D06}"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a:lvl1pPr>
            <a:lvl5pPr>
              <a:defRPr/>
            </a:lvl5pPr>
            <a:lvl6pPr>
              <a:defRPr baseline="0"/>
            </a:lvl6pPr>
            <a:lvl7pPr>
              <a:defRPr baseline="0"/>
            </a:lvl7pPr>
            <a:lvl8pPr>
              <a:defRPr baseline="0"/>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grey">
    <p:spTree>
      <p:nvGrpSpPr>
        <p:cNvPr id="1" name=""/>
        <p:cNvGrpSpPr/>
        <p:nvPr/>
      </p:nvGrpSpPr>
      <p:grpSpPr>
        <a:xfrm>
          <a:off x="0" y="0"/>
          <a:ext cx="0" cy="0"/>
          <a:chOff x="0" y="0"/>
          <a:chExt cx="0" cy="0"/>
        </a:xfrm>
      </p:grpSpPr>
      <p:grpSp>
        <p:nvGrpSpPr>
          <p:cNvPr id="3" name="Gruppieren 16"/>
          <p:cNvGrpSpPr/>
          <p:nvPr userDrawn="1"/>
        </p:nvGrpSpPr>
        <p:grpSpPr bwMode="gray">
          <a:xfrm>
            <a:off x="0" y="360000"/>
            <a:ext cx="12192000" cy="6498000"/>
            <a:chOff x="0" y="360000"/>
            <a:chExt cx="9144000" cy="6498000"/>
          </a:xfrm>
        </p:grpSpPr>
        <p:grpSp>
          <p:nvGrpSpPr>
            <p:cNvPr id="4" name="Gruppieren 6"/>
            <p:cNvGrpSpPr/>
            <p:nvPr userDrawn="1"/>
          </p:nvGrpSpPr>
          <p:grpSpPr bwMode="gray">
            <a:xfrm>
              <a:off x="0" y="360000"/>
              <a:ext cx="9144000" cy="6498000"/>
              <a:chOff x="0" y="360000"/>
              <a:chExt cx="9144000" cy="6498000"/>
            </a:xfrm>
          </p:grpSpPr>
          <p:sp>
            <p:nvSpPr>
              <p:cNvPr id="9" name="Rechteck 8"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2" name="Rechteck 11"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hteck 12"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pic>
          <p:nvPicPr>
            <p:cNvPr id="15"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6026729" y="2317907"/>
              <a:ext cx="2187201" cy="4009868"/>
            </a:xfrm>
            <a:prstGeom prst="rect">
              <a:avLst/>
            </a:prstGeom>
            <a:noFill/>
          </p:spPr>
        </p:pic>
      </p:grpSp>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078E9716-6454-4478-9B5C-BD1276DD881E}" type="datetime1">
              <a:rPr lang="en-US" noProof="0" smtClean="0"/>
              <a:t>2/16/2019</a:t>
            </a:fld>
            <a:endParaRPr lang="en-GB" noProof="0" dirty="0"/>
          </a:p>
        </p:txBody>
      </p:sp>
      <p:sp>
        <p:nvSpPr>
          <p:cNvPr id="11" name="Fußzeilenplatzhalter 4"/>
          <p:cNvSpPr>
            <a:spLocks noGrp="1"/>
          </p:cNvSpPr>
          <p:nvPr>
            <p:ph type="ftr" sz="quarter" idx="3"/>
          </p:nvPr>
        </p:nvSpPr>
        <p:spPr bwMode="gray">
          <a:xfrm>
            <a:off x="2355949" y="6448425"/>
            <a:ext cx="6493835" cy="211139"/>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10"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7"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 contents grey">
    <p:bg>
      <p:bgRef idx="1001">
        <a:schemeClr val="bg1"/>
      </p:bgRef>
    </p:bg>
    <p:spTree>
      <p:nvGrpSpPr>
        <p:cNvPr id="1" name=""/>
        <p:cNvGrpSpPr/>
        <p:nvPr/>
      </p:nvGrpSpPr>
      <p:grpSpPr>
        <a:xfrm>
          <a:off x="0" y="0"/>
          <a:ext cx="0" cy="0"/>
          <a:chOff x="0" y="0"/>
          <a:chExt cx="0" cy="0"/>
        </a:xfrm>
      </p:grpSpPr>
      <p:grpSp>
        <p:nvGrpSpPr>
          <p:cNvPr id="3" name="Gruppieren 11"/>
          <p:cNvGrpSpPr/>
          <p:nvPr userDrawn="1"/>
        </p:nvGrpSpPr>
        <p:grpSpPr bwMode="gray">
          <a:xfrm>
            <a:off x="0" y="360000"/>
            <a:ext cx="12192000" cy="6498000"/>
            <a:chOff x="0" y="360000"/>
            <a:chExt cx="9144000" cy="6498000"/>
          </a:xfrm>
        </p:grpSpPr>
        <p:grpSp>
          <p:nvGrpSpPr>
            <p:cNvPr id="4" name="Gruppieren 6"/>
            <p:cNvGrpSpPr/>
            <p:nvPr userDrawn="1"/>
          </p:nvGrpSpPr>
          <p:grpSpPr bwMode="gray">
            <a:xfrm>
              <a:off x="0" y="360000"/>
              <a:ext cx="9144000" cy="6498000"/>
              <a:chOff x="0" y="360000"/>
              <a:chExt cx="9144000" cy="6498000"/>
            </a:xfrm>
          </p:grpSpPr>
          <p:sp>
            <p:nvSpPr>
              <p:cNvPr id="17" name="Rechteck 16"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8" name="Rechteck 17"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9" name="Rechteck 18"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pic>
          <p:nvPicPr>
            <p:cNvPr id="15"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6026729" y="2317907"/>
              <a:ext cx="2187201" cy="4009868"/>
            </a:xfrm>
            <a:prstGeom prst="rect">
              <a:avLst/>
            </a:prstGeom>
            <a:noFill/>
          </p:spPr>
        </p:pic>
      </p:grpSp>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26D74BF2-6B7D-4EDF-B83C-E4379064C6F4}" type="datetime1">
              <a:rPr lang="en-US" noProof="0" smtClean="0"/>
              <a:t>2/16/2019</a:t>
            </a:fld>
            <a:endParaRPr lang="en-GB" noProof="0" dirty="0"/>
          </a:p>
        </p:txBody>
      </p:sp>
      <p:sp>
        <p:nvSpPr>
          <p:cNvPr id="11" name="Fußzeilenplatzhalter 4"/>
          <p:cNvSpPr>
            <a:spLocks noGrp="1"/>
          </p:cNvSpPr>
          <p:nvPr>
            <p:ph type="ftr" sz="quarter" idx="3"/>
          </p:nvPr>
        </p:nvSpPr>
        <p:spPr bwMode="gray">
          <a:xfrm>
            <a:off x="2355949" y="6448425"/>
            <a:ext cx="6493835" cy="211138"/>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a:lvl1pPr>
            <a:lvl5pPr>
              <a:defRPr/>
            </a:lvl5pPr>
            <a:lvl6pPr>
              <a:defRPr baseline="0"/>
            </a:lvl6pPr>
            <a:lvl7pPr>
              <a:defRPr baseline="0"/>
            </a:lvl7pPr>
            <a:lvl8pPr>
              <a:defRPr baseline="0"/>
            </a:lvl8p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Agenda">
    <p:spTree>
      <p:nvGrpSpPr>
        <p:cNvPr id="1" name=""/>
        <p:cNvGrpSpPr/>
        <p:nvPr/>
      </p:nvGrpSpPr>
      <p:grpSpPr>
        <a:xfrm>
          <a:off x="0" y="0"/>
          <a:ext cx="0" cy="0"/>
          <a:chOff x="0" y="0"/>
          <a:chExt cx="0" cy="0"/>
        </a:xfrm>
      </p:grpSpPr>
      <p:grpSp>
        <p:nvGrpSpPr>
          <p:cNvPr id="2" name="Gruppieren 38"/>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15" name="Inhaltsplatzhalter 2"/>
          <p:cNvSpPr>
            <a:spLocks noGrp="1"/>
          </p:cNvSpPr>
          <p:nvPr userDrawn="1">
            <p:ph idx="13"/>
          </p:nvPr>
        </p:nvSpPr>
        <p:spPr bwMode="gray">
          <a:xfrm>
            <a:off x="2000251" y="2685600"/>
            <a:ext cx="9711267" cy="3404050"/>
          </a:xfrm>
        </p:spPr>
        <p:txBody>
          <a:bodyPr>
            <a:noAutofit/>
          </a:bodyPr>
          <a:lstStyle>
            <a:lvl1pPr marL="612775" indent="-612775" algn="l">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1000">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dirty="0" smtClean="0"/>
              <a:t>Click to edit Master text styles</a:t>
            </a:r>
            <a:endParaRPr lang="en-GB" noProof="0" dirty="0" smtClean="0"/>
          </a:p>
          <a:p>
            <a:pPr lvl="0"/>
            <a:r>
              <a:rPr lang="en-GB" noProof="0" dirty="0" smtClean="0"/>
              <a:t>Second level</a:t>
            </a:r>
          </a:p>
          <a:p>
            <a:pPr lvl="0"/>
            <a:r>
              <a:rPr lang="en-GB" noProof="0" dirty="0" smtClean="0"/>
              <a:t>Third level</a:t>
            </a:r>
          </a:p>
          <a:p>
            <a:pPr lvl="0"/>
            <a:r>
              <a:rPr lang="en-GB" noProof="0" dirty="0" smtClean="0"/>
              <a:t>Fourth level</a:t>
            </a:r>
          </a:p>
          <a:p>
            <a:pPr lvl="0"/>
            <a:r>
              <a:rPr lang="en-GB" noProof="0" dirty="0" smtClean="0"/>
              <a:t>Fifth level</a:t>
            </a:r>
          </a:p>
          <a:p>
            <a:pPr lvl="0"/>
            <a:r>
              <a:rPr lang="en-GB" noProof="0" dirty="0" smtClean="0"/>
              <a:t>Sixth level</a:t>
            </a:r>
          </a:p>
          <a:p>
            <a:pPr lvl="0"/>
            <a:r>
              <a:rPr lang="en-GB" noProof="0" dirty="0" smtClean="0"/>
              <a:t>Seventh level</a:t>
            </a:r>
          </a:p>
        </p:txBody>
      </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F66EED9E-505E-47F8-9A72-2B7F510B12A1}" type="datetime1">
              <a:rPr lang="en-US" noProof="0" smtClean="0"/>
              <a:t>2/16/2019</a:t>
            </a:fld>
            <a:endParaRPr lang="en-GB" noProof="0" dirty="0"/>
          </a:p>
        </p:txBody>
      </p:sp>
      <p:sp>
        <p:nvSpPr>
          <p:cNvPr id="28" name="Fußzeilenplatzhalter 4"/>
          <p:cNvSpPr>
            <a:spLocks noGrp="1"/>
          </p:cNvSpPr>
          <p:nvPr>
            <p:ph type="ftr" sz="quarter" idx="3"/>
          </p:nvPr>
        </p:nvSpPr>
        <p:spPr bwMode="gray">
          <a:xfrm>
            <a:off x="2355949" y="6448425"/>
            <a:ext cx="6493835" cy="211139"/>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21" name="Foliennummernplatzhalter 5"/>
          <p:cNvSpPr>
            <a:spLocks noGrp="1"/>
          </p:cNvSpPr>
          <p:nvPr>
            <p:ph type="sldNum" sz="quarter" idx="4"/>
          </p:nvPr>
        </p:nvSpPr>
        <p:spPr bwMode="gray">
          <a:xfrm>
            <a:off x="-2600" y="6448425"/>
            <a:ext cx="4852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2"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Agenda">
    <p:spTree>
      <p:nvGrpSpPr>
        <p:cNvPr id="1" name=""/>
        <p:cNvGrpSpPr/>
        <p:nvPr/>
      </p:nvGrpSpPr>
      <p:grpSpPr>
        <a:xfrm>
          <a:off x="0" y="0"/>
          <a:ext cx="0" cy="0"/>
          <a:chOff x="0" y="0"/>
          <a:chExt cx="0" cy="0"/>
        </a:xfrm>
      </p:grpSpPr>
      <p:grpSp>
        <p:nvGrpSpPr>
          <p:cNvPr id="2" name="Gruppieren 20"/>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a:off x="0" y="21737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a:off x="0" y="26342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gray">
          <a:xfrm>
            <a:off x="8035639" y="2317907"/>
            <a:ext cx="2916268" cy="4009868"/>
          </a:xfrm>
          <a:prstGeom prst="rect">
            <a:avLst/>
          </a:prstGeom>
          <a:noFill/>
        </p:spPr>
      </p:pic>
      <p:sp>
        <p:nvSpPr>
          <p:cNvPr id="15" name="Inhaltsplatzhalter 2"/>
          <p:cNvSpPr>
            <a:spLocks noGrp="1"/>
          </p:cNvSpPr>
          <p:nvPr userDrawn="1">
            <p:ph idx="13"/>
          </p:nvPr>
        </p:nvSpPr>
        <p:spPr bwMode="gray">
          <a:xfrm>
            <a:off x="2000251" y="1767968"/>
            <a:ext cx="9711267" cy="4321682"/>
          </a:xfrm>
        </p:spPr>
        <p:txBody>
          <a:bodyPr>
            <a:noAutofit/>
          </a:bodyPr>
          <a:lstStyle>
            <a:lvl1pPr marL="609600" indent="-609600">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4175">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dirty="0" smtClean="0"/>
              <a:t>Click to edit Master text styles</a:t>
            </a:r>
            <a:endParaRPr lang="en-GB" noProof="0" dirty="0" smtClean="0"/>
          </a:p>
          <a:p>
            <a:pPr lvl="0"/>
            <a:r>
              <a:rPr lang="en-GB" noProof="0" dirty="0" smtClean="0"/>
              <a:t>Second level</a:t>
            </a:r>
          </a:p>
          <a:p>
            <a:pPr lvl="0"/>
            <a:r>
              <a:rPr lang="en-GB" noProof="0" dirty="0" smtClean="0"/>
              <a:t>Third level</a:t>
            </a:r>
          </a:p>
          <a:p>
            <a:pPr lvl="0"/>
            <a:r>
              <a:rPr lang="en-GB" noProof="0" dirty="0" smtClean="0"/>
              <a:t>Fourth level</a:t>
            </a:r>
          </a:p>
          <a:p>
            <a:pPr lvl="0"/>
            <a:r>
              <a:rPr lang="en-GB" noProof="0" dirty="0" smtClean="0"/>
              <a:t>Fifth level</a:t>
            </a:r>
          </a:p>
          <a:p>
            <a:pPr lvl="0"/>
            <a:r>
              <a:rPr lang="en-GB" noProof="0" dirty="0" smtClean="0"/>
              <a:t>Sixth level</a:t>
            </a:r>
          </a:p>
        </p:txBody>
      </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8327C1A3-AEBA-40D1-BFE4-8CEE1E5C52EF}" type="datetime1">
              <a:rPr lang="en-US" noProof="0" smtClean="0"/>
              <a:t>2/16/2019</a:t>
            </a:fld>
            <a:endParaRPr lang="en-GB" noProof="0" dirty="0"/>
          </a:p>
        </p:txBody>
      </p:sp>
      <p:sp>
        <p:nvSpPr>
          <p:cNvPr id="28" name="Fußzeilenplatzhalter 4"/>
          <p:cNvSpPr>
            <a:spLocks noGrp="1"/>
          </p:cNvSpPr>
          <p:nvPr>
            <p:ph type="ftr" sz="quarter" idx="3"/>
          </p:nvPr>
        </p:nvSpPr>
        <p:spPr bwMode="gray">
          <a:xfrm>
            <a:off x="2355949" y="6448425"/>
            <a:ext cx="6493835" cy="211139"/>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noProof="0" dirty="0" smtClean="0"/>
              <a:t>© </a:t>
            </a:r>
            <a:r>
              <a:rPr lang="en-GB" noProof="0" dirty="0" err="1" smtClean="0"/>
              <a:t>itelligence</a:t>
            </a:r>
            <a:r>
              <a:rPr lang="en-GB" noProof="0" dirty="0" smtClean="0"/>
              <a:t> NA</a:t>
            </a:r>
            <a:endParaRPr lang="en-GB" noProof="0" dirty="0"/>
          </a:p>
        </p:txBody>
      </p:sp>
      <p:sp>
        <p:nvSpPr>
          <p:cNvPr id="27"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 Content, white without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BA551ED-C111-4863-8E7D-F7EBC3CF0F7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0"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19247548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Content, white with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pic>
        <p:nvPicPr>
          <p:cNvPr id="3074"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6" name="Inhaltsplatzhalter 2"/>
          <p:cNvSpPr>
            <a:spLocks noGrp="1"/>
          </p:cNvSpPr>
          <p:nvPr>
            <p:ph idx="1"/>
          </p:nvPr>
        </p:nvSpPr>
        <p:spPr>
          <a:xfrm>
            <a:off x="360000" y="1170001"/>
            <a:ext cx="11351517" cy="4525963"/>
          </a:xfrm>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22B8EFA-8494-4447-B9D2-B5F74F96BF3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1"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16326973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hi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532A9B1F-3161-463F-9F46-F4CC7AB85524}"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 Content, gray without it">
    <p:spTree>
      <p:nvGrpSpPr>
        <p:cNvPr id="1" name=""/>
        <p:cNvGrpSpPr/>
        <p:nvPr/>
      </p:nvGrpSpPr>
      <p:grpSpPr>
        <a:xfrm>
          <a:off x="0" y="0"/>
          <a:ext cx="0" cy="0"/>
          <a:chOff x="0" y="0"/>
          <a:chExt cx="0" cy="0"/>
        </a:xfrm>
      </p:grpSpPr>
      <p:grpSp>
        <p:nvGrpSpPr>
          <p:cNvPr id="32" name="Gruppieren 31"/>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5" name="Rechteck 24"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Zierrahmen 26"/>
            <p:cNvSpPr/>
            <p:nvPr userDrawn="1"/>
          </p:nvSpPr>
          <p:spPr>
            <a:xfrm>
              <a:off x="0" y="6138000"/>
              <a:ext cx="36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8" name="Zierrahmen 17"/>
          <p:cNvSpPr/>
          <p:nvPr/>
        </p:nvSpPr>
        <p:spPr>
          <a:xfrm>
            <a:off x="0" y="6138000"/>
            <a:ext cx="48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01C19ACF-D396-4455-BA17-6271246172DA}"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0" name="Rechteck 19"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2" name="Rechteck 21"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Rechteck 28"/>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4192196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 Content, gray witht it">
    <p:spTree>
      <p:nvGrpSpPr>
        <p:cNvPr id="1" name=""/>
        <p:cNvGrpSpPr/>
        <p:nvPr/>
      </p:nvGrpSpPr>
      <p:grpSpPr>
        <a:xfrm>
          <a:off x="0" y="0"/>
          <a:ext cx="0" cy="0"/>
          <a:chOff x="0" y="0"/>
          <a:chExt cx="0" cy="0"/>
        </a:xfrm>
      </p:grpSpPr>
      <p:grpSp>
        <p:nvGrpSpPr>
          <p:cNvPr id="31" name="Gruppieren 30"/>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23" name="Picture 2" descr="\\.psf\Host\Users\Lars\Dropbox\Jobs\itelligence\PowerPoint Konzern\Lay\it-3D-35%.png"/>
            <p:cNvPicPr>
              <a:picLocks noChangeAspect="1" noChangeArrowheads="1"/>
            </p:cNvPicPr>
            <p:nvPr/>
          </p:nvPicPr>
          <p:blipFill>
            <a:blip r:embed="rId2" cstate="print"/>
            <a:srcRect/>
            <a:stretch>
              <a:fillRect/>
            </a:stretch>
          </p:blipFill>
          <p:spPr bwMode="auto">
            <a:xfrm>
              <a:off x="6026729" y="2317907"/>
              <a:ext cx="2187201" cy="4009868"/>
            </a:xfrm>
            <a:prstGeom prst="rect">
              <a:avLst/>
            </a:prstGeom>
            <a:noFill/>
          </p:spPr>
        </p:pic>
        <p:sp>
          <p:nvSpPr>
            <p:cNvPr id="20" name="Rechteck 19"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672C179-0292-45A5-B383-EBBFC67D2654}"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2" name="Rechteck 21"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Rechteck 26"/>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Rechteck 29"/>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2"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3"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38542152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el 1"/>
          <p:cNvSpPr>
            <a:spLocks noGrp="1"/>
          </p:cNvSpPr>
          <p:nvPr>
            <p:ph type="ctrTitle"/>
          </p:nvPr>
        </p:nvSpPr>
        <p:spPr>
          <a:xfrm>
            <a:off x="1257339" y="3886201"/>
            <a:ext cx="10363200" cy="714380"/>
          </a:xfrm>
        </p:spPr>
        <p:txBody>
          <a:bodyPr>
            <a:normAutofit/>
          </a:bodyPr>
          <a:lstStyle>
            <a:lvl1pPr algn="r">
              <a:defRPr sz="2400">
                <a:solidFill>
                  <a:srgbClr val="D40030"/>
                </a:solidFill>
              </a:defRPr>
            </a:lvl1pPr>
          </a:lstStyle>
          <a:p>
            <a:r>
              <a:rPr lang="en-US" noProof="0" smtClean="0"/>
              <a:t>Click to edit Master title style</a:t>
            </a:r>
            <a:endParaRPr lang="en-US" noProof="0"/>
          </a:p>
        </p:txBody>
      </p:sp>
      <p:sp>
        <p:nvSpPr>
          <p:cNvPr id="3" name="Untertitel 2"/>
          <p:cNvSpPr>
            <a:spLocks noGrp="1"/>
          </p:cNvSpPr>
          <p:nvPr>
            <p:ph type="subTitle" idx="1"/>
          </p:nvPr>
        </p:nvSpPr>
        <p:spPr>
          <a:xfrm>
            <a:off x="3086139" y="4672018"/>
            <a:ext cx="8534400" cy="828684"/>
          </a:xfrm>
        </p:spPr>
        <p:txBody>
          <a:bodyPr/>
          <a:lstStyle>
            <a:lvl1pPr marL="0" indent="0" algn="r">
              <a:buNone/>
              <a:defRPr>
                <a:solidFill>
                  <a:srgbClr val="87827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14" name="Fußzeilenplatzhalter 13"/>
          <p:cNvSpPr>
            <a:spLocks noGrp="1"/>
          </p:cNvSpPr>
          <p:nvPr>
            <p:ph type="ftr" sz="quarter" idx="12"/>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8"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Tree>
    <p:extLst>
      <p:ext uri="{BB962C8B-B14F-4D97-AF65-F5344CB8AC3E}">
        <p14:creationId xmlns:p14="http://schemas.microsoft.com/office/powerpoint/2010/main" val="305166966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mall Agenda">
    <p:spTree>
      <p:nvGrpSpPr>
        <p:cNvPr id="1" name=""/>
        <p:cNvGrpSpPr/>
        <p:nvPr/>
      </p:nvGrpSpPr>
      <p:grpSpPr>
        <a:xfrm>
          <a:off x="0" y="0"/>
          <a:ext cx="0" cy="0"/>
          <a:chOff x="0" y="0"/>
          <a:chExt cx="0" cy="0"/>
        </a:xfrm>
      </p:grpSpPr>
      <p:grpSp>
        <p:nvGrpSpPr>
          <p:cNvPr id="39" name="Gruppieren 38"/>
          <p:cNvGrpSpPr/>
          <p:nvPr userDrawn="1"/>
        </p:nvGrpSpPr>
        <p:grpSpPr>
          <a:xfrm>
            <a:off x="0" y="360000"/>
            <a:ext cx="12192000" cy="5967775"/>
            <a:chOff x="0" y="360000"/>
            <a:chExt cx="9144000" cy="5967775"/>
          </a:xfrm>
        </p:grpSpPr>
        <p:grpSp>
          <p:nvGrpSpPr>
            <p:cNvPr id="2" name="Gruppieren 20"/>
            <p:cNvGrpSpPr/>
            <p:nvPr userDrawn="1"/>
          </p:nvGrpSpPr>
          <p:grpSpPr>
            <a:xfrm>
              <a:off x="0" y="360000"/>
              <a:ext cx="2015355" cy="5967775"/>
              <a:chOff x="0" y="360000"/>
              <a:chExt cx="2015355" cy="5967775"/>
            </a:xfrm>
          </p:grpSpPr>
          <p:sp>
            <p:nvSpPr>
              <p:cNvPr id="32" name="Rechteck 31"/>
              <p:cNvSpPr/>
              <p:nvPr userDrawn="1"/>
            </p:nvSpPr>
            <p:spPr>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Rechteck 32" descr="Bühne"/>
              <p:cNvSpPr/>
              <p:nvPr userDrawn="1"/>
            </p:nvSpPr>
            <p:spPr>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cxnSp>
          <p:nvCxnSpPr>
            <p:cNvPr id="16" name="Gerade Verbindung 15"/>
            <p:cNvCxnSpPr/>
            <p:nvPr userDrawn="1"/>
          </p:nvCxnSpPr>
          <p:spPr>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5" name="Inhaltsplatzhalter 2"/>
          <p:cNvSpPr>
            <a:spLocks noGrp="1"/>
          </p:cNvSpPr>
          <p:nvPr userDrawn="1">
            <p:ph idx="13"/>
          </p:nvPr>
        </p:nvSpPr>
        <p:spPr>
          <a:xfrm>
            <a:off x="2095472" y="2642400"/>
            <a:ext cx="9334565" cy="4411676"/>
          </a:xfrm>
        </p:spPr>
        <p:txBody>
          <a:bodyPr>
            <a:normAutofit/>
          </a:bodyPr>
          <a:lstStyle>
            <a:lvl1pPr marL="538163" indent="-538163">
              <a:lnSpc>
                <a:spcPct val="150000"/>
              </a:lnSpc>
              <a:buClr>
                <a:schemeClr val="bg1"/>
              </a:buClr>
              <a:buSzPct val="100000"/>
              <a:buFont typeface="+mj-lt"/>
              <a:buAutoNum type="arabicPeriod"/>
              <a:defRPr sz="2000" baseline="0">
                <a:solidFill>
                  <a:srgbClr val="666666"/>
                </a:solidFill>
                <a:latin typeface="Verdana" pitchFamily="34" charset="0"/>
              </a:defRPr>
            </a:lvl1pPr>
            <a:lvl2pPr marL="987425" indent="-449263">
              <a:lnSpc>
                <a:spcPct val="150000"/>
              </a:lnSpc>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 name="Datumsplatzhalter 3"/>
          <p:cNvSpPr>
            <a:spLocks noGrp="1"/>
          </p:cNvSpPr>
          <p:nvPr userDrawn="1">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6D86582-7BFE-4CF1-85A2-3103072B987A}" type="datetime3">
              <a:rPr lang="en-US" smtClean="0"/>
              <a:pPr/>
              <a:t>16 February 2019</a:t>
            </a:fld>
            <a:endParaRPr lang="en-US" dirty="0"/>
          </a:p>
        </p:txBody>
      </p:sp>
      <p:sp>
        <p:nvSpPr>
          <p:cNvPr id="30" name="Foliennummernplatzhalter 5"/>
          <p:cNvSpPr>
            <a:spLocks noGrp="1"/>
          </p:cNvSpPr>
          <p:nvPr userDrawn="1">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327591771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 Content, white without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BA551ED-C111-4863-8E7D-F7EBC3CF0F7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0"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32718106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Content, white with i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Click to edit Master title style</a:t>
            </a:r>
            <a:endParaRPr lang="en-US" noProof="0"/>
          </a:p>
        </p:txBody>
      </p:sp>
      <p:pic>
        <p:nvPicPr>
          <p:cNvPr id="3074"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6" name="Inhaltsplatzhalter 2"/>
          <p:cNvSpPr>
            <a:spLocks noGrp="1"/>
          </p:cNvSpPr>
          <p:nvPr>
            <p:ph idx="1"/>
          </p:nvPr>
        </p:nvSpPr>
        <p:spPr>
          <a:xfrm>
            <a:off x="360000" y="1170001"/>
            <a:ext cx="11351517" cy="4525963"/>
          </a:xfrm>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22B8EFA-8494-4447-B9D2-B5F74F96BF3B}" type="datetime3">
              <a:rPr lang="en-US" smtClean="0"/>
              <a:pPr/>
              <a:t>16 February 2019</a:t>
            </a:fld>
            <a:endParaRPr lang="en-US" dirty="0"/>
          </a:p>
        </p:txBody>
      </p:sp>
      <p:sp>
        <p:nvSpPr>
          <p:cNvPr id="9"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11"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Tree>
    <p:extLst>
      <p:ext uri="{BB962C8B-B14F-4D97-AF65-F5344CB8AC3E}">
        <p14:creationId xmlns:p14="http://schemas.microsoft.com/office/powerpoint/2010/main" val="36487233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 Content, gray without it">
    <p:spTree>
      <p:nvGrpSpPr>
        <p:cNvPr id="1" name=""/>
        <p:cNvGrpSpPr/>
        <p:nvPr/>
      </p:nvGrpSpPr>
      <p:grpSpPr>
        <a:xfrm>
          <a:off x="0" y="0"/>
          <a:ext cx="0" cy="0"/>
          <a:chOff x="0" y="0"/>
          <a:chExt cx="0" cy="0"/>
        </a:xfrm>
      </p:grpSpPr>
      <p:grpSp>
        <p:nvGrpSpPr>
          <p:cNvPr id="32" name="Gruppieren 31"/>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5" name="Rechteck 24"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Zierrahmen 26"/>
            <p:cNvSpPr/>
            <p:nvPr userDrawn="1"/>
          </p:nvSpPr>
          <p:spPr>
            <a:xfrm>
              <a:off x="0" y="6138000"/>
              <a:ext cx="36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8" name="Zierrahmen 17"/>
          <p:cNvSpPr/>
          <p:nvPr/>
        </p:nvSpPr>
        <p:spPr>
          <a:xfrm>
            <a:off x="0" y="6138000"/>
            <a:ext cx="480000" cy="360000"/>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01C19ACF-D396-4455-BA17-6271246172DA}"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0" name="Rechteck 19"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2" name="Rechteck 21"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9" name="Rechteck 28"/>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0"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2180043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 Content, gray witht it">
    <p:spTree>
      <p:nvGrpSpPr>
        <p:cNvPr id="1" name=""/>
        <p:cNvGrpSpPr/>
        <p:nvPr/>
      </p:nvGrpSpPr>
      <p:grpSpPr>
        <a:xfrm>
          <a:off x="0" y="0"/>
          <a:ext cx="0" cy="0"/>
          <a:chOff x="0" y="0"/>
          <a:chExt cx="0" cy="0"/>
        </a:xfrm>
      </p:grpSpPr>
      <p:grpSp>
        <p:nvGrpSpPr>
          <p:cNvPr id="31" name="Gruppieren 30"/>
          <p:cNvGrpSpPr/>
          <p:nvPr userDrawn="1"/>
        </p:nvGrpSpPr>
        <p:grpSpPr>
          <a:xfrm>
            <a:off x="0" y="360000"/>
            <a:ext cx="12192000" cy="6498000"/>
            <a:chOff x="0" y="360000"/>
            <a:chExt cx="9144000" cy="6498000"/>
          </a:xfrm>
        </p:grpSpPr>
        <p:sp>
          <p:nvSpPr>
            <p:cNvPr id="12" name="Rechteck 11" descr="Bühne"/>
            <p:cNvSpPr/>
            <p:nvPr/>
          </p:nvSpPr>
          <p:spPr>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23" name="Picture 2" descr="\\.psf\Host\Users\Lars\Dropbox\Jobs\itelligence\PowerPoint Konzern\Lay\it-3D-35%.png"/>
            <p:cNvPicPr>
              <a:picLocks noChangeAspect="1" noChangeArrowheads="1"/>
            </p:cNvPicPr>
            <p:nvPr/>
          </p:nvPicPr>
          <p:blipFill>
            <a:blip r:embed="rId2" cstate="print"/>
            <a:srcRect/>
            <a:stretch>
              <a:fillRect/>
            </a:stretch>
          </p:blipFill>
          <p:spPr bwMode="auto">
            <a:xfrm>
              <a:off x="6026729" y="2317907"/>
              <a:ext cx="2187201" cy="4009868"/>
            </a:xfrm>
            <a:prstGeom prst="rect">
              <a:avLst/>
            </a:prstGeom>
            <a:noFill/>
          </p:spPr>
        </p:pic>
        <p:sp>
          <p:nvSpPr>
            <p:cNvPr id="20" name="Rechteck 19"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6" name="Rechteck 25"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sp>
        <p:nvSpPr>
          <p:cNvPr id="2" name="Titel 1"/>
          <p:cNvSpPr>
            <a:spLocks noGrp="1"/>
          </p:cNvSpPr>
          <p:nvPr>
            <p:ph type="title"/>
          </p:nvPr>
        </p:nvSpPr>
        <p:spPr/>
        <p:txBody>
          <a:bodyPr/>
          <a:lstStyle/>
          <a:p>
            <a:r>
              <a:rPr lang="en-US" noProof="0" smtClean="0"/>
              <a:t>Click to edit Master title style</a:t>
            </a:r>
            <a:endParaRPr lang="en-US" noProof="0"/>
          </a:p>
        </p:txBody>
      </p:sp>
      <p:sp>
        <p:nvSpPr>
          <p:cNvPr id="3" name="Inhaltsplatzhalter 2"/>
          <p:cNvSpPr>
            <a:spLocks noGrp="1"/>
          </p:cNvSpPr>
          <p:nvPr>
            <p:ph idx="1"/>
          </p:nvPr>
        </p:nvSpPr>
        <p:spPr/>
        <p:txBody>
          <a:bodyPr>
            <a:normAutofit/>
          </a:bodyPr>
          <a:lstStyle>
            <a:lvl1pPr>
              <a:lnSpc>
                <a:spcPct val="150000"/>
              </a:lnSpc>
              <a:defRPr sz="1400">
                <a:latin typeface="Verdana" pitchFamily="34" charset="0"/>
              </a:defRPr>
            </a:lvl1pPr>
            <a:lvl2pPr>
              <a:lnSpc>
                <a:spcPct val="150000"/>
              </a:lnSpc>
              <a:defRPr sz="1400">
                <a:latin typeface="Verdana" pitchFamily="34" charset="0"/>
              </a:defRPr>
            </a:lvl2pPr>
            <a:lvl3pPr>
              <a:lnSpc>
                <a:spcPct val="150000"/>
              </a:lnSpc>
              <a:defRPr sz="1400">
                <a:latin typeface="Verdana" pitchFamily="34" charset="0"/>
              </a:defRPr>
            </a:lvl3pPr>
            <a:lvl4pPr>
              <a:lnSpc>
                <a:spcPct val="150000"/>
              </a:lnSpc>
              <a:defRPr sz="1400">
                <a:latin typeface="Verdana" pitchFamily="34" charset="0"/>
              </a:defRPr>
            </a:lvl4pPr>
            <a:lvl5pPr>
              <a:lnSpc>
                <a:spcPct val="150000"/>
              </a:lnSpc>
              <a:defRPr sz="1400">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Rechteck 15"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9"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3672C179-0292-45A5-B383-EBBFC67D2654}" type="datetime3">
              <a:rPr lang="en-US" smtClean="0"/>
              <a:pPr/>
              <a:t>16 February 2019</a:t>
            </a:fld>
            <a:endParaRPr lang="en-US" dirty="0"/>
          </a:p>
        </p:txBody>
      </p:sp>
      <p:sp>
        <p:nvSpPr>
          <p:cNvPr id="21"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Rechteck 27"/>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4"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2" name="Rechteck 21" descr="Bühne"/>
          <p:cNvSpPr/>
          <p:nvPr/>
        </p:nvSpPr>
        <p:spPr>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4" name="Rechteck 23" descr="Bühne"/>
          <p:cNvSpPr/>
          <p:nvPr/>
        </p:nvSpPr>
        <p:spPr>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7" name="Rechteck 26"/>
          <p:cNvSpPr>
            <a:spLocks noChangeAspect="1"/>
          </p:cNvSpPr>
          <p:nvPr/>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0" name="Rechteck 29"/>
          <p:cNvSpPr>
            <a:spLocks noChangeAspect="1"/>
          </p:cNvSpPr>
          <p:nvPr userDrawn="1"/>
        </p:nvSpPr>
        <p:spPr>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2" name="Foliennummernplatzhalter 5"/>
          <p:cNvSpPr txBox="1">
            <a:spLocks/>
          </p:cNvSpPr>
          <p:nvPr userDrawn="1"/>
        </p:nvSpPr>
        <p:spPr>
          <a:xfrm>
            <a:off x="0" y="6444000"/>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pPr>
              <a:defRPr/>
            </a:pPr>
            <a:fld id="{EEDD5076-8A53-4A01-88FC-1E6D2F31BA40}" type="slidenum">
              <a:rPr lang="en-US" sz="800" smtClean="0"/>
              <a:pPr>
                <a:defRPr/>
              </a:pPr>
              <a:t>‹#›</a:t>
            </a:fld>
            <a:endParaRPr lang="en-US" sz="800" dirty="0"/>
          </a:p>
        </p:txBody>
      </p:sp>
      <p:sp>
        <p:nvSpPr>
          <p:cNvPr id="33"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48873745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el 1"/>
          <p:cNvSpPr>
            <a:spLocks noGrp="1"/>
          </p:cNvSpPr>
          <p:nvPr>
            <p:ph type="ctrTitle"/>
          </p:nvPr>
        </p:nvSpPr>
        <p:spPr>
          <a:xfrm>
            <a:off x="1257339" y="3886201"/>
            <a:ext cx="10363200" cy="714380"/>
          </a:xfrm>
        </p:spPr>
        <p:txBody>
          <a:bodyPr>
            <a:normAutofit/>
          </a:bodyPr>
          <a:lstStyle>
            <a:lvl1pPr algn="r">
              <a:defRPr sz="2400">
                <a:solidFill>
                  <a:srgbClr val="D40030"/>
                </a:solidFill>
              </a:defRPr>
            </a:lvl1pPr>
          </a:lstStyle>
          <a:p>
            <a:r>
              <a:rPr lang="en-US" noProof="0" smtClean="0"/>
              <a:t>Click to edit Master title style</a:t>
            </a:r>
            <a:endParaRPr lang="en-US" noProof="0"/>
          </a:p>
        </p:txBody>
      </p:sp>
      <p:sp>
        <p:nvSpPr>
          <p:cNvPr id="3" name="Untertitel 2"/>
          <p:cNvSpPr>
            <a:spLocks noGrp="1"/>
          </p:cNvSpPr>
          <p:nvPr>
            <p:ph type="subTitle" idx="1"/>
          </p:nvPr>
        </p:nvSpPr>
        <p:spPr>
          <a:xfrm>
            <a:off x="3086139" y="4672018"/>
            <a:ext cx="8534400" cy="828684"/>
          </a:xfrm>
        </p:spPr>
        <p:txBody>
          <a:bodyPr/>
          <a:lstStyle>
            <a:lvl1pPr marL="0" indent="0" algn="r">
              <a:buNone/>
              <a:defRPr>
                <a:solidFill>
                  <a:srgbClr val="87827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14" name="Fußzeilenplatzhalter 13"/>
          <p:cNvSpPr>
            <a:spLocks noGrp="1"/>
          </p:cNvSpPr>
          <p:nvPr>
            <p:ph type="ftr" sz="quarter" idx="12"/>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8"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Tree>
    <p:extLst>
      <p:ext uri="{BB962C8B-B14F-4D97-AF65-F5344CB8AC3E}">
        <p14:creationId xmlns:p14="http://schemas.microsoft.com/office/powerpoint/2010/main" val="135400225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mall Agenda">
    <p:spTree>
      <p:nvGrpSpPr>
        <p:cNvPr id="1" name=""/>
        <p:cNvGrpSpPr/>
        <p:nvPr/>
      </p:nvGrpSpPr>
      <p:grpSpPr>
        <a:xfrm>
          <a:off x="0" y="0"/>
          <a:ext cx="0" cy="0"/>
          <a:chOff x="0" y="0"/>
          <a:chExt cx="0" cy="0"/>
        </a:xfrm>
      </p:grpSpPr>
      <p:grpSp>
        <p:nvGrpSpPr>
          <p:cNvPr id="39" name="Gruppieren 38"/>
          <p:cNvGrpSpPr/>
          <p:nvPr userDrawn="1"/>
        </p:nvGrpSpPr>
        <p:grpSpPr>
          <a:xfrm>
            <a:off x="0" y="360000"/>
            <a:ext cx="12192000" cy="5967775"/>
            <a:chOff x="0" y="360000"/>
            <a:chExt cx="9144000" cy="5967775"/>
          </a:xfrm>
        </p:grpSpPr>
        <p:grpSp>
          <p:nvGrpSpPr>
            <p:cNvPr id="2" name="Gruppieren 20"/>
            <p:cNvGrpSpPr/>
            <p:nvPr userDrawn="1"/>
          </p:nvGrpSpPr>
          <p:grpSpPr>
            <a:xfrm>
              <a:off x="0" y="360000"/>
              <a:ext cx="2015355" cy="5967775"/>
              <a:chOff x="0" y="360000"/>
              <a:chExt cx="2015355" cy="5967775"/>
            </a:xfrm>
          </p:grpSpPr>
          <p:sp>
            <p:nvSpPr>
              <p:cNvPr id="32" name="Rechteck 31"/>
              <p:cNvSpPr/>
              <p:nvPr userDrawn="1"/>
            </p:nvSpPr>
            <p:spPr>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3" name="Rechteck 32" descr="Bühne"/>
              <p:cNvSpPr/>
              <p:nvPr userDrawn="1"/>
            </p:nvSpPr>
            <p:spPr>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grpSp>
        <p:cxnSp>
          <p:nvCxnSpPr>
            <p:cNvPr id="16" name="Gerade Verbindung 15"/>
            <p:cNvCxnSpPr/>
            <p:nvPr userDrawn="1"/>
          </p:nvCxnSpPr>
          <p:spPr>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pic>
        <p:nvPicPr>
          <p:cNvPr id="29" name="Picture 2" descr="\\.psf\Host\Users\Lars\Dropbox\Jobs\itelligence\PowerPoint Konzern\Lay\it-3D-35%.png"/>
          <p:cNvPicPr>
            <a:picLocks noChangeAspect="1" noChangeArrowheads="1"/>
          </p:cNvPicPr>
          <p:nvPr userDrawn="1"/>
        </p:nvPicPr>
        <p:blipFill>
          <a:blip r:embed="rId2" cstate="print"/>
          <a:srcRect/>
          <a:stretch>
            <a:fillRect/>
          </a:stretch>
        </p:blipFill>
        <p:spPr bwMode="auto">
          <a:xfrm>
            <a:off x="8035639" y="2317907"/>
            <a:ext cx="2916268" cy="4009868"/>
          </a:xfrm>
          <a:prstGeom prst="rect">
            <a:avLst/>
          </a:prstGeom>
          <a:noFill/>
        </p:spPr>
      </p:pic>
      <p:sp>
        <p:nvSpPr>
          <p:cNvPr id="15" name="Inhaltsplatzhalter 2"/>
          <p:cNvSpPr>
            <a:spLocks noGrp="1"/>
          </p:cNvSpPr>
          <p:nvPr userDrawn="1">
            <p:ph idx="13"/>
          </p:nvPr>
        </p:nvSpPr>
        <p:spPr>
          <a:xfrm>
            <a:off x="2095472" y="2642400"/>
            <a:ext cx="9334565" cy="4411676"/>
          </a:xfrm>
        </p:spPr>
        <p:txBody>
          <a:bodyPr>
            <a:normAutofit/>
          </a:bodyPr>
          <a:lstStyle>
            <a:lvl1pPr marL="538163" indent="-538163">
              <a:lnSpc>
                <a:spcPct val="150000"/>
              </a:lnSpc>
              <a:buClr>
                <a:schemeClr val="bg1"/>
              </a:buClr>
              <a:buSzPct val="100000"/>
              <a:buFont typeface="+mj-lt"/>
              <a:buAutoNum type="arabicPeriod"/>
              <a:defRPr sz="2000" baseline="0">
                <a:solidFill>
                  <a:srgbClr val="666666"/>
                </a:solidFill>
                <a:latin typeface="Verdana" pitchFamily="34" charset="0"/>
              </a:defRPr>
            </a:lvl1pPr>
            <a:lvl2pPr marL="987425" indent="-449263">
              <a:lnSpc>
                <a:spcPct val="150000"/>
              </a:lnSpc>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 name="Datumsplatzhalter 3"/>
          <p:cNvSpPr>
            <a:spLocks noGrp="1"/>
          </p:cNvSpPr>
          <p:nvPr userDrawn="1">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B6D86582-7BFE-4CF1-85A2-3103072B987A}" type="datetime3">
              <a:rPr lang="en-US" smtClean="0"/>
              <a:pPr/>
              <a:t>16 February 2019</a:t>
            </a:fld>
            <a:endParaRPr lang="en-US" dirty="0"/>
          </a:p>
        </p:txBody>
      </p:sp>
      <p:sp>
        <p:nvSpPr>
          <p:cNvPr id="30" name="Foliennummernplatzhalter 5"/>
          <p:cNvSpPr>
            <a:spLocks noGrp="1"/>
          </p:cNvSpPr>
          <p:nvPr userDrawn="1">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sp>
        <p:nvSpPr>
          <p:cNvPr id="28"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40369222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s whi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lvl1pPr>
              <a:defRPr/>
            </a:lvl1p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3E9622FF-84AD-49EB-BAAB-982B6FE75464}"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9"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whi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474F25AD-018A-4CD6-ABD7-DA42ADA4F523}" type="datetime1">
              <a:rPr lang="en-US" smtClean="0">
                <a:solidFill>
                  <a:srgbClr val="D9D9D9"/>
                </a:solidFill>
              </a:rPr>
              <a:pPr/>
              <a:t>2/16/2019</a:t>
            </a:fld>
            <a:endParaRPr lang="en-GB" dirty="0">
              <a:solidFill>
                <a:srgbClr val="D9D9D9"/>
              </a:solidFill>
            </a:endParaRPr>
          </a:p>
        </p:txBody>
      </p:sp>
      <p:sp>
        <p:nvSpPr>
          <p:cNvPr id="11" name="Fußzeilenplatzhalter 4"/>
          <p:cNvSpPr>
            <a:spLocks noGrp="1"/>
          </p:cNvSpPr>
          <p:nvPr>
            <p:ph type="ftr" sz="quarter" idx="3"/>
          </p:nvPr>
        </p:nvSpPr>
        <p:spPr bwMode="gray">
          <a:xfrm>
            <a:off x="2355949" y="6448425"/>
            <a:ext cx="6493835" cy="211138"/>
          </a:xfrm>
          <a:prstGeom prst="rect">
            <a:avLst/>
          </a:prstGeom>
        </p:spPr>
        <p:txBody>
          <a:bodyPr vert="horz" lIns="0" tIns="252000" rIns="91440" bIns="0" rtlCol="0" anchor="b" anchorCtr="0"/>
          <a:lstStyle>
            <a:lvl1pPr algn="l">
              <a:defRPr sz="800">
                <a:solidFill>
                  <a:schemeClr val="tx2"/>
                </a:solidFill>
                <a:latin typeface="Verdana" pitchFamily="34" charset="0"/>
              </a:defRPr>
            </a:lvl1pPr>
          </a:lstStyle>
          <a:p>
            <a:r>
              <a:rPr lang="en-GB" dirty="0" smtClean="0">
                <a:solidFill>
                  <a:srgbClr val="D9D9D9"/>
                </a:solidFill>
              </a:rPr>
              <a:t>© </a:t>
            </a:r>
            <a:r>
              <a:rPr lang="en-GB" dirty="0" err="1" smtClean="0">
                <a:solidFill>
                  <a:srgbClr val="D9D9D9"/>
                </a:solidFill>
              </a:rPr>
              <a:t>itelligence</a:t>
            </a:r>
            <a:endParaRPr lang="en-GB" dirty="0">
              <a:solidFill>
                <a:srgbClr val="D9D9D9"/>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smtClean="0">
                <a:solidFill>
                  <a:srgbClr val="D9D9D9"/>
                </a:solidFill>
              </a:rPr>
              <a:pPr/>
              <a:t>‹#›</a:t>
            </a:fld>
            <a:endParaRPr lang="en-GB" dirty="0">
              <a:solidFill>
                <a:srgbClr val="D9D9D9"/>
              </a:solidFill>
            </a:endParaRPr>
          </a:p>
        </p:txBody>
      </p:sp>
    </p:spTree>
    <p:extLst>
      <p:ext uri="{BB962C8B-B14F-4D97-AF65-F5344CB8AC3E}">
        <p14:creationId xmlns:p14="http://schemas.microsoft.com/office/powerpoint/2010/main" val="564696883"/>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grey">
    <p:spTree>
      <p:nvGrpSpPr>
        <p:cNvPr id="1" name=""/>
        <p:cNvGrpSpPr/>
        <p:nvPr/>
      </p:nvGrpSpPr>
      <p:grpSpPr>
        <a:xfrm>
          <a:off x="0" y="0"/>
          <a:ext cx="0" cy="0"/>
          <a:chOff x="0" y="0"/>
          <a:chExt cx="0" cy="0"/>
        </a:xfrm>
      </p:grpSpPr>
      <p:grpSp>
        <p:nvGrpSpPr>
          <p:cNvPr id="7" name="Gruppieren 6"/>
          <p:cNvGrpSpPr/>
          <p:nvPr userDrawn="1"/>
        </p:nvGrpSpPr>
        <p:grpSpPr bwMode="gray">
          <a:xfrm>
            <a:off x="0" y="360000"/>
            <a:ext cx="12192000" cy="6498000"/>
            <a:chOff x="0" y="360000"/>
            <a:chExt cx="9144000" cy="6498000"/>
          </a:xfrm>
        </p:grpSpPr>
        <p:sp>
          <p:nvSpPr>
            <p:cNvPr id="9" name="Rechteck 8"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2" name="Rechteck 11"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hteck 12"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sp>
        <p:nvSpPr>
          <p:cNvPr id="2" name="Titel 1"/>
          <p:cNvSpPr>
            <a:spLocks noGrp="1"/>
          </p:cNvSpPr>
          <p:nvPr>
            <p:ph type="title" hasCustomPrompt="1"/>
          </p:nvPr>
        </p:nvSpPr>
        <p:spPr bwMode="gray"/>
        <p:txBody>
          <a:bodyPr/>
          <a:lstStyle>
            <a:lvl1pPr>
              <a:defRPr/>
            </a:lvl1pPr>
          </a:lstStyle>
          <a:p>
            <a:r>
              <a:rPr lang="en-GB" noProof="0" dirty="0" smtClean="0"/>
              <a:t>Click to add title</a:t>
            </a:r>
            <a:endParaRPr lang="en-GB" noProof="0" dirty="0"/>
          </a:p>
        </p:txBody>
      </p:sp>
      <p:sp>
        <p:nvSpPr>
          <p:cNvPr id="16" name="Inhaltsplatzhalter 2"/>
          <p:cNvSpPr>
            <a:spLocks noGrp="1"/>
          </p:cNvSpPr>
          <p:nvPr>
            <p:ph idx="1" hasCustomPrompt="1"/>
          </p:nvPr>
        </p:nvSpPr>
        <p:spPr bwMode="gray">
          <a:xfrm>
            <a:off x="482600" y="1217614"/>
            <a:ext cx="11228917"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7D112B32-5641-47C5-87DA-9F36C8A5A8D8}" type="datetime1">
              <a:rPr lang="en-US" noProof="0" smtClean="0"/>
              <a:t>2/16/2019</a:t>
            </a:fld>
            <a:endParaRPr lang="en-GB" noProof="0" dirty="0"/>
          </a:p>
        </p:txBody>
      </p:sp>
      <p:sp>
        <p:nvSpPr>
          <p:cNvPr id="10"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5"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ntents grey">
    <p:bg>
      <p:bgRef idx="1001">
        <a:schemeClr val="bg1"/>
      </p:bgRef>
    </p:bg>
    <p:spTree>
      <p:nvGrpSpPr>
        <p:cNvPr id="1" name=""/>
        <p:cNvGrpSpPr/>
        <p:nvPr/>
      </p:nvGrpSpPr>
      <p:grpSpPr>
        <a:xfrm>
          <a:off x="0" y="0"/>
          <a:ext cx="0" cy="0"/>
          <a:chOff x="0" y="0"/>
          <a:chExt cx="0" cy="0"/>
        </a:xfrm>
      </p:grpSpPr>
      <p:grpSp>
        <p:nvGrpSpPr>
          <p:cNvPr id="14" name="Gruppieren 6"/>
          <p:cNvGrpSpPr/>
          <p:nvPr userDrawn="1"/>
        </p:nvGrpSpPr>
        <p:grpSpPr bwMode="gray">
          <a:xfrm>
            <a:off x="0" y="360000"/>
            <a:ext cx="12192000" cy="6498000"/>
            <a:chOff x="0" y="360000"/>
            <a:chExt cx="9144000" cy="6498000"/>
          </a:xfrm>
        </p:grpSpPr>
        <p:sp>
          <p:nvSpPr>
            <p:cNvPr id="17" name="Rechteck 16" descr="Bühne"/>
            <p:cNvSpPr/>
            <p:nvPr/>
          </p:nvSpPr>
          <p:spPr bwMode="gray">
            <a:xfrm>
              <a:off x="0" y="360000"/>
              <a:ext cx="9144000" cy="5958000"/>
            </a:xfrm>
            <a:prstGeom prst="rect">
              <a:avLst/>
            </a:prstGeom>
            <a:solidFill>
              <a:srgbClr val="ECECE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8" name="Rechteck 17" descr="Bühne"/>
            <p:cNvSpPr/>
            <p:nvPr userDrawn="1"/>
          </p:nvSpPr>
          <p:spPr bwMode="gray">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9" name="Rechteck 18" descr="Bühne"/>
            <p:cNvSpPr/>
            <p:nvPr userDrawn="1"/>
          </p:nvSpPr>
          <p:spPr bwMode="gray">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sp>
        <p:nvSpPr>
          <p:cNvPr id="2" name="Titel 1"/>
          <p:cNvSpPr>
            <a:spLocks noGrp="1"/>
          </p:cNvSpPr>
          <p:nvPr userDrawn="1">
            <p:ph type="title" hasCustomPrompt="1"/>
          </p:nvPr>
        </p:nvSpPr>
        <p:spPr bwMode="gray"/>
        <p:txBody>
          <a:bodyPr/>
          <a:lstStyle/>
          <a:p>
            <a:r>
              <a:rPr lang="en-GB" noProof="0" dirty="0" smtClean="0"/>
              <a:t>Click to add title</a:t>
            </a:r>
            <a:endParaRPr lang="en-GB" noProof="0" dirty="0"/>
          </a:p>
        </p:txBody>
      </p:sp>
      <p:sp>
        <p:nvSpPr>
          <p:cNvPr id="16" name="Inhaltsplatzhalter 2"/>
          <p:cNvSpPr>
            <a:spLocks noGrp="1"/>
          </p:cNvSpPr>
          <p:nvPr userDrawn="1">
            <p:ph idx="1" hasCustomPrompt="1"/>
          </p:nvPr>
        </p:nvSpPr>
        <p:spPr bwMode="gray">
          <a:xfrm>
            <a:off x="482600" y="1217614"/>
            <a:ext cx="5424000" cy="4872037"/>
          </a:xfrm>
        </p:spPr>
        <p:txBody>
          <a:bodyPr>
            <a:noAutofit/>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a:latin typeface="Verdana" pitchFamily="34" charset="0"/>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a:latin typeface="Verdana" pitchFamily="34" charset="0"/>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Datumsplatzhalter 3"/>
          <p:cNvSpPr>
            <a:spLocks noGrp="1"/>
          </p:cNvSpPr>
          <p:nvPr userDrawn="1">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648E60AF-A836-4BCD-9803-701F6A0B31FF}" type="datetime1">
              <a:rPr lang="en-US" noProof="0" smtClean="0"/>
              <a:t>2/16/2019</a:t>
            </a:fld>
            <a:endParaRPr lang="en-GB" noProof="0" dirty="0"/>
          </a:p>
        </p:txBody>
      </p:sp>
      <p:sp>
        <p:nvSpPr>
          <p:cNvPr id="10" name="Foliennummernplatzhalter 5"/>
          <p:cNvSpPr>
            <a:spLocks noGrp="1"/>
          </p:cNvSpPr>
          <p:nvPr userDrawn="1">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13" name="Inhaltsplatzhalter 12"/>
          <p:cNvSpPr>
            <a:spLocks noGrp="1"/>
          </p:cNvSpPr>
          <p:nvPr userDrawn="1">
            <p:ph sz="quarter" idx="10" hasCustomPrompt="1"/>
          </p:nvPr>
        </p:nvSpPr>
        <p:spPr>
          <a:xfrm>
            <a:off x="6287516" y="1217614"/>
            <a:ext cx="5424000" cy="4872037"/>
          </a:xfrm>
        </p:spPr>
        <p:txBody>
          <a:bodyPr/>
          <a:lst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baseline="0"/>
            </a:lvl8pPr>
          </a:lstStyle>
          <a:p>
            <a:pPr lvl="0"/>
            <a:r>
              <a:rPr lang="en-US" dirty="0" smtClean="0"/>
              <a:t>Click to edit Master text styles</a:t>
            </a:r>
          </a:p>
          <a:p>
            <a:pPr marL="357188" marR="0" lvl="1"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Second level</a:t>
            </a:r>
          </a:p>
          <a:p>
            <a:pPr marL="546100" marR="0" lvl="2"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Third level</a:t>
            </a:r>
          </a:p>
          <a:p>
            <a:pPr marL="731838" marR="0" lvl="3"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Fourth level</a:t>
            </a:r>
          </a:p>
          <a:p>
            <a:pPr marL="912813" marR="0" lvl="4"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Verdana" pitchFamily="34" charset="0"/>
                <a:ea typeface="+mn-ea"/>
                <a:cs typeface="+mn-cs"/>
              </a:rPr>
              <a:t>Fifth level</a:t>
            </a:r>
          </a:p>
          <a:p>
            <a:pPr marL="1109663" marR="0" lvl="5"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Sixth level</a:t>
            </a:r>
          </a:p>
          <a:p>
            <a:pPr marL="1303338" marR="0" lvl="6"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Seventh level</a:t>
            </a:r>
          </a:p>
          <a:p>
            <a:pPr marL="1503363" marR="0" lvl="7"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a:pPr>
            <a:r>
              <a:rPr kumimoji="0" lang="en-GB" sz="1400" b="0" i="0" u="none" strike="noStrike" kern="1200" cap="none" spc="0" normalizeH="0" baseline="0" noProof="0" dirty="0" smtClean="0">
                <a:ln>
                  <a:noFill/>
                </a:ln>
                <a:solidFill>
                  <a:prstClr val="black"/>
                </a:solidFill>
                <a:effectLst/>
                <a:uLnTx/>
                <a:uFillTx/>
                <a:latin typeface="+mn-lt"/>
                <a:ea typeface="+mn-ea"/>
                <a:cs typeface="+mn-cs"/>
              </a:rPr>
              <a:t>Eighth level</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1"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Agenda">
    <p:spTree>
      <p:nvGrpSpPr>
        <p:cNvPr id="1" name=""/>
        <p:cNvGrpSpPr/>
        <p:nvPr/>
      </p:nvGrpSpPr>
      <p:grpSpPr>
        <a:xfrm>
          <a:off x="0" y="0"/>
          <a:ext cx="0" cy="0"/>
          <a:chOff x="0" y="0"/>
          <a:chExt cx="0" cy="0"/>
        </a:xfrm>
      </p:grpSpPr>
      <p:grpSp>
        <p:nvGrpSpPr>
          <p:cNvPr id="2" name="Gruppieren 38"/>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7162CBB3-D0D9-45FE-9B50-E75217E11CCF}" type="datetime1">
              <a:rPr lang="en-US" noProof="0" smtClean="0"/>
              <a:t>2/16/2019</a:t>
            </a:fld>
            <a:endParaRPr lang="en-GB" noProof="0" dirty="0"/>
          </a:p>
        </p:txBody>
      </p:sp>
      <p:sp>
        <p:nvSpPr>
          <p:cNvPr id="21" name="Foliennummernplatzhalter 5"/>
          <p:cNvSpPr>
            <a:spLocks noGrp="1"/>
          </p:cNvSpPr>
          <p:nvPr>
            <p:ph type="sldNum" sz="quarter" idx="4"/>
          </p:nvPr>
        </p:nvSpPr>
        <p:spPr bwMode="gray">
          <a:xfrm>
            <a:off x="-2600" y="6448425"/>
            <a:ext cx="4852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2" name="Inhaltsplatzhalter 2"/>
          <p:cNvSpPr>
            <a:spLocks noGrp="1"/>
          </p:cNvSpPr>
          <p:nvPr>
            <p:ph idx="13"/>
          </p:nvPr>
        </p:nvSpPr>
        <p:spPr bwMode="gray">
          <a:xfrm>
            <a:off x="2000251" y="2685600"/>
            <a:ext cx="9711267" cy="3404050"/>
          </a:xfrm>
        </p:spPr>
        <p:txBody>
          <a:bodyPr>
            <a:noAutofit/>
          </a:bodyPr>
          <a:lstStyle>
            <a:lvl1pPr marL="612775" indent="-612775" algn="l">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1000">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noProof="0" dirty="0" smtClean="0"/>
          </a:p>
        </p:txBody>
      </p:sp>
      <p:sp>
        <p:nvSpPr>
          <p:cNvPr id="23"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7"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Agenda">
    <p:spTree>
      <p:nvGrpSpPr>
        <p:cNvPr id="1" name=""/>
        <p:cNvGrpSpPr/>
        <p:nvPr/>
      </p:nvGrpSpPr>
      <p:grpSpPr>
        <a:xfrm>
          <a:off x="0" y="0"/>
          <a:ext cx="0" cy="0"/>
          <a:chOff x="0" y="0"/>
          <a:chExt cx="0" cy="0"/>
        </a:xfrm>
      </p:grpSpPr>
      <p:grpSp>
        <p:nvGrpSpPr>
          <p:cNvPr id="2" name="Gruppieren 20"/>
          <p:cNvGrpSpPr/>
          <p:nvPr userDrawn="1"/>
        </p:nvGrpSpPr>
        <p:grpSpPr bwMode="gray">
          <a:xfrm>
            <a:off x="0" y="360000"/>
            <a:ext cx="12192000" cy="5967775"/>
            <a:chOff x="0" y="360000"/>
            <a:chExt cx="9144000" cy="5967775"/>
          </a:xfrm>
        </p:grpSpPr>
        <p:grpSp>
          <p:nvGrpSpPr>
            <p:cNvPr id="3" name="Gruppieren 20"/>
            <p:cNvGrpSpPr/>
            <p:nvPr userDrawn="1"/>
          </p:nvGrpSpPr>
          <p:grpSpPr bwMode="gray">
            <a:xfrm>
              <a:off x="0" y="360000"/>
              <a:ext cx="2015355" cy="5967775"/>
              <a:chOff x="0" y="360000"/>
              <a:chExt cx="2015355" cy="5967775"/>
            </a:xfrm>
          </p:grpSpPr>
          <p:sp>
            <p:nvSpPr>
              <p:cNvPr id="32" name="Rechteck 31"/>
              <p:cNvSpPr/>
              <p:nvPr userDrawn="1"/>
            </p:nvSpPr>
            <p:spPr bwMode="gray">
              <a:xfrm>
                <a:off x="180000" y="360000"/>
                <a:ext cx="1835355" cy="5958000"/>
              </a:xfrm>
              <a:prstGeom prst="rect">
                <a:avLst/>
              </a:prstGeom>
              <a:gradFill>
                <a:gsLst>
                  <a:gs pos="0">
                    <a:srgbClr val="C00000"/>
                  </a:gs>
                  <a:gs pos="50000">
                    <a:srgbClr val="D40030"/>
                  </a:gs>
                  <a:gs pos="100000">
                    <a:srgbClr val="C0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3" name="Rechteck 32" descr="Bühne"/>
              <p:cNvSpPr/>
              <p:nvPr userDrawn="1"/>
            </p:nvSpPr>
            <p:spPr bwMode="gray">
              <a:xfrm>
                <a:off x="0" y="360000"/>
                <a:ext cx="177800" cy="5967775"/>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grpSp>
        <p:cxnSp>
          <p:nvCxnSpPr>
            <p:cNvPr id="16" name="Gerade Verbindung 15"/>
            <p:cNvCxnSpPr/>
            <p:nvPr userDrawn="1"/>
          </p:nvCxnSpPr>
          <p:spPr bwMode="gray">
            <a:xfrm>
              <a:off x="0" y="30947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0" y="35552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0" y="401581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0" y="44763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0" y="49368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bwMode="gray">
            <a:xfrm>
              <a:off x="0" y="539737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userDrawn="1"/>
          </p:nvCxnSpPr>
          <p:spPr bwMode="gray">
            <a:xfrm>
              <a:off x="0" y="585789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a:off x="0" y="217373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bwMode="gray">
            <a:xfrm>
              <a:off x="0" y="2634252"/>
              <a:ext cx="9144000" cy="0"/>
            </a:xfrm>
            <a:prstGeom prst="line">
              <a:avLst/>
            </a:prstGeom>
            <a:ln w="12700">
              <a:solidFill>
                <a:srgbClr val="ECECED"/>
              </a:solidFill>
            </a:ln>
          </p:spPr>
          <p:style>
            <a:lnRef idx="1">
              <a:schemeClr val="accent1"/>
            </a:lnRef>
            <a:fillRef idx="0">
              <a:schemeClr val="accent1"/>
            </a:fillRef>
            <a:effectRef idx="0">
              <a:schemeClr val="accent1"/>
            </a:effectRef>
            <a:fontRef idx="minor">
              <a:schemeClr val="tx1"/>
            </a:fontRef>
          </p:style>
        </p:cxnSp>
      </p:grpSp>
      <p:sp>
        <p:nvSpPr>
          <p:cNvPr id="24" name="Datumsplatzhalter 3"/>
          <p:cNvSpPr>
            <a:spLocks noGrp="1"/>
          </p:cNvSpPr>
          <p:nvPr userDrawn="1">
            <p:ph type="dt" sz="half" idx="2"/>
          </p:nvPr>
        </p:nvSpPr>
        <p:spPr bwMode="gray">
          <a:xfrm>
            <a:off x="482600" y="6448425"/>
            <a:ext cx="1847645" cy="211139"/>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83C67A4B-DA8B-4253-A4F1-13CAB82C41A8}" type="datetime1">
              <a:rPr lang="en-US" noProof="0" smtClean="0"/>
              <a:t>2/16/2019</a:t>
            </a:fld>
            <a:endParaRPr lang="en-GB" noProof="0" dirty="0"/>
          </a:p>
        </p:txBody>
      </p:sp>
      <p:sp>
        <p:nvSpPr>
          <p:cNvPr id="27" name="Foliennummernplatzhalter 5"/>
          <p:cNvSpPr>
            <a:spLocks noGrp="1"/>
          </p:cNvSpPr>
          <p:nvPr>
            <p:ph type="sldNum" sz="quarter" idx="4"/>
          </p:nvPr>
        </p:nvSpPr>
        <p:spPr bwMode="gray">
          <a:xfrm>
            <a:off x="0" y="6448425"/>
            <a:ext cx="480000" cy="211139"/>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sp>
        <p:nvSpPr>
          <p:cNvPr id="29" name="Inhaltsplatzhalter 2"/>
          <p:cNvSpPr>
            <a:spLocks noGrp="1"/>
          </p:cNvSpPr>
          <p:nvPr>
            <p:ph idx="13" hasCustomPrompt="1"/>
          </p:nvPr>
        </p:nvSpPr>
        <p:spPr bwMode="gray">
          <a:xfrm>
            <a:off x="2000251" y="1767968"/>
            <a:ext cx="9711267" cy="4321682"/>
          </a:xfrm>
        </p:spPr>
        <p:txBody>
          <a:bodyPr>
            <a:noAutofit/>
          </a:bodyPr>
          <a:lstStyle>
            <a:lvl1pPr marL="609600" indent="-609600">
              <a:lnSpc>
                <a:spcPct val="150000"/>
              </a:lnSpc>
              <a:spcBef>
                <a:spcPts val="0"/>
              </a:spcBef>
              <a:buClr>
                <a:schemeClr val="bg1"/>
              </a:buClr>
              <a:buSzPct val="100000"/>
              <a:buFont typeface="+mj-lt"/>
              <a:buAutoNum type="arabicPeriod"/>
              <a:defRPr sz="2000" baseline="0">
                <a:solidFill>
                  <a:schemeClr val="tx2"/>
                </a:solidFill>
                <a:latin typeface="Verdana" pitchFamily="34" charset="0"/>
              </a:defRPr>
            </a:lvl1pPr>
            <a:lvl2pPr marL="990600" indent="-384175">
              <a:lnSpc>
                <a:spcPct val="150000"/>
              </a:lnSpc>
              <a:spcBef>
                <a:spcPts val="0"/>
              </a:spcBef>
              <a:buClr>
                <a:srgbClr val="666666"/>
              </a:buClr>
              <a:buFont typeface="+mj-lt"/>
              <a:buAutoNum type="alphaLcParenR"/>
              <a:defRPr sz="2000">
                <a:solidFill>
                  <a:srgbClr val="666666"/>
                </a:solidFill>
                <a:latin typeface="Verdana" pitchFamily="34" charset="0"/>
              </a:defRPr>
            </a:lvl2pPr>
            <a:lvl3pPr marL="1357312" indent="-457200">
              <a:lnSpc>
                <a:spcPct val="150000"/>
              </a:lnSpc>
              <a:buFont typeface="+mj-lt"/>
              <a:buAutoNum type="alphaLcParenR"/>
              <a:defRPr sz="2000">
                <a:solidFill>
                  <a:srgbClr val="86807D"/>
                </a:solidFill>
                <a:latin typeface="Verdana" pitchFamily="34" charset="0"/>
              </a:defRPr>
            </a:lvl3pPr>
            <a:lvl4pPr marL="1803400" indent="-457200">
              <a:lnSpc>
                <a:spcPct val="150000"/>
              </a:lnSpc>
              <a:buFont typeface="+mj-lt"/>
              <a:buAutoNum type="alphaLcParenR"/>
              <a:defRPr sz="2000">
                <a:solidFill>
                  <a:srgbClr val="86807D"/>
                </a:solidFill>
                <a:latin typeface="Verdana" pitchFamily="34" charset="0"/>
              </a:defRPr>
            </a:lvl4pPr>
            <a:lvl5pPr marL="2249488" indent="-457200">
              <a:lnSpc>
                <a:spcPct val="150000"/>
              </a:lnSpc>
              <a:buFont typeface="+mj-lt"/>
              <a:buAutoNum type="alphaLcParenR"/>
              <a:defRPr sz="2000">
                <a:solidFill>
                  <a:srgbClr val="86807D"/>
                </a:solidFill>
                <a:latin typeface="Verdana" pitchFamily="34" charset="0"/>
              </a:defRPr>
            </a:lvl5pPr>
          </a:lstStyle>
          <a:p>
            <a:pPr lvl="0"/>
            <a:r>
              <a:rPr lang="en-US" dirty="0" smtClean="0"/>
              <a:t>Click to edit Master text styles</a:t>
            </a:r>
            <a:endParaRPr lang="en-GB" noProof="0" dirty="0" smtClean="0"/>
          </a:p>
          <a:p>
            <a:pPr lvl="0"/>
            <a:r>
              <a:rPr lang="en-GB" noProof="0" dirty="0" smtClean="0"/>
              <a:t>Second level</a:t>
            </a:r>
          </a:p>
          <a:p>
            <a:pPr lvl="0"/>
            <a:r>
              <a:rPr lang="en-GB" noProof="0" dirty="0" smtClean="0"/>
              <a:t>Third level</a:t>
            </a:r>
          </a:p>
          <a:p>
            <a:pPr lvl="0"/>
            <a:r>
              <a:rPr lang="en-GB" noProof="0" dirty="0" smtClean="0"/>
              <a:t>Fourth level</a:t>
            </a:r>
          </a:p>
          <a:p>
            <a:pPr lvl="0"/>
            <a:r>
              <a:rPr lang="en-GB" noProof="0" dirty="0" smtClean="0"/>
              <a:t>Fifth level</a:t>
            </a:r>
          </a:p>
          <a:p>
            <a:pPr lvl="0"/>
            <a:r>
              <a:rPr lang="en-GB" noProof="0" dirty="0" smtClean="0"/>
              <a:t>Sixth level</a:t>
            </a:r>
          </a:p>
          <a:p>
            <a:pPr lvl="0"/>
            <a:r>
              <a:rPr lang="en-GB" noProof="0" dirty="0" smtClean="0"/>
              <a:t>Seventh level</a:t>
            </a:r>
          </a:p>
          <a:p>
            <a:pPr lvl="0"/>
            <a:r>
              <a:rPr lang="en-GB" noProof="0" dirty="0" smtClean="0"/>
              <a:t>Eighth level</a:t>
            </a:r>
          </a:p>
          <a:p>
            <a:pPr lvl="0"/>
            <a:r>
              <a:rPr lang="en-GB" noProof="0" dirty="0" smtClean="0"/>
              <a:t>Ninth level</a:t>
            </a:r>
          </a:p>
        </p:txBody>
      </p:sp>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0"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be SAP">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5719" t="43825" b="8434"/>
          <a:stretch/>
        </p:blipFill>
        <p:spPr>
          <a:xfrm>
            <a:off x="5574086" y="3005490"/>
            <a:ext cx="6617913" cy="3274125"/>
          </a:xfrm>
          <a:prstGeom prst="rect">
            <a:avLst/>
          </a:prstGeom>
        </p:spPr>
      </p:pic>
      <p:sp>
        <p:nvSpPr>
          <p:cNvPr id="16" name="Inhaltsplatzhalter 2"/>
          <p:cNvSpPr>
            <a:spLocks noGrp="1"/>
          </p:cNvSpPr>
          <p:nvPr>
            <p:ph idx="1"/>
          </p:nvPr>
        </p:nvSpPr>
        <p:spPr bwMode="gray">
          <a:xfrm>
            <a:off x="482600" y="1217614"/>
            <a:ext cx="11228917" cy="4872037"/>
          </a:xfrm>
        </p:spPr>
        <p:txBody>
          <a:bodyPr>
            <a:noAutofit/>
          </a:bodyPr>
          <a:lstStyle>
            <a:lvl1pPr>
              <a:lnSpc>
                <a:spcPct val="100000"/>
              </a:lnSpc>
              <a:spcBef>
                <a:spcPts val="1200"/>
              </a:spcBef>
              <a:buClr>
                <a:schemeClr val="accent6"/>
              </a:buClr>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9" name="Bildplatzhalter 8"/>
          <p:cNvSpPr>
            <a:spLocks noGrp="1"/>
          </p:cNvSpPr>
          <p:nvPr>
            <p:ph type="pic" sz="quarter" idx="13"/>
          </p:nvPr>
        </p:nvSpPr>
        <p:spPr>
          <a:xfrm>
            <a:off x="7776633" y="4079874"/>
            <a:ext cx="2534920" cy="1879600"/>
          </a:xfrm>
          <a:prstGeom prst="corner">
            <a:avLst>
              <a:gd name="adj1" fmla="val 82094"/>
              <a:gd name="adj2" fmla="val 83279"/>
            </a:avLst>
          </a:prstGeom>
          <a:noFill/>
          <a:scene3d>
            <a:camera prst="orthographicFront">
              <a:rot lat="780000" lon="720000" rev="0"/>
            </a:camera>
            <a:lightRig rig="threePt" dir="t"/>
          </a:scene3d>
          <a:sp3d/>
        </p:spPr>
        <p:txBody>
          <a:bodyPr/>
          <a:lstStyle/>
          <a:p>
            <a:r>
              <a:rPr lang="en-US" dirty="0" smtClean="0"/>
              <a:t>Click icon to add picture</a:t>
            </a:r>
            <a:endParaRPr lang="en-US" dirty="0"/>
          </a:p>
        </p:txBody>
      </p:sp>
      <p:sp>
        <p:nvSpPr>
          <p:cNvPr id="2" name="Titel 1"/>
          <p:cNvSpPr>
            <a:spLocks noGrp="1"/>
          </p:cNvSpPr>
          <p:nvPr>
            <p:ph type="title"/>
          </p:nvPr>
        </p:nvSpPr>
        <p:spPr bwMode="gray"/>
        <p:txBody>
          <a:bodyPr/>
          <a:lstStyle/>
          <a:p>
            <a:r>
              <a:rPr lang="en-US" smtClean="0"/>
              <a:t>Click to edit Master title style</a:t>
            </a:r>
            <a:endParaRPr lang="de-DE"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E021244B-C54B-46C8-BF60-8D439DCC3C92}" type="datetime1">
              <a:rPr lang="en-US" smtClean="0">
                <a:solidFill>
                  <a:srgbClr val="6C6C6C"/>
                </a:solidFill>
              </a:rPr>
              <a:t>2/16/2019</a:t>
            </a:fld>
            <a:endParaRPr lang="de-DE" dirty="0">
              <a:solidFill>
                <a:srgbClr val="6C6C6C"/>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de-DE" smtClean="0">
                <a:solidFill>
                  <a:srgbClr val="6C6C6C"/>
                </a:solidFill>
              </a:rPr>
              <a:pPr/>
              <a:t>‹#›</a:t>
            </a:fld>
            <a:endParaRPr lang="de-DE" dirty="0">
              <a:solidFill>
                <a:srgbClr val="6C6C6C"/>
              </a:solidFill>
            </a:endParaRPr>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extLst>
      <p:ext uri="{BB962C8B-B14F-4D97-AF65-F5344CB8AC3E}">
        <p14:creationId xmlns:p14="http://schemas.microsoft.com/office/powerpoint/2010/main" val="2823064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be Customer">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2" cstate="print">
            <a:extLst>
              <a:ext uri="{28A0092B-C50C-407E-A947-70E740481C1C}">
                <a14:useLocalDpi xmlns:a14="http://schemas.microsoft.com/office/drawing/2010/main" val="0"/>
              </a:ext>
            </a:extLst>
          </a:blip>
          <a:srcRect l="53138" t="46355" b="9195"/>
          <a:stretch/>
        </p:blipFill>
        <p:spPr>
          <a:xfrm>
            <a:off x="6478561" y="3179037"/>
            <a:ext cx="5713439" cy="3048393"/>
          </a:xfrm>
          <a:prstGeom prst="rect">
            <a:avLst/>
          </a:prstGeom>
        </p:spPr>
      </p:pic>
      <p:sp>
        <p:nvSpPr>
          <p:cNvPr id="16" name="Inhaltsplatzhalter 2"/>
          <p:cNvSpPr>
            <a:spLocks noGrp="1"/>
          </p:cNvSpPr>
          <p:nvPr>
            <p:ph idx="1"/>
          </p:nvPr>
        </p:nvSpPr>
        <p:spPr bwMode="gray">
          <a:xfrm>
            <a:off x="482600" y="1217614"/>
            <a:ext cx="11228917" cy="4872037"/>
          </a:xfrm>
        </p:spPr>
        <p:txBody>
          <a:bodyPr>
            <a:noAutofit/>
          </a:bodyPr>
          <a:lstStyle>
            <a:lvl1pPr>
              <a:lnSpc>
                <a:spcPct val="100000"/>
              </a:lnSpc>
              <a:spcBef>
                <a:spcPts val="1200"/>
              </a:spcBef>
              <a:buClr>
                <a:schemeClr val="accent6"/>
              </a:buClr>
              <a:defRPr sz="1400">
                <a:latin typeface="Verdana" pitchFamily="34" charset="0"/>
              </a:defRPr>
            </a:lvl1pPr>
            <a:lvl2pPr>
              <a:lnSpc>
                <a:spcPct val="100000"/>
              </a:lnSpc>
              <a:defRPr sz="1400">
                <a:latin typeface="Verdana" pitchFamily="34" charset="0"/>
              </a:defRPr>
            </a:lvl2pPr>
            <a:lvl3pPr>
              <a:lnSpc>
                <a:spcPct val="100000"/>
              </a:lnSpc>
              <a:defRPr sz="1400">
                <a:latin typeface="Verdana" pitchFamily="34" charset="0"/>
              </a:defRPr>
            </a:lvl3pPr>
            <a:lvl4pPr>
              <a:lnSpc>
                <a:spcPct val="100000"/>
              </a:lnSpc>
              <a:defRPr sz="1400">
                <a:latin typeface="Verdana" pitchFamily="34" charset="0"/>
              </a:defRPr>
            </a:lvl4pPr>
            <a:lvl5pPr>
              <a:lnSpc>
                <a:spcPct val="100000"/>
              </a:lnSpc>
              <a:defRPr sz="1400">
                <a:latin typeface="Verdana" pitchFamily="34" charset="0"/>
              </a:defRPr>
            </a:lvl5pPr>
            <a:lvl6pPr>
              <a:lnSpc>
                <a:spcPct val="100000"/>
              </a:lnSpc>
              <a:defRPr/>
            </a:lvl6pPr>
            <a:lvl7pPr>
              <a:lnSpc>
                <a:spcPct val="100000"/>
              </a:lnSpc>
              <a:defRPr/>
            </a:lvl7pPr>
            <a:lvl8pPr>
              <a:lnSpc>
                <a:spcPct val="100000"/>
              </a:lnSpc>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smtClean="0"/>
          </a:p>
        </p:txBody>
      </p:sp>
      <p:sp>
        <p:nvSpPr>
          <p:cNvPr id="9" name="Bildplatzhalter 8"/>
          <p:cNvSpPr>
            <a:spLocks noGrp="1"/>
          </p:cNvSpPr>
          <p:nvPr>
            <p:ph type="pic" sz="quarter" idx="13"/>
          </p:nvPr>
        </p:nvSpPr>
        <p:spPr>
          <a:xfrm>
            <a:off x="7776633" y="4079874"/>
            <a:ext cx="2534920" cy="1879600"/>
          </a:xfrm>
          <a:prstGeom prst="corner">
            <a:avLst>
              <a:gd name="adj1" fmla="val 82094"/>
              <a:gd name="adj2" fmla="val 83279"/>
            </a:avLst>
          </a:prstGeom>
          <a:noFill/>
          <a:scene3d>
            <a:camera prst="orthographicFront">
              <a:rot lat="780000" lon="720000" rev="0"/>
            </a:camera>
            <a:lightRig rig="threePt" dir="t"/>
          </a:scene3d>
          <a:sp3d/>
        </p:spPr>
        <p:txBody>
          <a:bodyPr/>
          <a:lstStyle/>
          <a:p>
            <a:r>
              <a:rPr lang="en-US" dirty="0" smtClean="0"/>
              <a:t>Click icon to add picture</a:t>
            </a:r>
            <a:endParaRPr lang="en-US" dirty="0"/>
          </a:p>
        </p:txBody>
      </p:sp>
      <p:sp>
        <p:nvSpPr>
          <p:cNvPr id="2" name="Titel 1"/>
          <p:cNvSpPr>
            <a:spLocks noGrp="1"/>
          </p:cNvSpPr>
          <p:nvPr>
            <p:ph type="title"/>
          </p:nvPr>
        </p:nvSpPr>
        <p:spPr bwMode="gray"/>
        <p:txBody>
          <a:bodyPr/>
          <a:lstStyle/>
          <a:p>
            <a:r>
              <a:rPr lang="en-US" smtClean="0"/>
              <a:t>Click to edit Master title style</a:t>
            </a:r>
            <a:endParaRPr lang="de-DE" dirty="0"/>
          </a:p>
        </p:txBody>
      </p:sp>
      <p:sp>
        <p:nvSpPr>
          <p:cNvPr id="8"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37F881FB-EE56-4EA5-83E1-67589CBDF661}" type="datetime1">
              <a:rPr lang="en-US" smtClean="0">
                <a:solidFill>
                  <a:srgbClr val="6C6C6C"/>
                </a:solidFill>
              </a:rPr>
              <a:t>2/16/2019</a:t>
            </a:fld>
            <a:endParaRPr lang="de-DE" dirty="0">
              <a:solidFill>
                <a:srgbClr val="6C6C6C"/>
              </a:solidFill>
            </a:endParaRPr>
          </a:p>
        </p:txBody>
      </p:sp>
      <p:sp>
        <p:nvSpPr>
          <p:cNvPr id="10"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de-DE" smtClean="0">
                <a:solidFill>
                  <a:srgbClr val="6C6C6C"/>
                </a:solidFill>
              </a:rPr>
              <a:pPr/>
              <a:t>‹#›</a:t>
            </a:fld>
            <a:endParaRPr lang="de-DE" dirty="0">
              <a:solidFill>
                <a:srgbClr val="6C6C6C"/>
              </a:solidFill>
            </a:endParaRPr>
          </a:p>
        </p:txBody>
      </p:sp>
      <p:sp>
        <p:nvSpPr>
          <p:cNvPr id="1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Tree>
    <p:extLst>
      <p:ext uri="{BB962C8B-B14F-4D97-AF65-F5344CB8AC3E}">
        <p14:creationId xmlns:p14="http://schemas.microsoft.com/office/powerpoint/2010/main" val="805152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4.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image" Target="../media/image3.png"/><Relationship Id="rId4" Type="http://schemas.openxmlformats.org/officeDocument/2006/relationships/slideLayout" Target="../slideLayouts/slideLayout14.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theme" Target="../theme/theme3.xml"/><Relationship Id="rId12"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9.png"/><Relationship Id="rId5" Type="http://schemas.openxmlformats.org/officeDocument/2006/relationships/slideLayout" Target="../slideLayouts/slideLayout22.xml"/><Relationship Id="rId10"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9.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1.jpeg"/><Relationship Id="rId5" Type="http://schemas.openxmlformats.org/officeDocument/2006/relationships/slideLayout" Target="../slideLayouts/slideLayout28.xml"/><Relationship Id="rId10" Type="http://schemas.openxmlformats.org/officeDocument/2006/relationships/image" Target="../media/image3.png"/><Relationship Id="rId4" Type="http://schemas.openxmlformats.org/officeDocument/2006/relationships/slideLayout" Target="../slideLayouts/slideLayout27.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descr="\\psf\Host\Users\Lars\Dropbox\Jobs\itelligence\PowerPoint Konzern\Importe\101105-Linie-v1.png"/>
          <p:cNvPicPr>
            <a:picLocks noChangeAspect="1" noChangeArrowheads="1"/>
          </p:cNvPicPr>
          <p:nvPr/>
        </p:nvPicPr>
        <p:blipFill>
          <a:blip r:embed="rId13"/>
          <a:srcRect t="-380000" b="-380000"/>
          <a:stretch>
            <a:fillRect/>
          </a:stretch>
        </p:blipFill>
        <p:spPr bwMode="gray">
          <a:xfrm>
            <a:off x="0" y="6278401"/>
            <a:ext cx="12192000" cy="81743"/>
          </a:xfrm>
          <a:prstGeom prst="rect">
            <a:avLst/>
          </a:prstGeom>
          <a:noFill/>
        </p:spPr>
      </p:pic>
      <p:sp>
        <p:nvSpPr>
          <p:cNvPr id="14" name="Rechteck 13"/>
          <p:cNvSpPr>
            <a:spLocks noChangeAspect="1"/>
          </p:cNvSpPr>
          <p:nvPr/>
        </p:nvSpPr>
        <p:spPr bwMode="gray">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6" name="Rechteck 15" descr="Bühne"/>
          <p:cNvSpPr/>
          <p:nvPr/>
        </p:nvSpPr>
        <p:spPr bwMode="gray">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7" name="Rechteck 16" descr="Bühne"/>
          <p:cNvSpPr/>
          <p:nvPr/>
        </p:nvSpPr>
        <p:spPr bwMode="gray">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pic>
        <p:nvPicPr>
          <p:cNvPr id="1028" name="Picture 4" descr="\\psf\Host\Users\Lars\Dropbox\Jobs\itelligence\PowerPoint Konzern\Importe\101105-Linie-v1.png"/>
          <p:cNvPicPr>
            <a:picLocks noChangeAspect="1" noChangeArrowheads="1"/>
          </p:cNvPicPr>
          <p:nvPr/>
        </p:nvPicPr>
        <p:blipFill>
          <a:blip r:embed="rId13"/>
          <a:srcRect/>
          <a:stretch>
            <a:fillRect/>
          </a:stretch>
        </p:blipFill>
        <p:spPr bwMode="gray">
          <a:xfrm>
            <a:off x="0" y="360001"/>
            <a:ext cx="12192000" cy="9505"/>
          </a:xfrm>
          <a:prstGeom prst="rect">
            <a:avLst/>
          </a:prstGeom>
          <a:noFill/>
        </p:spPr>
      </p:pic>
      <p:sp>
        <p:nvSpPr>
          <p:cNvPr id="2" name="Titelplatzhalter 1"/>
          <p:cNvSpPr>
            <a:spLocks noGrp="1"/>
          </p:cNvSpPr>
          <p:nvPr>
            <p:ph type="title"/>
          </p:nvPr>
        </p:nvSpPr>
        <p:spPr bwMode="gray">
          <a:xfrm>
            <a:off x="447680" y="604837"/>
            <a:ext cx="11264321" cy="465138"/>
          </a:xfrm>
          <a:prstGeom prst="rect">
            <a:avLst/>
          </a:prstGeom>
        </p:spPr>
        <p:txBody>
          <a:bodyPr vert="horz" wrap="square" lIns="14400" tIns="0" rIns="0" bIns="45720" rtlCol="0" anchor="b" anchorCtr="0">
            <a:normAutofit/>
          </a:bodyPr>
          <a:lstStyle/>
          <a:p>
            <a:r>
              <a:rPr lang="en-GB" noProof="0" dirty="0" smtClean="0"/>
              <a:t>Click to add title</a:t>
            </a:r>
            <a:endParaRPr lang="en-GB" noProof="0" dirty="0"/>
          </a:p>
        </p:txBody>
      </p:sp>
      <p:sp>
        <p:nvSpPr>
          <p:cNvPr id="3" name="Textplatzhalter 2"/>
          <p:cNvSpPr>
            <a:spLocks noGrp="1"/>
          </p:cNvSpPr>
          <p:nvPr>
            <p:ph type="body" idx="1"/>
          </p:nvPr>
        </p:nvSpPr>
        <p:spPr bwMode="gray">
          <a:xfrm>
            <a:off x="482601" y="1217614"/>
            <a:ext cx="11228916" cy="4872037"/>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kumimoji="0" lang="en-GB"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EB941C27-6514-4B91-851E-CC6A8BFB5F16}" type="datetime1">
              <a:rPr lang="en-US" noProof="0" smtClean="0"/>
              <a:t>2/16/2019</a:t>
            </a:fld>
            <a:endParaRPr lang="en-GB" noProof="0" dirty="0"/>
          </a:p>
        </p:txBody>
      </p:sp>
      <p:sp>
        <p:nvSpPr>
          <p:cNvPr id="12"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pic>
        <p:nvPicPr>
          <p:cNvPr id="15" name="Picture 5" descr="\\psf\Host\Users\Lars\Dropbox\Jobs\itelligence\PowerPoint Konzern\Importe\101105-Wir-machen-mehr.png"/>
          <p:cNvPicPr>
            <a:picLocks noChangeAspect="1" noChangeArrowheads="1"/>
          </p:cNvPicPr>
          <p:nvPr/>
        </p:nvPicPr>
        <p:blipFill>
          <a:blip r:embed="rId14" cstate="print"/>
          <a:stretch>
            <a:fillRect/>
          </a:stretch>
        </p:blipFill>
        <p:spPr bwMode="auto">
          <a:xfrm>
            <a:off x="468897" y="139208"/>
            <a:ext cx="3002851" cy="125828"/>
          </a:xfrm>
          <a:prstGeom prst="rect">
            <a:avLst/>
          </a:prstGeom>
          <a:noFill/>
        </p:spPr>
      </p:pic>
      <p:sp>
        <p:nvSpPr>
          <p:cNvPr id="19" name="Zierrahmen 18"/>
          <p:cNvSpPr/>
          <p:nvPr/>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2"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pic>
        <p:nvPicPr>
          <p:cNvPr id="4" name="Picture 3"/>
          <p:cNvPicPr>
            <a:picLocks noChangeAspect="1"/>
          </p:cNvPicPr>
          <p:nvPr userDrawn="1"/>
        </p:nvPicPr>
        <p:blipFill>
          <a:blip r:embed="rId15"/>
          <a:stretch>
            <a:fillRect/>
          </a:stretch>
        </p:blipFill>
        <p:spPr>
          <a:xfrm>
            <a:off x="8496716" y="6360144"/>
            <a:ext cx="1137056" cy="419745"/>
          </a:xfrm>
          <a:prstGeom prst="rect">
            <a:avLst/>
          </a:prstGeom>
        </p:spPr>
      </p:pic>
      <p:pic>
        <p:nvPicPr>
          <p:cNvPr id="21" name="Picture 20"/>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652016" y="6329071"/>
            <a:ext cx="1703754" cy="410181"/>
          </a:xfrm>
          <a:prstGeom prst="rect">
            <a:avLst/>
          </a:prstGeom>
        </p:spPr>
      </p:pic>
    </p:spTree>
  </p:cSld>
  <p:clrMap bg1="lt1" tx1="dk1" bg2="lt2" tx2="dk2" accent1="accent1" accent2="accent2" accent3="accent3" accent4="accent4" accent5="accent5" accent6="accent6" hlink="hlink" folHlink="folHlink"/>
  <p:sldLayoutIdLst>
    <p:sldLayoutId id="2147483829" r:id="rId1"/>
    <p:sldLayoutId id="2147483837" r:id="rId2"/>
    <p:sldLayoutId id="2147483838" r:id="rId3"/>
    <p:sldLayoutId id="2147483835" r:id="rId4"/>
    <p:sldLayoutId id="2147483840" r:id="rId5"/>
    <p:sldLayoutId id="2147483854" r:id="rId6"/>
    <p:sldLayoutId id="2147483855" r:id="rId7"/>
    <p:sldLayoutId id="2147483857" r:id="rId8"/>
    <p:sldLayoutId id="2147483858" r:id="rId9"/>
    <p:sldLayoutId id="2147483859" r:id="rId10"/>
  </p:sldLayoutIdLst>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chemeClr val="tx2"/>
          </a:solidFill>
          <a:latin typeface="Verdana" pitchFamily="34" charset="0"/>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
          <a:schemeClr val="accent6"/>
        </a:buClr>
        <a:buSzTx/>
        <a:buFont typeface="Wingdings" pitchFamily="2" charset="2"/>
        <a:buChar char="§"/>
        <a:tabLst/>
        <a:defRPr sz="1400" kern="1200">
          <a:solidFill>
            <a:schemeClr val="tx1"/>
          </a:solidFill>
          <a:latin typeface="+mn-lt"/>
          <a:ea typeface="+mn-ea"/>
          <a:cs typeface="+mn-cs"/>
        </a:defRPr>
      </a:lvl1pPr>
      <a:lvl2pPr marL="357188" marR="0" indent="-1778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2pPr>
      <a:lvl3pPr marL="546100"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3pPr>
      <a:lvl4pPr marL="731838" marR="0" indent="-17145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4pPr>
      <a:lvl5pPr marL="912813" marR="0" indent="-179388"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5pPr>
      <a:lvl6pPr marL="1109663" marR="0" indent="-182563"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6pPr>
      <a:lvl7pPr marL="1303338" marR="0" indent="-180975"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7pPr>
      <a:lvl8pPr marL="1503363" marR="0" indent="-190500" algn="l" defTabSz="914400" rtl="0" eaLnBrk="1" fontAlgn="auto" latinLnBrk="0" hangingPunct="1">
        <a:lnSpc>
          <a:spcPct val="100000"/>
        </a:lnSpc>
        <a:spcBef>
          <a:spcPts val="800"/>
        </a:spcBef>
        <a:spcAft>
          <a:spcPts val="0"/>
        </a:spcAft>
        <a:buClr>
          <a:srgbClr val="666666"/>
        </a:buClr>
        <a:buSzTx/>
        <a:buFont typeface="Wingdings" pitchFamily="2" charset="2"/>
        <a:buChar char="§"/>
        <a:tabLst/>
        <a:defRPr sz="14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4" descr="\\psf\Host\Users\Lars\Dropbox\Jobs\itelligence\PowerPoint Konzern\Importe\101105-Linie-v1.png"/>
          <p:cNvPicPr>
            <a:picLocks noChangeAspect="1" noChangeArrowheads="1"/>
          </p:cNvPicPr>
          <p:nvPr/>
        </p:nvPicPr>
        <p:blipFill>
          <a:blip r:embed="rId9"/>
          <a:srcRect t="-380000" b="-380000"/>
          <a:stretch>
            <a:fillRect/>
          </a:stretch>
        </p:blipFill>
        <p:spPr bwMode="gray">
          <a:xfrm>
            <a:off x="0" y="6278401"/>
            <a:ext cx="12192000" cy="81743"/>
          </a:xfrm>
          <a:prstGeom prst="rect">
            <a:avLst/>
          </a:prstGeom>
          <a:noFill/>
        </p:spPr>
      </p:pic>
      <p:sp>
        <p:nvSpPr>
          <p:cNvPr id="14" name="Rechteck 13"/>
          <p:cNvSpPr>
            <a:spLocks noChangeAspect="1"/>
          </p:cNvSpPr>
          <p:nvPr/>
        </p:nvSpPr>
        <p:spPr bwMode="gray">
          <a:xfrm>
            <a:off x="11712000" y="0"/>
            <a:ext cx="48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6" name="Rechteck 15" descr="Bühne"/>
          <p:cNvSpPr/>
          <p:nvPr/>
        </p:nvSpPr>
        <p:spPr bwMode="gray">
          <a:xfrm>
            <a:off x="0" y="360000"/>
            <a:ext cx="24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7" name="Rechteck 16" descr="Bühne"/>
          <p:cNvSpPr/>
          <p:nvPr/>
        </p:nvSpPr>
        <p:spPr bwMode="gray">
          <a:xfrm>
            <a:off x="0" y="6318000"/>
            <a:ext cx="48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tx2"/>
              </a:solidFill>
            </a:endParaRPr>
          </a:p>
        </p:txBody>
      </p:sp>
      <p:pic>
        <p:nvPicPr>
          <p:cNvPr id="1028" name="Picture 4" descr="\\psf\Host\Users\Lars\Dropbox\Jobs\itelligence\PowerPoint Konzern\Importe\101105-Linie-v1.png"/>
          <p:cNvPicPr>
            <a:picLocks noChangeAspect="1" noChangeArrowheads="1"/>
          </p:cNvPicPr>
          <p:nvPr/>
        </p:nvPicPr>
        <p:blipFill>
          <a:blip r:embed="rId9"/>
          <a:srcRect/>
          <a:stretch>
            <a:fillRect/>
          </a:stretch>
        </p:blipFill>
        <p:spPr bwMode="gray">
          <a:xfrm>
            <a:off x="0" y="360001"/>
            <a:ext cx="12192000" cy="9505"/>
          </a:xfrm>
          <a:prstGeom prst="rect">
            <a:avLst/>
          </a:prstGeom>
          <a:noFill/>
        </p:spPr>
      </p:pic>
      <p:sp>
        <p:nvSpPr>
          <p:cNvPr id="2" name="Titelplatzhalter 1"/>
          <p:cNvSpPr>
            <a:spLocks noGrp="1"/>
          </p:cNvSpPr>
          <p:nvPr>
            <p:ph type="title"/>
          </p:nvPr>
        </p:nvSpPr>
        <p:spPr bwMode="gray">
          <a:xfrm>
            <a:off x="447679" y="604838"/>
            <a:ext cx="11263837" cy="465137"/>
          </a:xfrm>
          <a:prstGeom prst="rect">
            <a:avLst/>
          </a:prstGeom>
        </p:spPr>
        <p:txBody>
          <a:bodyPr vert="horz" lIns="14400" tIns="0" rIns="0" bIns="45720" rtlCol="0" anchor="b" anchorCtr="0">
            <a:normAutofit/>
          </a:bodyPr>
          <a:lstStyle/>
          <a:p>
            <a:r>
              <a:rPr lang="en-GB" noProof="0" dirty="0" smtClean="0"/>
              <a:t>Click to add title</a:t>
            </a:r>
            <a:endParaRPr lang="en-GB" noProof="0" dirty="0"/>
          </a:p>
        </p:txBody>
      </p:sp>
      <p:sp>
        <p:nvSpPr>
          <p:cNvPr id="3" name="Textplatzhalter 2"/>
          <p:cNvSpPr>
            <a:spLocks noGrp="1"/>
          </p:cNvSpPr>
          <p:nvPr>
            <p:ph type="body" idx="1"/>
          </p:nvPr>
        </p:nvSpPr>
        <p:spPr bwMode="gray">
          <a:xfrm>
            <a:off x="482601" y="1217614"/>
            <a:ext cx="11228916" cy="4872037"/>
          </a:xfrm>
          <a:prstGeom prst="rect">
            <a:avLst/>
          </a:prstGeom>
        </p:spPr>
        <p:txBody>
          <a:bodyPr vert="horz" lIns="0" tIns="0" rIns="0" bIns="0" rtlCol="0">
            <a:noAutofit/>
          </a:bodyPr>
          <a:lstStyle/>
          <a:p>
            <a:pPr lvl="0"/>
            <a:r>
              <a:rPr lang="en-US"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endParaRPr lang="en-GB" noProof="0" dirty="0"/>
          </a:p>
        </p:txBody>
      </p:sp>
      <p:sp>
        <p:nvSpPr>
          <p:cNvPr id="5" name="Fußzeilenplatzhalter 4"/>
          <p:cNvSpPr>
            <a:spLocks noGrp="1"/>
          </p:cNvSpPr>
          <p:nvPr>
            <p:ph type="ftr" sz="quarter" idx="3"/>
          </p:nvPr>
        </p:nvSpPr>
        <p:spPr bwMode="gray">
          <a:xfrm>
            <a:off x="2355949" y="6448425"/>
            <a:ext cx="6493835" cy="211138"/>
          </a:xfrm>
          <a:prstGeom prst="rect">
            <a:avLst/>
          </a:prstGeom>
        </p:spPr>
        <p:txBody>
          <a:bodyPr vert="horz" lIns="0" tIns="252000" rIns="0" bIns="0" rtlCol="0" anchor="b" anchorCtr="0"/>
          <a:lstStyle>
            <a:lvl1pPr algn="l">
              <a:defRPr sz="800">
                <a:solidFill>
                  <a:schemeClr val="tx2"/>
                </a:solidFill>
                <a:latin typeface="Verdana" pitchFamily="34" charset="0"/>
              </a:defRPr>
            </a:lvl1pPr>
          </a:lstStyle>
          <a:p>
            <a:r>
              <a:rPr lang="en-GB" dirty="0" smtClean="0"/>
              <a:t>© </a:t>
            </a:r>
            <a:r>
              <a:rPr lang="en-GB" dirty="0" err="1" smtClean="0"/>
              <a:t>itelligence</a:t>
            </a:r>
            <a:r>
              <a:rPr lang="en-GB" dirty="0" smtClean="0"/>
              <a:t> NA</a:t>
            </a:r>
            <a:endParaRPr lang="en-GB" dirty="0"/>
          </a:p>
        </p:txBody>
      </p:sp>
      <p:sp>
        <p:nvSpPr>
          <p:cNvPr id="11" name="Datumsplatzhalter 3"/>
          <p:cNvSpPr>
            <a:spLocks noGrp="1"/>
          </p:cNvSpPr>
          <p:nvPr>
            <p:ph type="dt" sz="half" idx="2"/>
          </p:nvPr>
        </p:nvSpPr>
        <p:spPr bwMode="gray">
          <a:xfrm>
            <a:off x="482600" y="6448425"/>
            <a:ext cx="1847645" cy="211138"/>
          </a:xfrm>
          <a:prstGeom prst="rect">
            <a:avLst/>
          </a:prstGeom>
        </p:spPr>
        <p:txBody>
          <a:bodyPr vert="horz" lIns="91440" tIns="252000" rIns="91440" bIns="0" rtlCol="0" anchor="b" anchorCtr="0"/>
          <a:lstStyle>
            <a:lvl1pPr algn="l">
              <a:defRPr sz="800">
                <a:solidFill>
                  <a:schemeClr val="tx2"/>
                </a:solidFill>
                <a:latin typeface="Verdana" pitchFamily="34" charset="0"/>
              </a:defRPr>
            </a:lvl1pPr>
          </a:lstStyle>
          <a:p>
            <a:fld id="{1328AE24-1995-4A8F-9C98-EE6BDE1D4FA6}" type="datetime1">
              <a:rPr lang="en-US" noProof="0" smtClean="0"/>
              <a:t>2/16/2019</a:t>
            </a:fld>
            <a:endParaRPr lang="en-GB" noProof="0" dirty="0"/>
          </a:p>
        </p:txBody>
      </p:sp>
      <p:sp>
        <p:nvSpPr>
          <p:cNvPr id="12" name="Foliennummernplatzhalter 5"/>
          <p:cNvSpPr>
            <a:spLocks noGrp="1"/>
          </p:cNvSpPr>
          <p:nvPr>
            <p:ph type="sldNum" sz="quarter" idx="4"/>
          </p:nvPr>
        </p:nvSpPr>
        <p:spPr bwMode="gray">
          <a:xfrm>
            <a:off x="-2600" y="6448425"/>
            <a:ext cx="485200" cy="211138"/>
          </a:xfrm>
          <a:prstGeom prst="rect">
            <a:avLst/>
          </a:prstGeom>
        </p:spPr>
        <p:txBody>
          <a:bodyPr vert="horz" lIns="0" tIns="252000" rIns="0" bIns="0" rtlCol="0" anchor="b" anchorCtr="0"/>
          <a:lstStyle>
            <a:lvl1pPr algn="ctr">
              <a:defRPr sz="800">
                <a:solidFill>
                  <a:schemeClr val="tx2"/>
                </a:solidFill>
                <a:latin typeface="Verdana" pitchFamily="34" charset="0"/>
              </a:defRPr>
            </a:lvl1pPr>
          </a:lstStyle>
          <a:p>
            <a:fld id="{EEDD5076-8A53-4A01-88FC-1E6D2F31BA40}" type="slidenum">
              <a:rPr lang="en-GB" noProof="0" smtClean="0"/>
              <a:pPr/>
              <a:t>‹#›</a:t>
            </a:fld>
            <a:endParaRPr lang="en-GB" noProof="0" dirty="0"/>
          </a:p>
        </p:txBody>
      </p:sp>
      <p:pic>
        <p:nvPicPr>
          <p:cNvPr id="15" name="Picture 5" descr="\\psf\Host\Users\Lars\Dropbox\Jobs\itelligence\PowerPoint Konzern\Importe\101105-Wir-machen-mehr.png"/>
          <p:cNvPicPr>
            <a:picLocks noChangeAspect="1" noChangeArrowheads="1"/>
          </p:cNvPicPr>
          <p:nvPr/>
        </p:nvPicPr>
        <p:blipFill>
          <a:blip r:embed="rId10" cstate="print"/>
          <a:stretch>
            <a:fillRect/>
          </a:stretch>
        </p:blipFill>
        <p:spPr bwMode="auto">
          <a:xfrm>
            <a:off x="468897" y="139208"/>
            <a:ext cx="3002851" cy="125828"/>
          </a:xfrm>
          <a:prstGeom prst="rect">
            <a:avLst/>
          </a:prstGeom>
          <a:noFill/>
        </p:spPr>
      </p:pic>
      <p:sp>
        <p:nvSpPr>
          <p:cNvPr id="21"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pic>
        <p:nvPicPr>
          <p:cNvPr id="22" name="Picture 2"/>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596600" y="6421238"/>
            <a:ext cx="942974" cy="342141"/>
          </a:xfrm>
          <a:prstGeom prst="rect">
            <a:avLst/>
          </a:prstGeom>
        </p:spPr>
      </p:pic>
      <p:pic>
        <p:nvPicPr>
          <p:cNvPr id="18" name="Picture 17"/>
          <p:cNvPicPr>
            <a:picLocks noChangeAspect="1"/>
          </p:cNvPicPr>
          <p:nvPr userDrawn="1"/>
        </p:nvPicPr>
        <p:blipFill>
          <a:blip r:embed="rId13"/>
          <a:stretch>
            <a:fillRect/>
          </a:stretch>
        </p:blipFill>
        <p:spPr>
          <a:xfrm>
            <a:off x="7083552" y="6360144"/>
            <a:ext cx="1137056" cy="419745"/>
          </a:xfrm>
          <a:prstGeom prst="rect">
            <a:avLst/>
          </a:prstGeom>
        </p:spPr>
      </p:pic>
    </p:spTree>
  </p:cSld>
  <p:clrMap bg1="lt1" tx1="dk1" bg2="lt2" tx2="dk2" accent1="accent1" accent2="accent2" accent3="accent3" accent4="accent4" accent5="accent5" accent6="accent6" hlink="hlink" folHlink="folHlink"/>
  <p:sldLayoutIdLst>
    <p:sldLayoutId id="2147483843" r:id="rId1"/>
    <p:sldLayoutId id="2147483846" r:id="rId2"/>
    <p:sldLayoutId id="2147483847" r:id="rId3"/>
    <p:sldLayoutId id="2147483850" r:id="rId4"/>
    <p:sldLayoutId id="2147483851" r:id="rId5"/>
    <p:sldLayoutId id="2147483852" r:id="rId6"/>
    <p:sldLayoutId id="2147483853" r:id="rId7"/>
  </p:sldLayoutIdLst>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chemeClr val="tx2"/>
          </a:solidFill>
          <a:latin typeface="Verdana" pitchFamily="34" charset="0"/>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
          <a:srgbClr val="D40030"/>
        </a:buClr>
        <a:buSzTx/>
        <a:buFont typeface="Wingdings" pitchFamily="2" charset="2"/>
        <a:buChar char="§"/>
        <a:tabLst/>
        <a:defRPr sz="1400" kern="1200">
          <a:solidFill>
            <a:schemeClr val="tx1"/>
          </a:solidFill>
          <a:latin typeface="Verdana" pitchFamily="34" charset="0"/>
          <a:ea typeface="+mn-ea"/>
          <a:cs typeface="+mn-cs"/>
        </a:defRPr>
      </a:lvl1pPr>
      <a:lvl2pPr marL="357188" indent="-177800"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2pPr>
      <a:lvl3pPr marL="546100" indent="-179388"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3pPr>
      <a:lvl4pPr marL="731838" indent="-171450"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4pPr>
      <a:lvl5pPr marL="912813" indent="-179388"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Verdana" pitchFamily="34" charset="0"/>
          <a:ea typeface="+mn-ea"/>
          <a:cs typeface="+mn-cs"/>
        </a:defRPr>
      </a:lvl5pPr>
      <a:lvl6pPr marL="1109663" indent="-182563"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mn-lt"/>
          <a:ea typeface="+mn-ea"/>
          <a:cs typeface="+mn-cs"/>
        </a:defRPr>
      </a:lvl6pPr>
      <a:lvl7pPr marL="1303338" indent="-180975"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mn-lt"/>
          <a:ea typeface="+mn-ea"/>
          <a:cs typeface="+mn-cs"/>
        </a:defRPr>
      </a:lvl7pPr>
      <a:lvl8pPr marL="1503363" indent="-190500" algn="l" defTabSz="914400" rtl="0" eaLnBrk="1" latinLnBrk="0" hangingPunct="1">
        <a:lnSpc>
          <a:spcPct val="100000"/>
        </a:lnSpc>
        <a:spcBef>
          <a:spcPts val="800"/>
        </a:spcBef>
        <a:buClr>
          <a:srgbClr val="666666"/>
        </a:buClr>
        <a:buFont typeface="Wingdings" pitchFamily="2" charset="2"/>
        <a:buChar char="§"/>
        <a:defRPr sz="14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uppieren 20"/>
          <p:cNvGrpSpPr/>
          <p:nvPr/>
        </p:nvGrpSpPr>
        <p:grpSpPr>
          <a:xfrm>
            <a:off x="0" y="0"/>
            <a:ext cx="12192000" cy="6858000"/>
            <a:chOff x="0" y="0"/>
            <a:chExt cx="9144000" cy="6858000"/>
          </a:xfrm>
        </p:grpSpPr>
        <p:pic>
          <p:nvPicPr>
            <p:cNvPr id="20" name="Picture 4" descr="\\psf\Host\Users\Lars\Dropbox\Jobs\itelligence\PowerPoint Konzern\Importe\101105-Linie-v1.png"/>
            <p:cNvPicPr>
              <a:picLocks noChangeAspect="1" noChangeArrowheads="1"/>
            </p:cNvPicPr>
            <p:nvPr userDrawn="1"/>
          </p:nvPicPr>
          <p:blipFill>
            <a:blip r:embed="rId8"/>
            <a:srcRect t="-380000" b="-380000"/>
            <a:stretch>
              <a:fillRect/>
            </a:stretch>
          </p:blipFill>
          <p:spPr bwMode="auto">
            <a:xfrm>
              <a:off x="0" y="6278400"/>
              <a:ext cx="9144000" cy="81743"/>
            </a:xfrm>
            <a:prstGeom prst="rect">
              <a:avLst/>
            </a:prstGeom>
            <a:noFill/>
          </p:spPr>
        </p:pic>
        <p:sp>
          <p:nvSpPr>
            <p:cNvPr id="14" name="Rechteck 13"/>
            <p:cNvSpPr>
              <a:spLocks noChangeAspect="1"/>
            </p:cNvSpPr>
            <p:nvPr userDrawn="1"/>
          </p:nvSpPr>
          <p:spPr>
            <a:xfrm>
              <a:off x="8784000" y="0"/>
              <a:ext cx="36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6" name="Rechteck 15"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1028" name="Picture 4" descr="\\psf\Host\Users\Lars\Dropbox\Jobs\itelligence\PowerPoint Konzern\Importe\101105-Linie-v1.png"/>
            <p:cNvPicPr>
              <a:picLocks noChangeAspect="1" noChangeArrowheads="1"/>
            </p:cNvPicPr>
            <p:nvPr userDrawn="1"/>
          </p:nvPicPr>
          <p:blipFill>
            <a:blip r:embed="rId8"/>
            <a:srcRect/>
            <a:stretch>
              <a:fillRect/>
            </a:stretch>
          </p:blipFill>
          <p:spPr bwMode="auto">
            <a:xfrm>
              <a:off x="0" y="360000"/>
              <a:ext cx="9144000" cy="9505"/>
            </a:xfrm>
            <a:prstGeom prst="rect">
              <a:avLst/>
            </a:prstGeom>
            <a:noFill/>
          </p:spPr>
        </p:pic>
        <p:pic>
          <p:nvPicPr>
            <p:cNvPr id="1029" name="Picture 5" descr="\\psf\Host\Users\Lars\Dropbox\Jobs\itelligence\PowerPoint Konzern\Importe\101105-Wir-machen-mehr.png"/>
            <p:cNvPicPr>
              <a:picLocks noChangeAspect="1" noChangeArrowheads="1"/>
            </p:cNvPicPr>
            <p:nvPr userDrawn="1"/>
          </p:nvPicPr>
          <p:blipFill>
            <a:blip r:embed="rId9" cstate="print"/>
            <a:stretch>
              <a:fillRect/>
            </a:stretch>
          </p:blipFill>
          <p:spPr bwMode="auto">
            <a:xfrm>
              <a:off x="337757" y="139208"/>
              <a:ext cx="2252138" cy="125828"/>
            </a:xfrm>
            <a:prstGeom prst="rect">
              <a:avLst/>
            </a:prstGeom>
            <a:noFill/>
          </p:spPr>
        </p:pic>
      </p:grpSp>
      <p:sp>
        <p:nvSpPr>
          <p:cNvPr id="2" name="Titelplatzhalter 1"/>
          <p:cNvSpPr>
            <a:spLocks noGrp="1"/>
          </p:cNvSpPr>
          <p:nvPr>
            <p:ph type="title"/>
          </p:nvPr>
        </p:nvSpPr>
        <p:spPr>
          <a:xfrm>
            <a:off x="360000" y="540001"/>
            <a:ext cx="11351517" cy="494447"/>
          </a:xfrm>
          <a:prstGeom prst="rect">
            <a:avLst/>
          </a:prstGeom>
        </p:spPr>
        <p:txBody>
          <a:bodyPr vert="horz" lIns="91440" tIns="45720" rIns="91440" bIns="45720" rtlCol="0" anchor="t">
            <a:normAutofit/>
          </a:bodyPr>
          <a:lstStyle/>
          <a:p>
            <a:r>
              <a:rPr lang="en-US" noProof="0" smtClean="0"/>
              <a:t>Titelmasterformat durch Klicken bearbeiten</a:t>
            </a:r>
            <a:endParaRPr lang="en-US" noProof="0"/>
          </a:p>
        </p:txBody>
      </p:sp>
      <p:sp>
        <p:nvSpPr>
          <p:cNvPr id="3" name="Textplatzhalter 2"/>
          <p:cNvSpPr>
            <a:spLocks noGrp="1"/>
          </p:cNvSpPr>
          <p:nvPr>
            <p:ph type="body" idx="1"/>
          </p:nvPr>
        </p:nvSpPr>
        <p:spPr>
          <a:xfrm>
            <a:off x="360000" y="1170001"/>
            <a:ext cx="11351517" cy="4525963"/>
          </a:xfrm>
          <a:prstGeom prst="rect">
            <a:avLst/>
          </a:prstGeom>
        </p:spPr>
        <p:txBody>
          <a:bodyPr vert="horz" lIns="91440" tIns="45720" rIns="91440" bIns="45720" rtlCol="0">
            <a:normAutofit/>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5"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11"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714D8B25-D34F-4ED9-A553-3FB537280734}" type="datetime3">
              <a:rPr lang="en-US" smtClean="0"/>
              <a:pPr/>
              <a:t>16 February 2019</a:t>
            </a:fld>
            <a:endParaRPr lang="en-US" dirty="0"/>
          </a:p>
        </p:txBody>
      </p:sp>
      <p:sp>
        <p:nvSpPr>
          <p:cNvPr id="12"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pic>
        <p:nvPicPr>
          <p:cNvPr id="18" name="Picture 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596600" y="6421238"/>
            <a:ext cx="942974" cy="342141"/>
          </a:xfrm>
          <a:prstGeom prst="rect">
            <a:avLst/>
          </a:prstGeom>
        </p:spPr>
      </p:pic>
      <p:sp>
        <p:nvSpPr>
          <p:cNvPr id="22"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pic>
        <p:nvPicPr>
          <p:cNvPr id="19" name="Picture 18"/>
          <p:cNvPicPr>
            <a:picLocks noChangeAspect="1"/>
          </p:cNvPicPr>
          <p:nvPr userDrawn="1"/>
        </p:nvPicPr>
        <p:blipFill>
          <a:blip r:embed="rId12"/>
          <a:stretch>
            <a:fillRect/>
          </a:stretch>
        </p:blipFill>
        <p:spPr>
          <a:xfrm>
            <a:off x="7083552" y="6360144"/>
            <a:ext cx="1137056" cy="419745"/>
          </a:xfrm>
          <a:prstGeom prst="rect">
            <a:avLst/>
          </a:prstGeom>
        </p:spPr>
      </p:pic>
    </p:spTree>
    <p:extLst>
      <p:ext uri="{BB962C8B-B14F-4D97-AF65-F5344CB8AC3E}">
        <p14:creationId xmlns:p14="http://schemas.microsoft.com/office/powerpoint/2010/main" val="315837750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Ls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rgbClr val="666666"/>
          </a:solidFill>
          <a:latin typeface="Verdana" pitchFamily="34" charset="0"/>
          <a:ea typeface="+mj-ea"/>
          <a:cs typeface="+mj-cs"/>
        </a:defRPr>
      </a:lvl1pPr>
    </p:titleStyle>
    <p:bodyStyle>
      <a:lvl1pPr marL="179388" indent="-179388" algn="l" defTabSz="914400" rtl="0" eaLnBrk="1" latinLnBrk="0" hangingPunct="1">
        <a:lnSpc>
          <a:spcPct val="150000"/>
        </a:lnSpc>
        <a:spcBef>
          <a:spcPts val="0"/>
        </a:spcBef>
        <a:buClr>
          <a:srgbClr val="D40030"/>
        </a:buClr>
        <a:buFont typeface="Wingdings" pitchFamily="2" charset="2"/>
        <a:buChar char="§"/>
        <a:defRPr sz="1400" kern="1200">
          <a:solidFill>
            <a:schemeClr val="tx1"/>
          </a:solidFill>
          <a:latin typeface="Verdana" pitchFamily="34" charset="0"/>
          <a:ea typeface="+mn-ea"/>
          <a:cs typeface="+mn-cs"/>
        </a:defRPr>
      </a:lvl1pPr>
      <a:lvl2pPr marL="6270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2pPr>
      <a:lvl3pPr marL="1073150" indent="-173038"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3pPr>
      <a:lvl4pPr marL="1527175"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4pPr>
      <a:lvl5pPr marL="19732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uppieren 20"/>
          <p:cNvGrpSpPr/>
          <p:nvPr/>
        </p:nvGrpSpPr>
        <p:grpSpPr>
          <a:xfrm>
            <a:off x="0" y="0"/>
            <a:ext cx="12192000" cy="6858000"/>
            <a:chOff x="0" y="0"/>
            <a:chExt cx="9144000" cy="6858000"/>
          </a:xfrm>
        </p:grpSpPr>
        <p:pic>
          <p:nvPicPr>
            <p:cNvPr id="20" name="Picture 4" descr="\\psf\Host\Users\Lars\Dropbox\Jobs\itelligence\PowerPoint Konzern\Importe\101105-Linie-v1.png"/>
            <p:cNvPicPr>
              <a:picLocks noChangeAspect="1" noChangeArrowheads="1"/>
            </p:cNvPicPr>
            <p:nvPr userDrawn="1"/>
          </p:nvPicPr>
          <p:blipFill>
            <a:blip r:embed="rId9"/>
            <a:srcRect t="-380000" b="-380000"/>
            <a:stretch>
              <a:fillRect/>
            </a:stretch>
          </p:blipFill>
          <p:spPr bwMode="auto">
            <a:xfrm>
              <a:off x="0" y="6278400"/>
              <a:ext cx="9144000" cy="81743"/>
            </a:xfrm>
            <a:prstGeom prst="rect">
              <a:avLst/>
            </a:prstGeom>
            <a:noFill/>
          </p:spPr>
        </p:pic>
        <p:sp>
          <p:nvSpPr>
            <p:cNvPr id="14" name="Rechteck 13"/>
            <p:cNvSpPr>
              <a:spLocks noChangeAspect="1"/>
            </p:cNvSpPr>
            <p:nvPr userDrawn="1"/>
          </p:nvSpPr>
          <p:spPr>
            <a:xfrm>
              <a:off x="8784000" y="0"/>
              <a:ext cx="360000" cy="360000"/>
            </a:xfrm>
            <a:prstGeom prst="rect">
              <a:avLst/>
            </a:prstGeom>
            <a:solidFill>
              <a:srgbClr val="D40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6" name="Rechteck 15" descr="Bühne"/>
            <p:cNvSpPr/>
            <p:nvPr userDrawn="1"/>
          </p:nvSpPr>
          <p:spPr>
            <a:xfrm>
              <a:off x="0" y="360000"/>
              <a:ext cx="180000" cy="6498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17" name="Rechteck 16" descr="Bühne"/>
            <p:cNvSpPr/>
            <p:nvPr userDrawn="1"/>
          </p:nvSpPr>
          <p:spPr>
            <a:xfrm>
              <a:off x="0" y="6318000"/>
              <a:ext cx="360000" cy="540000"/>
            </a:xfrm>
            <a:prstGeom prst="rect">
              <a:avLst/>
            </a:prstGeom>
            <a:solidFill>
              <a:srgbClr val="C5C6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pic>
          <p:nvPicPr>
            <p:cNvPr id="1028" name="Picture 4" descr="\\psf\Host\Users\Lars\Dropbox\Jobs\itelligence\PowerPoint Konzern\Importe\101105-Linie-v1.png"/>
            <p:cNvPicPr>
              <a:picLocks noChangeAspect="1" noChangeArrowheads="1"/>
            </p:cNvPicPr>
            <p:nvPr userDrawn="1"/>
          </p:nvPicPr>
          <p:blipFill>
            <a:blip r:embed="rId9"/>
            <a:srcRect/>
            <a:stretch>
              <a:fillRect/>
            </a:stretch>
          </p:blipFill>
          <p:spPr bwMode="auto">
            <a:xfrm>
              <a:off x="0" y="360000"/>
              <a:ext cx="9144000" cy="9505"/>
            </a:xfrm>
            <a:prstGeom prst="rect">
              <a:avLst/>
            </a:prstGeom>
            <a:noFill/>
          </p:spPr>
        </p:pic>
        <p:pic>
          <p:nvPicPr>
            <p:cNvPr id="1029" name="Picture 5" descr="\\psf\Host\Users\Lars\Dropbox\Jobs\itelligence\PowerPoint Konzern\Importe\101105-Wir-machen-mehr.png"/>
            <p:cNvPicPr>
              <a:picLocks noChangeAspect="1" noChangeArrowheads="1"/>
            </p:cNvPicPr>
            <p:nvPr userDrawn="1"/>
          </p:nvPicPr>
          <p:blipFill>
            <a:blip r:embed="rId10" cstate="print"/>
            <a:stretch>
              <a:fillRect/>
            </a:stretch>
          </p:blipFill>
          <p:spPr bwMode="auto">
            <a:xfrm>
              <a:off x="337757" y="139208"/>
              <a:ext cx="2252138" cy="125828"/>
            </a:xfrm>
            <a:prstGeom prst="rect">
              <a:avLst/>
            </a:prstGeom>
            <a:noFill/>
          </p:spPr>
        </p:pic>
      </p:grpSp>
      <p:sp>
        <p:nvSpPr>
          <p:cNvPr id="2" name="Titelplatzhalter 1"/>
          <p:cNvSpPr>
            <a:spLocks noGrp="1"/>
          </p:cNvSpPr>
          <p:nvPr>
            <p:ph type="title"/>
          </p:nvPr>
        </p:nvSpPr>
        <p:spPr>
          <a:xfrm>
            <a:off x="360000" y="540001"/>
            <a:ext cx="11351517" cy="494447"/>
          </a:xfrm>
          <a:prstGeom prst="rect">
            <a:avLst/>
          </a:prstGeom>
        </p:spPr>
        <p:txBody>
          <a:bodyPr vert="horz" lIns="91440" tIns="45720" rIns="91440" bIns="45720" rtlCol="0" anchor="t">
            <a:normAutofit/>
          </a:bodyPr>
          <a:lstStyle/>
          <a:p>
            <a:r>
              <a:rPr lang="en-US" noProof="0" smtClean="0"/>
              <a:t>Titelmasterformat durch Klicken bearbeiten</a:t>
            </a:r>
            <a:endParaRPr lang="en-US" noProof="0"/>
          </a:p>
        </p:txBody>
      </p:sp>
      <p:sp>
        <p:nvSpPr>
          <p:cNvPr id="3" name="Textplatzhalter 2"/>
          <p:cNvSpPr>
            <a:spLocks noGrp="1"/>
          </p:cNvSpPr>
          <p:nvPr>
            <p:ph type="body" idx="1"/>
          </p:nvPr>
        </p:nvSpPr>
        <p:spPr>
          <a:xfrm>
            <a:off x="360000" y="1170001"/>
            <a:ext cx="11351517" cy="4525963"/>
          </a:xfrm>
          <a:prstGeom prst="rect">
            <a:avLst/>
          </a:prstGeom>
        </p:spPr>
        <p:txBody>
          <a:bodyPr vert="horz" lIns="91440" tIns="45720" rIns="91440" bIns="45720" rtlCol="0">
            <a:normAutofit/>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5" name="Fußzeilenplatzhalter 4"/>
          <p:cNvSpPr>
            <a:spLocks noGrp="1"/>
          </p:cNvSpPr>
          <p:nvPr>
            <p:ph type="ftr" sz="quarter" idx="3"/>
          </p:nvPr>
        </p:nvSpPr>
        <p:spPr>
          <a:xfrm>
            <a:off x="2355949" y="6445136"/>
            <a:ext cx="3860800"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endParaRPr lang="en-US" dirty="0"/>
          </a:p>
        </p:txBody>
      </p:sp>
      <p:sp>
        <p:nvSpPr>
          <p:cNvPr id="11" name="Datumsplatzhalter 3"/>
          <p:cNvSpPr>
            <a:spLocks noGrp="1"/>
          </p:cNvSpPr>
          <p:nvPr>
            <p:ph type="dt" sz="half" idx="2"/>
          </p:nvPr>
        </p:nvSpPr>
        <p:spPr>
          <a:xfrm>
            <a:off x="482600" y="6445136"/>
            <a:ext cx="1847645" cy="285728"/>
          </a:xfrm>
          <a:prstGeom prst="rect">
            <a:avLst/>
          </a:prstGeom>
        </p:spPr>
        <p:txBody>
          <a:bodyPr vert="horz" lIns="91440" tIns="45720" rIns="91440" bIns="45720" rtlCol="0" anchor="ctr"/>
          <a:lstStyle>
            <a:lvl1pPr algn="l">
              <a:defRPr sz="800">
                <a:solidFill>
                  <a:srgbClr val="666666"/>
                </a:solidFill>
                <a:latin typeface="Verdana" pitchFamily="34" charset="0"/>
              </a:defRPr>
            </a:lvl1pPr>
          </a:lstStyle>
          <a:p>
            <a:fld id="{714D8B25-D34F-4ED9-A553-3FB537280734}" type="datetime3">
              <a:rPr lang="en-US" smtClean="0"/>
              <a:pPr/>
              <a:t>16 February 2019</a:t>
            </a:fld>
            <a:endParaRPr lang="en-US" dirty="0"/>
          </a:p>
        </p:txBody>
      </p:sp>
      <p:sp>
        <p:nvSpPr>
          <p:cNvPr id="12" name="Foliennummernplatzhalter 5"/>
          <p:cNvSpPr>
            <a:spLocks noGrp="1"/>
          </p:cNvSpPr>
          <p:nvPr>
            <p:ph type="sldNum" sz="quarter" idx="4"/>
          </p:nvPr>
        </p:nvSpPr>
        <p:spPr>
          <a:xfrm>
            <a:off x="0" y="6445136"/>
            <a:ext cx="482600" cy="285728"/>
          </a:xfrm>
          <a:prstGeom prst="rect">
            <a:avLst/>
          </a:prstGeom>
        </p:spPr>
        <p:txBody>
          <a:bodyPr vert="horz" lIns="91440" tIns="45720" rIns="91440" bIns="45720" rtlCol="0" anchor="ctr"/>
          <a:lstStyle>
            <a:lvl1pPr algn="ctr">
              <a:defRPr sz="800">
                <a:solidFill>
                  <a:srgbClr val="666666"/>
                </a:solidFill>
                <a:latin typeface="Verdana" pitchFamily="34" charset="0"/>
              </a:defRPr>
            </a:lvl1pPr>
          </a:lstStyle>
          <a:p>
            <a:fld id="{EEDD5076-8A53-4A01-88FC-1E6D2F31BA40}" type="slidenum">
              <a:rPr lang="en-US" smtClean="0"/>
              <a:pPr/>
              <a:t>‹#›</a:t>
            </a:fld>
            <a:endParaRPr lang="en-US" dirty="0"/>
          </a:p>
        </p:txBody>
      </p:sp>
      <p:pic>
        <p:nvPicPr>
          <p:cNvPr id="18" name="Picture 2"/>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782174" y="6436748"/>
            <a:ext cx="1970757" cy="3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596600" y="6421238"/>
            <a:ext cx="942974" cy="342141"/>
          </a:xfrm>
          <a:prstGeom prst="rect">
            <a:avLst/>
          </a:prstGeom>
        </p:spPr>
      </p:pic>
      <p:sp>
        <p:nvSpPr>
          <p:cNvPr id="22" name="Zierrahmen 18"/>
          <p:cNvSpPr/>
          <p:nvPr userDrawn="1"/>
        </p:nvSpPr>
        <p:spPr bwMode="gray">
          <a:xfrm>
            <a:off x="1220" y="6108450"/>
            <a:ext cx="447681" cy="419099"/>
          </a:xfrm>
          <a:prstGeom prst="plaque">
            <a:avLst>
              <a:gd name="adj" fmla="val 50000"/>
            </a:avLst>
          </a:prstGeom>
          <a:solidFill>
            <a:srgbClr val="C5C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Tree>
    <p:extLst>
      <p:ext uri="{BB962C8B-B14F-4D97-AF65-F5344CB8AC3E}">
        <p14:creationId xmlns:p14="http://schemas.microsoft.com/office/powerpoint/2010/main" val="151739822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Lst>
  <p:timing>
    <p:tnLst>
      <p:par>
        <p:cTn id="1" dur="indefinite" restart="never" nodeType="tmRoot"/>
      </p:par>
    </p:tnLst>
  </p:timing>
  <p:hf hdr="0"/>
  <p:txStyles>
    <p:titleStyle>
      <a:lvl1pPr marL="0" indent="0" algn="l" defTabSz="914400" rtl="0" eaLnBrk="1" latinLnBrk="0" hangingPunct="1">
        <a:spcBef>
          <a:spcPct val="0"/>
        </a:spcBef>
        <a:buNone/>
        <a:defRPr sz="2200" b="0" kern="1200">
          <a:solidFill>
            <a:srgbClr val="666666"/>
          </a:solidFill>
          <a:latin typeface="Verdana" pitchFamily="34" charset="0"/>
          <a:ea typeface="+mj-ea"/>
          <a:cs typeface="+mj-cs"/>
        </a:defRPr>
      </a:lvl1pPr>
    </p:titleStyle>
    <p:bodyStyle>
      <a:lvl1pPr marL="179388" indent="-179388" algn="l" defTabSz="914400" rtl="0" eaLnBrk="1" latinLnBrk="0" hangingPunct="1">
        <a:lnSpc>
          <a:spcPct val="150000"/>
        </a:lnSpc>
        <a:spcBef>
          <a:spcPts val="0"/>
        </a:spcBef>
        <a:buClr>
          <a:srgbClr val="D40030"/>
        </a:buClr>
        <a:buFont typeface="Wingdings" pitchFamily="2" charset="2"/>
        <a:buChar char="§"/>
        <a:defRPr sz="1400" kern="1200">
          <a:solidFill>
            <a:schemeClr val="tx1"/>
          </a:solidFill>
          <a:latin typeface="Verdana" pitchFamily="34" charset="0"/>
          <a:ea typeface="+mn-ea"/>
          <a:cs typeface="+mn-cs"/>
        </a:defRPr>
      </a:lvl1pPr>
      <a:lvl2pPr marL="6270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2pPr>
      <a:lvl3pPr marL="1073150" indent="-173038"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3pPr>
      <a:lvl4pPr marL="1527175"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4pPr>
      <a:lvl5pPr marL="1973263" indent="-180975" algn="l" defTabSz="914400" rtl="0" eaLnBrk="1" latinLnBrk="0" hangingPunct="1">
        <a:lnSpc>
          <a:spcPct val="150000"/>
        </a:lnSpc>
        <a:spcBef>
          <a:spcPts val="0"/>
        </a:spcBef>
        <a:buClr>
          <a:srgbClr val="666666"/>
        </a:buClr>
        <a:buFont typeface="Wingdings" pitchFamily="2" charset="2"/>
        <a:buChar char="§"/>
        <a:defRPr sz="14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dirty="0" smtClean="0">
                <a:solidFill>
                  <a:schemeClr val="tx1"/>
                </a:solidFill>
                <a:latin typeface="+mn-lt"/>
              </a:rPr>
              <a:t>Pure Romance (PS4)</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1</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482600" y="1034744"/>
            <a:ext cx="11392073" cy="4362733"/>
          </a:xfrm>
          <a:prstGeom prst="rect">
            <a:avLst/>
          </a:prstGeom>
        </p:spPr>
        <p:txBody>
          <a:bodyPr wrap="square">
            <a:spAutoFit/>
          </a:bodyPr>
          <a:lstStyle/>
          <a:p>
            <a:pPr>
              <a:spcBef>
                <a:spcPts val="450"/>
              </a:spcBef>
              <a:buClr>
                <a:srgbClr val="666666"/>
              </a:buClr>
            </a:pPr>
            <a:r>
              <a:rPr lang="en-US" sz="2000" dirty="0" smtClean="0"/>
              <a:t>At </a:t>
            </a:r>
            <a:r>
              <a:rPr lang="en-US" sz="2000" dirty="0"/>
              <a:t>present, </a:t>
            </a:r>
            <a:r>
              <a:rPr lang="en-US" sz="2000" dirty="0" smtClean="0"/>
              <a:t>nine Function </a:t>
            </a:r>
            <a:r>
              <a:rPr lang="en-US" sz="2000" dirty="0"/>
              <a:t>Specification </a:t>
            </a:r>
            <a:r>
              <a:rPr lang="en-US" sz="2000" dirty="0" smtClean="0"/>
              <a:t>(FS) Documents </a:t>
            </a:r>
            <a:r>
              <a:rPr lang="en-US" sz="2000" dirty="0"/>
              <a:t>have not been </a:t>
            </a:r>
            <a:r>
              <a:rPr lang="en-US" sz="2000" dirty="0" smtClean="0"/>
              <a:t>completed and approved for development.  </a:t>
            </a:r>
          </a:p>
          <a:p>
            <a:pPr>
              <a:spcBef>
                <a:spcPts val="450"/>
              </a:spcBef>
              <a:buClr>
                <a:srgbClr val="666666"/>
              </a:buClr>
            </a:pPr>
            <a:endParaRPr lang="en-US" sz="2000" dirty="0" smtClean="0"/>
          </a:p>
          <a:p>
            <a:pPr>
              <a:spcBef>
                <a:spcPts val="450"/>
              </a:spcBef>
              <a:buClr>
                <a:srgbClr val="666666"/>
              </a:buClr>
            </a:pPr>
            <a:r>
              <a:rPr lang="en-US" sz="2000" dirty="0" smtClean="0"/>
              <a:t>The </a:t>
            </a:r>
            <a:r>
              <a:rPr lang="en-US" sz="2000" dirty="0"/>
              <a:t>estimates </a:t>
            </a:r>
            <a:r>
              <a:rPr lang="en-US" sz="2000" dirty="0" smtClean="0"/>
              <a:t>are </a:t>
            </a:r>
            <a:r>
              <a:rPr lang="en-US" sz="2000" dirty="0"/>
              <a:t>based on the identified RICEF Objects in the Estimator (both </a:t>
            </a:r>
            <a:r>
              <a:rPr lang="en-US" sz="2000" dirty="0" smtClean="0"/>
              <a:t>‘Approved objects’ </a:t>
            </a:r>
            <a:r>
              <a:rPr lang="en-US" sz="2000" dirty="0"/>
              <a:t>and potential </a:t>
            </a:r>
            <a:r>
              <a:rPr lang="en-US" sz="2000" dirty="0" smtClean="0"/>
              <a:t>‘New objects’).  </a:t>
            </a:r>
          </a:p>
          <a:p>
            <a:pPr>
              <a:spcBef>
                <a:spcPts val="450"/>
              </a:spcBef>
              <a:buClr>
                <a:srgbClr val="666666"/>
              </a:buClr>
            </a:pPr>
            <a:r>
              <a:rPr lang="en-US" sz="2000" dirty="0" smtClean="0"/>
              <a:t> </a:t>
            </a:r>
          </a:p>
          <a:p>
            <a:pPr>
              <a:spcBef>
                <a:spcPts val="450"/>
              </a:spcBef>
              <a:buClr>
                <a:srgbClr val="666666"/>
              </a:buClr>
            </a:pPr>
            <a:r>
              <a:rPr lang="en-US" sz="2000" dirty="0" smtClean="0"/>
              <a:t>Objects </a:t>
            </a:r>
            <a:r>
              <a:rPr lang="en-US" sz="2000" b="1" dirty="0" smtClean="0"/>
              <a:t>NOT</a:t>
            </a:r>
            <a:r>
              <a:rPr lang="en-US" sz="2000" dirty="0" smtClean="0"/>
              <a:t> included in this Resource Plan are:</a:t>
            </a:r>
          </a:p>
          <a:p>
            <a:pPr marL="800100" lvl="1" indent="-342900">
              <a:spcBef>
                <a:spcPts val="450"/>
              </a:spcBef>
              <a:buClr>
                <a:srgbClr val="666666"/>
              </a:buClr>
              <a:buFont typeface="Arial" panose="020B0604020202020204" pitchFamily="34" charset="0"/>
              <a:buChar char="•"/>
            </a:pPr>
            <a:r>
              <a:rPr lang="en-US" sz="2000" dirty="0" smtClean="0"/>
              <a:t>Objects with Scope: Dropped, Deferred, On Hold</a:t>
            </a:r>
          </a:p>
          <a:p>
            <a:pPr marL="800100" lvl="1" indent="-342900">
              <a:spcBef>
                <a:spcPts val="450"/>
              </a:spcBef>
              <a:buClr>
                <a:srgbClr val="666666"/>
              </a:buClr>
              <a:buFont typeface="Arial" panose="020B0604020202020204" pitchFamily="34" charset="0"/>
              <a:buChar char="•"/>
            </a:pPr>
            <a:r>
              <a:rPr lang="en-US" sz="2000" dirty="0" smtClean="0"/>
              <a:t>Objects with RICEF Type: Labels, RF’s, Reports </a:t>
            </a:r>
          </a:p>
          <a:p>
            <a:pPr marL="800100" lvl="1" indent="-342900">
              <a:spcBef>
                <a:spcPts val="450"/>
              </a:spcBef>
              <a:buClr>
                <a:srgbClr val="666666"/>
              </a:buClr>
              <a:buFont typeface="Arial" panose="020B0604020202020204" pitchFamily="34" charset="0"/>
              <a:buChar char="•"/>
            </a:pPr>
            <a:r>
              <a:rPr lang="en-US" sz="2000" dirty="0" smtClean="0"/>
              <a:t>Objects with Resource Key: GIB, </a:t>
            </a:r>
            <a:r>
              <a:rPr lang="en-US" sz="2000" dirty="0" err="1" smtClean="0"/>
              <a:t>ShipERP</a:t>
            </a:r>
            <a:endParaRPr lang="en-US" sz="2000" dirty="0" smtClean="0"/>
          </a:p>
          <a:p>
            <a:pPr>
              <a:spcBef>
                <a:spcPts val="450"/>
              </a:spcBef>
              <a:buClr>
                <a:srgbClr val="666666"/>
              </a:buClr>
            </a:pPr>
            <a:endParaRPr lang="en-US" sz="2000" dirty="0"/>
          </a:p>
          <a:p>
            <a:pPr>
              <a:spcBef>
                <a:spcPts val="450"/>
              </a:spcBef>
              <a:buClr>
                <a:srgbClr val="666666"/>
              </a:buClr>
            </a:pPr>
            <a:endParaRPr lang="en-US" sz="2000" dirty="0"/>
          </a:p>
        </p:txBody>
      </p:sp>
    </p:spTree>
    <p:extLst>
      <p:ext uri="{BB962C8B-B14F-4D97-AF65-F5344CB8AC3E}">
        <p14:creationId xmlns:p14="http://schemas.microsoft.com/office/powerpoint/2010/main" val="3071093783"/>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2.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a:xfrm>
            <a:off x="447680" y="354317"/>
            <a:ext cx="11264321" cy="465138"/>
          </a:xfrm>
        </p:spPr>
        <p:txBody>
          <a:bodyPr>
            <a:normAutofit/>
          </a:bodyPr>
          <a:lstStyle/>
          <a:p>
            <a:r>
              <a:rPr lang="en-US" dirty="0" smtClean="0">
                <a:solidFill>
                  <a:schemeClr val="tx1"/>
                </a:solidFill>
                <a:latin typeface="+mn-lt"/>
              </a:rPr>
              <a:t>PS4 Project Plan </a:t>
            </a:r>
            <a:r>
              <a:rPr lang="en-US" dirty="0">
                <a:solidFill>
                  <a:schemeClr val="tx1"/>
                </a:solidFill>
              </a:rPr>
              <a:t> – for IT3 (8/27)</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2</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482600" y="701096"/>
            <a:ext cx="11392073" cy="3901068"/>
          </a:xfrm>
          <a:prstGeom prst="rect">
            <a:avLst/>
          </a:prstGeom>
        </p:spPr>
        <p:txBody>
          <a:bodyPr wrap="square">
            <a:spAutoFit/>
          </a:bodyPr>
          <a:lstStyle/>
          <a:p>
            <a:pPr marL="285750" indent="-285750">
              <a:spcBef>
                <a:spcPts val="450"/>
              </a:spcBef>
              <a:buClr>
                <a:srgbClr val="666666"/>
              </a:buClr>
              <a:buFont typeface="Arial" panose="020B0604020202020204" pitchFamily="34" charset="0"/>
              <a:buChar char="•"/>
            </a:pPr>
            <a:r>
              <a:rPr lang="en-US" sz="1400" dirty="0" smtClean="0"/>
              <a:t>This deck is Built for OS resources only</a:t>
            </a:r>
            <a:endParaRPr lang="en-US" sz="1400" dirty="0"/>
          </a:p>
          <a:p>
            <a:pPr marL="7938" indent="-285750">
              <a:spcBef>
                <a:spcPts val="450"/>
              </a:spcBef>
              <a:buClr>
                <a:srgbClr val="666666"/>
              </a:buClr>
              <a:buFont typeface="Wingdings" pitchFamily="2" charset="2"/>
              <a:buChar char="§"/>
            </a:pPr>
            <a:r>
              <a:rPr lang="en-US" sz="1400" dirty="0" smtClean="0"/>
              <a:t>Total object counts, included in this analysis (21)</a:t>
            </a:r>
          </a:p>
          <a:p>
            <a:pPr marL="7938" indent="-285750">
              <a:spcBef>
                <a:spcPts val="450"/>
              </a:spcBef>
              <a:buClr>
                <a:srgbClr val="666666"/>
              </a:buClr>
              <a:buFont typeface="Wingdings" pitchFamily="2" charset="2"/>
              <a:buChar char="§"/>
            </a:pPr>
            <a:r>
              <a:rPr lang="en-US" sz="1400" dirty="0" smtClean="0"/>
              <a:t>TCIC\Cashbox requirements are still being finalized, previous VA01/VA02/VA03 objects will need to be revisited and reworked.</a:t>
            </a:r>
          </a:p>
          <a:p>
            <a:pPr marL="7938" indent="-285750">
              <a:spcBef>
                <a:spcPts val="450"/>
              </a:spcBef>
              <a:buClr>
                <a:srgbClr val="666666"/>
              </a:buClr>
              <a:buFont typeface="Wingdings" pitchFamily="2" charset="2"/>
              <a:buChar char="§"/>
            </a:pPr>
            <a:r>
              <a:rPr lang="en-US" sz="1400" dirty="0" smtClean="0"/>
              <a:t>Some TCIC objects are on ‘development hold’ until all Function Requirements are finalized and TCIC KT is completed.</a:t>
            </a:r>
          </a:p>
          <a:p>
            <a:pPr marL="7938" indent="-285750">
              <a:spcBef>
                <a:spcPts val="450"/>
              </a:spcBef>
              <a:buClr>
                <a:srgbClr val="666666"/>
              </a:buClr>
              <a:buFont typeface="Wingdings" pitchFamily="2" charset="2"/>
              <a:buChar char="§"/>
            </a:pPr>
            <a:r>
              <a:rPr lang="en-US" sz="1400" dirty="0" smtClean="0"/>
              <a:t>In the meantime, we have engaged a resource from the its/TCIC production team to offer KT to the OS team.</a:t>
            </a:r>
          </a:p>
          <a:p>
            <a:pPr marL="7938" indent="-285750">
              <a:spcBef>
                <a:spcPts val="450"/>
              </a:spcBef>
              <a:buClr>
                <a:srgbClr val="666666"/>
              </a:buClr>
              <a:buFont typeface="Wingdings" pitchFamily="2" charset="2"/>
              <a:buChar char="§"/>
            </a:pPr>
            <a:r>
              <a:rPr lang="en-US" sz="1400" dirty="0" smtClean="0"/>
              <a:t>If all FS’s were completed by week 30 (last week); we will need only the 5 Resources we have now; by not having all FS completed and approved, </a:t>
            </a:r>
            <a:r>
              <a:rPr lang="en-US" sz="1400" dirty="0" smtClean="0">
                <a:solidFill>
                  <a:srgbClr val="FF0000"/>
                </a:solidFill>
              </a:rPr>
              <a:t>we would need 11 resources to meeting IT3 (8/27 date – which is not realistic)</a:t>
            </a:r>
          </a:p>
          <a:p>
            <a:pPr marL="7938" indent="-285750">
              <a:spcBef>
                <a:spcPts val="450"/>
              </a:spcBef>
              <a:buClr>
                <a:srgbClr val="666666"/>
              </a:buClr>
              <a:buFont typeface="Wingdings" pitchFamily="2" charset="2"/>
              <a:buChar char="§"/>
            </a:pPr>
            <a:r>
              <a:rPr lang="en-US" sz="1400" dirty="0" smtClean="0"/>
              <a:t>Keeping in mind, each resource would be responsible for supporting objects that have already been completed for IT3 (during IT3, each resource will be challenged with supporting FUT, rework and completing new RICEF Objects)</a:t>
            </a:r>
          </a:p>
          <a:p>
            <a:pPr marL="7938" indent="-285750">
              <a:spcBef>
                <a:spcPts val="450"/>
              </a:spcBef>
              <a:buClr>
                <a:srgbClr val="666666"/>
              </a:buClr>
              <a:buFont typeface="Wingdings" pitchFamily="2" charset="2"/>
              <a:buChar char="§"/>
            </a:pPr>
            <a:r>
              <a:rPr lang="en-US" sz="1400" dirty="0" smtClean="0"/>
              <a:t>We are in week 31.  The sooner FS’s are completed, we can better align developers with similar\related takes for improved efficiencies e.g. Complex object, Credit Card processing was recently approved</a:t>
            </a:r>
            <a:r>
              <a:rPr lang="en-US" sz="1400" dirty="0"/>
              <a:t>;</a:t>
            </a:r>
            <a:r>
              <a:rPr lang="en-US" sz="1400" dirty="0" smtClean="0"/>
              <a:t> will require a dedicated resource.</a:t>
            </a:r>
          </a:p>
          <a:p>
            <a:pPr>
              <a:spcBef>
                <a:spcPts val="450"/>
              </a:spcBef>
              <a:buClr>
                <a:srgbClr val="666666"/>
              </a:buClr>
            </a:pPr>
            <a:endParaRPr lang="en-US" sz="1400" dirty="0"/>
          </a:p>
          <a:p>
            <a:pPr>
              <a:spcBef>
                <a:spcPts val="450"/>
              </a:spcBef>
              <a:buClr>
                <a:srgbClr val="666666"/>
              </a:buClr>
            </a:pPr>
            <a:r>
              <a:rPr lang="en-US" sz="1400" b="1" dirty="0" smtClean="0"/>
              <a:t>Recommendation:</a:t>
            </a:r>
            <a:r>
              <a:rPr lang="en-US" sz="1400" dirty="0" smtClean="0"/>
              <a:t> Solicit a dedicated resource\’tech arch’ from the </a:t>
            </a:r>
            <a:r>
              <a:rPr lang="en-US" sz="1400" dirty="0" err="1" smtClean="0"/>
              <a:t>ipi</a:t>
            </a:r>
            <a:r>
              <a:rPr lang="en-US" sz="1400" dirty="0" smtClean="0"/>
              <a:t>\TCIC team (for a week, the help the team get back on track with </a:t>
            </a:r>
            <a:r>
              <a:rPr lang="en-US" sz="1400" dirty="0" err="1" smtClean="0"/>
              <a:t>ipi</a:t>
            </a:r>
            <a:r>
              <a:rPr lang="en-US" sz="1400" dirty="0" smtClean="0"/>
              <a:t>/TCIC\</a:t>
            </a:r>
            <a:r>
              <a:rPr lang="en-US" sz="1400" dirty="0" err="1" smtClean="0"/>
              <a:t>CashBox</a:t>
            </a:r>
            <a:r>
              <a:rPr lang="en-US" sz="1400" dirty="0" smtClean="0"/>
              <a:t> related objects</a:t>
            </a:r>
          </a:p>
        </p:txBody>
      </p:sp>
      <p:pic>
        <p:nvPicPr>
          <p:cNvPr id="8" name="Picture 7"/>
          <p:cNvPicPr>
            <a:picLocks noChangeAspect="1"/>
          </p:cNvPicPr>
          <p:nvPr/>
        </p:nvPicPr>
        <p:blipFill>
          <a:blip r:embed="rId3"/>
          <a:stretch>
            <a:fillRect/>
          </a:stretch>
        </p:blipFill>
        <p:spPr>
          <a:xfrm>
            <a:off x="491583" y="4728633"/>
            <a:ext cx="7811156" cy="1359927"/>
          </a:xfrm>
          <a:prstGeom prst="rect">
            <a:avLst/>
          </a:prstGeom>
        </p:spPr>
      </p:pic>
    </p:spTree>
    <p:extLst>
      <p:ext uri="{BB962C8B-B14F-4D97-AF65-F5344CB8AC3E}">
        <p14:creationId xmlns:p14="http://schemas.microsoft.com/office/powerpoint/2010/main" val="1910974071"/>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3.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a:xfrm>
            <a:off x="447680" y="354317"/>
            <a:ext cx="11264321" cy="465138"/>
          </a:xfrm>
        </p:spPr>
        <p:txBody>
          <a:bodyPr>
            <a:normAutofit/>
          </a:bodyPr>
          <a:lstStyle/>
          <a:p>
            <a:r>
              <a:rPr lang="en-US" dirty="0" smtClean="0">
                <a:solidFill>
                  <a:schemeClr val="tx1"/>
                </a:solidFill>
                <a:latin typeface="+mn-lt"/>
              </a:rPr>
              <a:t>PS4 Project Plan – Post IT3 (Development Completion)</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3</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482600" y="701096"/>
            <a:ext cx="11392073" cy="4116512"/>
          </a:xfrm>
          <a:prstGeom prst="rect">
            <a:avLst/>
          </a:prstGeom>
        </p:spPr>
        <p:txBody>
          <a:bodyPr wrap="square">
            <a:spAutoFit/>
          </a:bodyPr>
          <a:lstStyle/>
          <a:p>
            <a:pPr marL="342900" indent="-342900">
              <a:spcBef>
                <a:spcPts val="450"/>
              </a:spcBef>
              <a:buClr>
                <a:srgbClr val="666666"/>
              </a:buClr>
              <a:buFont typeface="Arial" panose="020B0604020202020204" pitchFamily="34" charset="0"/>
              <a:buChar char="•"/>
            </a:pPr>
            <a:r>
              <a:rPr lang="en-US" sz="1400" dirty="0" smtClean="0"/>
              <a:t>This deck is Built for OS resources only</a:t>
            </a:r>
            <a:endParaRPr lang="en-US" sz="1400" dirty="0"/>
          </a:p>
          <a:p>
            <a:pPr marL="7938" indent="-285750">
              <a:spcBef>
                <a:spcPts val="450"/>
              </a:spcBef>
              <a:buClr>
                <a:srgbClr val="666666"/>
              </a:buClr>
              <a:buFont typeface="Wingdings" pitchFamily="2" charset="2"/>
              <a:buChar char="§"/>
            </a:pPr>
            <a:r>
              <a:rPr lang="en-US" sz="1400" dirty="0" smtClean="0"/>
              <a:t>Total object count included in this analysis (21)</a:t>
            </a:r>
          </a:p>
          <a:p>
            <a:pPr marL="7938" indent="-285750">
              <a:spcBef>
                <a:spcPts val="450"/>
              </a:spcBef>
              <a:buClr>
                <a:srgbClr val="666666"/>
              </a:buClr>
              <a:buFont typeface="Wingdings" pitchFamily="2" charset="2"/>
              <a:buChar char="§"/>
            </a:pPr>
            <a:r>
              <a:rPr lang="en-US" sz="1400" dirty="0" smtClean="0"/>
              <a:t>TCIC\Cashbox requirements are still being finalized, previous VA01/VA02/VA03 objects will need to be revisited and reworked.</a:t>
            </a:r>
          </a:p>
          <a:p>
            <a:pPr marL="7938" indent="-285750">
              <a:spcBef>
                <a:spcPts val="450"/>
              </a:spcBef>
              <a:buClr>
                <a:srgbClr val="666666"/>
              </a:buClr>
              <a:buFont typeface="Wingdings" pitchFamily="2" charset="2"/>
              <a:buChar char="§"/>
            </a:pPr>
            <a:r>
              <a:rPr lang="en-US" sz="1400" dirty="0" smtClean="0"/>
              <a:t>Some TCIC objects on ‘development hold’ until all Function Requirements are finalized </a:t>
            </a:r>
            <a:r>
              <a:rPr lang="en-US" sz="1400" dirty="0"/>
              <a:t>and TCIC KT is completed</a:t>
            </a:r>
            <a:r>
              <a:rPr lang="en-US" sz="1400" dirty="0" smtClean="0"/>
              <a:t>.</a:t>
            </a:r>
          </a:p>
          <a:p>
            <a:pPr marL="7938" indent="-285750">
              <a:spcBef>
                <a:spcPts val="450"/>
              </a:spcBef>
              <a:buClr>
                <a:srgbClr val="666666"/>
              </a:buClr>
              <a:buFont typeface="Wingdings" pitchFamily="2" charset="2"/>
              <a:buChar char="§"/>
            </a:pPr>
            <a:r>
              <a:rPr lang="en-US" sz="1400" dirty="0" smtClean="0"/>
              <a:t>In the meantime, have engaged a resource form the its/TCIC production team, to offer KT for the OS team.</a:t>
            </a:r>
          </a:p>
          <a:p>
            <a:pPr marL="7938" indent="-285750">
              <a:spcBef>
                <a:spcPts val="450"/>
              </a:spcBef>
              <a:buClr>
                <a:srgbClr val="666666"/>
              </a:buClr>
              <a:buFont typeface="Wingdings" pitchFamily="2" charset="2"/>
              <a:buChar char="§"/>
            </a:pPr>
            <a:r>
              <a:rPr lang="en-US" sz="1400" dirty="0" smtClean="0"/>
              <a:t>If all outstanding FS’s </a:t>
            </a:r>
            <a:r>
              <a:rPr lang="en-US" sz="1400" dirty="0"/>
              <a:t>a</a:t>
            </a:r>
            <a:r>
              <a:rPr lang="en-US" sz="1400" dirty="0" smtClean="0"/>
              <a:t>re completed by week 33 (IT3 8/27); we will need only the 5 Resources we have now; however, </a:t>
            </a:r>
            <a:r>
              <a:rPr lang="en-US" sz="1400" b="1" dirty="0" smtClean="0"/>
              <a:t>development is not likely to be completed until 10/1</a:t>
            </a:r>
            <a:r>
              <a:rPr lang="en-US" sz="1400" dirty="0" smtClean="0"/>
              <a:t> (at which time, resources would start to be rolled off after successful FUT).</a:t>
            </a:r>
          </a:p>
          <a:p>
            <a:pPr marL="7938" indent="-285750">
              <a:spcBef>
                <a:spcPts val="450"/>
              </a:spcBef>
              <a:buClr>
                <a:srgbClr val="666666"/>
              </a:buClr>
              <a:buFont typeface="Wingdings" pitchFamily="2" charset="2"/>
              <a:buChar char="§"/>
            </a:pPr>
            <a:r>
              <a:rPr lang="en-US" sz="1400" dirty="0" smtClean="0"/>
              <a:t>Keeping in mind, each resource would be responsible for supporting objects that have already been completed (for IT3, and post IT3; each resource will be challenged with supporting FUT, rework and completing new RICEF Objects)</a:t>
            </a:r>
          </a:p>
          <a:p>
            <a:pPr marL="7938" indent="-285750">
              <a:spcBef>
                <a:spcPts val="450"/>
              </a:spcBef>
              <a:buClr>
                <a:srgbClr val="666666"/>
              </a:buClr>
              <a:buFont typeface="Wingdings" pitchFamily="2" charset="2"/>
              <a:buChar char="§"/>
            </a:pPr>
            <a:r>
              <a:rPr lang="en-US" sz="1400" dirty="0" smtClean="0"/>
              <a:t>We are in week 31.  The sooner FS’s are completed, we can better align developers with similar\related takes for improved efficiencies e.g. Complex object, Credit Card processing was recently approved</a:t>
            </a:r>
            <a:r>
              <a:rPr lang="en-US" sz="1400" dirty="0"/>
              <a:t>;</a:t>
            </a:r>
            <a:r>
              <a:rPr lang="en-US" sz="1400" dirty="0" smtClean="0"/>
              <a:t> will require a dedicated resource.</a:t>
            </a:r>
          </a:p>
          <a:p>
            <a:pPr>
              <a:spcBef>
                <a:spcPts val="450"/>
              </a:spcBef>
              <a:buClr>
                <a:srgbClr val="666666"/>
              </a:buClr>
            </a:pPr>
            <a:endParaRPr lang="en-US" sz="1400" dirty="0"/>
          </a:p>
          <a:p>
            <a:pPr>
              <a:spcBef>
                <a:spcPts val="450"/>
              </a:spcBef>
              <a:buClr>
                <a:srgbClr val="666666"/>
              </a:buClr>
            </a:pPr>
            <a:r>
              <a:rPr lang="en-US" sz="1400" b="1" dirty="0" smtClean="0"/>
              <a:t>Recommendation:</a:t>
            </a:r>
            <a:r>
              <a:rPr lang="en-US" sz="1400" dirty="0" smtClean="0"/>
              <a:t> Solicit a dedicated resource\’tech arch’ from the </a:t>
            </a:r>
            <a:r>
              <a:rPr lang="en-US" sz="1400" dirty="0" err="1" smtClean="0"/>
              <a:t>ipi</a:t>
            </a:r>
            <a:r>
              <a:rPr lang="en-US" sz="1400" dirty="0" smtClean="0"/>
              <a:t>\TCIC team (for a week, the help the team get back on track with </a:t>
            </a:r>
            <a:r>
              <a:rPr lang="en-US" sz="1400" dirty="0" err="1" smtClean="0"/>
              <a:t>ipi</a:t>
            </a:r>
            <a:r>
              <a:rPr lang="en-US" sz="1400" dirty="0" smtClean="0"/>
              <a:t>/TCIC\</a:t>
            </a:r>
            <a:r>
              <a:rPr lang="en-US" sz="1400" dirty="0" err="1" smtClean="0"/>
              <a:t>CashBox</a:t>
            </a:r>
            <a:r>
              <a:rPr lang="en-US" sz="1400" dirty="0" smtClean="0"/>
              <a:t> related objects</a:t>
            </a:r>
          </a:p>
        </p:txBody>
      </p:sp>
      <p:pic>
        <p:nvPicPr>
          <p:cNvPr id="3" name="Picture 2"/>
          <p:cNvPicPr>
            <a:picLocks noChangeAspect="1"/>
          </p:cNvPicPr>
          <p:nvPr/>
        </p:nvPicPr>
        <p:blipFill>
          <a:blip r:embed="rId3"/>
          <a:stretch>
            <a:fillRect/>
          </a:stretch>
        </p:blipFill>
        <p:spPr>
          <a:xfrm>
            <a:off x="740280" y="4884231"/>
            <a:ext cx="10863578" cy="1128924"/>
          </a:xfrm>
          <a:prstGeom prst="rect">
            <a:avLst/>
          </a:prstGeom>
        </p:spPr>
      </p:pic>
    </p:spTree>
    <p:extLst>
      <p:ext uri="{BB962C8B-B14F-4D97-AF65-F5344CB8AC3E}">
        <p14:creationId xmlns:p14="http://schemas.microsoft.com/office/powerpoint/2010/main" val="921944282"/>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4.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dirty="0" smtClean="0">
                <a:solidFill>
                  <a:schemeClr val="tx1"/>
                </a:solidFill>
              </a:rPr>
              <a:t>PS4 Assumptions</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4</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9" name="Rectangle 8"/>
          <p:cNvSpPr/>
          <p:nvPr/>
        </p:nvSpPr>
        <p:spPr>
          <a:xfrm>
            <a:off x="865632" y="1190725"/>
            <a:ext cx="8924544" cy="2308324"/>
          </a:xfrm>
          <a:prstGeom prst="rect">
            <a:avLst/>
          </a:prstGeom>
        </p:spPr>
        <p:txBody>
          <a:bodyPr wrap="square">
            <a:spAutoFit/>
          </a:bodyPr>
          <a:lstStyle/>
          <a:p>
            <a:pPr marL="285750" lvl="0" indent="-285750">
              <a:buFont typeface="Arial" panose="020B0604020202020204" pitchFamily="34" charset="0"/>
              <a:buChar char="•"/>
            </a:pPr>
            <a:r>
              <a:rPr lang="en-US" dirty="0" smtClean="0"/>
              <a:t>All 21 </a:t>
            </a:r>
            <a:r>
              <a:rPr lang="en-US" dirty="0"/>
              <a:t>Objects in the P</a:t>
            </a:r>
            <a:r>
              <a:rPr lang="en-US" dirty="0" smtClean="0"/>
              <a:t>roject Plan, </a:t>
            </a:r>
            <a:r>
              <a:rPr lang="en-US" dirty="0"/>
              <a:t>are </a:t>
            </a:r>
            <a:r>
              <a:rPr lang="en-US" dirty="0" smtClean="0"/>
              <a:t>approved</a:t>
            </a:r>
          </a:p>
          <a:p>
            <a:pPr marL="285750" lvl="0" indent="-285750">
              <a:buFont typeface="Arial" panose="020B0604020202020204" pitchFamily="34" charset="0"/>
              <a:buChar char="•"/>
            </a:pPr>
            <a:r>
              <a:rPr lang="en-US" dirty="0" smtClean="0"/>
              <a:t>All 21 Function Spec Objects are completed by week 33 (8/27/2018)</a:t>
            </a:r>
          </a:p>
          <a:p>
            <a:pPr marL="285750" lvl="0" indent="-285750">
              <a:buFont typeface="Arial" panose="020B0604020202020204" pitchFamily="34" charset="0"/>
              <a:buChar char="•"/>
            </a:pPr>
            <a:r>
              <a:rPr lang="en-US" dirty="0" smtClean="0"/>
              <a:t>The Object count for OS will not increase greatly  </a:t>
            </a:r>
            <a:endParaRPr lang="en-US" dirty="0"/>
          </a:p>
          <a:p>
            <a:pPr marL="285750" lvl="0" indent="-285750">
              <a:buFont typeface="Arial" panose="020B0604020202020204" pitchFamily="34" charset="0"/>
              <a:buChar char="•"/>
            </a:pPr>
            <a:r>
              <a:rPr lang="en-US" dirty="0" smtClean="0"/>
              <a:t>OS Technical Resources are very strong junior or very senior, technical resources.</a:t>
            </a:r>
          </a:p>
          <a:p>
            <a:pPr marL="285750" lvl="0" indent="-285750">
              <a:buFont typeface="Arial" panose="020B0604020202020204" pitchFamily="34" charset="0"/>
              <a:buChar char="•"/>
            </a:pPr>
            <a:r>
              <a:rPr lang="en-US" dirty="0" smtClean="0"/>
              <a:t>Not </a:t>
            </a:r>
            <a:r>
              <a:rPr lang="en-US" dirty="0"/>
              <a:t>working </a:t>
            </a:r>
            <a:r>
              <a:rPr lang="en-US" dirty="0" smtClean="0"/>
              <a:t>weekends </a:t>
            </a:r>
            <a:r>
              <a:rPr lang="en-US" dirty="0"/>
              <a:t>or American Holidays </a:t>
            </a:r>
            <a:r>
              <a:rPr lang="en-US" dirty="0" smtClean="0"/>
              <a:t>(Independence Day, Labor </a:t>
            </a:r>
            <a:r>
              <a:rPr lang="en-US" dirty="0"/>
              <a:t>Day, </a:t>
            </a:r>
            <a:r>
              <a:rPr lang="en-US" dirty="0" smtClean="0"/>
              <a:t>Thanksgiving, Christmas)</a:t>
            </a:r>
          </a:p>
          <a:p>
            <a:pPr marL="285750" lvl="0" indent="-285750">
              <a:buFont typeface="Arial" panose="020B0604020202020204" pitchFamily="34" charset="0"/>
              <a:buChar char="•"/>
            </a:pPr>
            <a:r>
              <a:rPr lang="en-US" dirty="0" smtClean="0"/>
              <a:t>Not working India National Holidays (8/15/2018)</a:t>
            </a:r>
          </a:p>
        </p:txBody>
      </p:sp>
    </p:spTree>
    <p:extLst>
      <p:ext uri="{BB962C8B-B14F-4D97-AF65-F5344CB8AC3E}">
        <p14:creationId xmlns:p14="http://schemas.microsoft.com/office/powerpoint/2010/main" val="3679250373"/>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5.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a:xfrm>
            <a:off x="447680" y="370666"/>
            <a:ext cx="11264321" cy="465138"/>
          </a:xfrm>
        </p:spPr>
        <p:txBody>
          <a:bodyPr>
            <a:normAutofit/>
          </a:bodyPr>
          <a:lstStyle/>
          <a:p>
            <a:r>
              <a:rPr lang="en-US" dirty="0" smtClean="0">
                <a:solidFill>
                  <a:schemeClr val="tx1"/>
                </a:solidFill>
              </a:rPr>
              <a:t>PS4 OS Challenges</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5</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8" name="Rectangle 7"/>
          <p:cNvSpPr/>
          <p:nvPr/>
        </p:nvSpPr>
        <p:spPr>
          <a:xfrm>
            <a:off x="669073" y="863632"/>
            <a:ext cx="11042928" cy="3416320"/>
          </a:xfrm>
          <a:prstGeom prst="rect">
            <a:avLst/>
          </a:prstGeom>
        </p:spPr>
        <p:txBody>
          <a:bodyPr wrap="square">
            <a:spAutoFit/>
          </a:bodyPr>
          <a:lstStyle/>
          <a:p>
            <a:pPr marL="342900" lvl="0" indent="-342900">
              <a:buFont typeface="+mj-lt"/>
              <a:buAutoNum type="arabicPeriod"/>
            </a:pPr>
            <a:r>
              <a:rPr lang="en-US" b="1" dirty="0" smtClean="0"/>
              <a:t>Technical </a:t>
            </a:r>
            <a:r>
              <a:rPr lang="en-US" b="1" dirty="0"/>
              <a:t>KT on the </a:t>
            </a:r>
            <a:r>
              <a:rPr lang="en-US" b="1" dirty="0" err="1"/>
              <a:t>iPI</a:t>
            </a:r>
            <a:r>
              <a:rPr lang="en-US" b="1" dirty="0"/>
              <a:t> </a:t>
            </a:r>
            <a:r>
              <a:rPr lang="en-US" b="1" dirty="0" smtClean="0"/>
              <a:t>from Product </a:t>
            </a:r>
            <a:r>
              <a:rPr lang="en-US" b="1" dirty="0"/>
              <a:t>development (</a:t>
            </a:r>
            <a:r>
              <a:rPr lang="en-US" b="1" dirty="0" err="1" smtClean="0"/>
              <a:t>Nats</a:t>
            </a:r>
            <a:r>
              <a:rPr lang="en-US" b="1" dirty="0" smtClean="0"/>
              <a:t>’ Team), </a:t>
            </a:r>
            <a:r>
              <a:rPr lang="en-US" b="1" dirty="0"/>
              <a:t>to the Delivery team is not completed.</a:t>
            </a:r>
            <a:r>
              <a:rPr lang="en-US" dirty="0"/>
              <a:t> As per the agreed process, </a:t>
            </a:r>
            <a:r>
              <a:rPr lang="en-US" dirty="0" smtClean="0"/>
              <a:t>OS Team is </a:t>
            </a:r>
            <a:r>
              <a:rPr lang="en-US" dirty="0"/>
              <a:t>forbidden to start any developments related </a:t>
            </a:r>
            <a:r>
              <a:rPr lang="en-US" dirty="0" smtClean="0"/>
              <a:t>to </a:t>
            </a:r>
            <a:r>
              <a:rPr lang="en-US" dirty="0" err="1"/>
              <a:t>iPI</a:t>
            </a:r>
            <a:r>
              <a:rPr lang="en-US" dirty="0"/>
              <a:t> </a:t>
            </a:r>
            <a:r>
              <a:rPr lang="en-US" dirty="0" smtClean="0"/>
              <a:t>or make </a:t>
            </a:r>
            <a:r>
              <a:rPr lang="en-US" dirty="0"/>
              <a:t>any changes prior to </a:t>
            </a:r>
            <a:r>
              <a:rPr lang="en-US" dirty="0" smtClean="0"/>
              <a:t>KT (changes should be </a:t>
            </a:r>
            <a:r>
              <a:rPr lang="en-US" dirty="0"/>
              <a:t>handled by the Product development </a:t>
            </a:r>
            <a:r>
              <a:rPr lang="en-US" dirty="0" smtClean="0"/>
              <a:t>team).  The TCIC was not included in the </a:t>
            </a:r>
            <a:r>
              <a:rPr lang="en-US" dirty="0"/>
              <a:t>initial scope of the RICEFs </a:t>
            </a:r>
            <a:r>
              <a:rPr lang="en-US" dirty="0" smtClean="0"/>
              <a:t>developments – thereby, not planned.  TCIC objects were only given to OS 2-3 weeks </a:t>
            </a:r>
            <a:r>
              <a:rPr lang="en-US" dirty="0"/>
              <a:t>ago. To handle this, </a:t>
            </a:r>
            <a:r>
              <a:rPr lang="en-US" dirty="0" smtClean="0"/>
              <a:t>Anand is suggesting:</a:t>
            </a:r>
          </a:p>
          <a:p>
            <a:pPr marL="742950" lvl="1" indent="-285750">
              <a:buFontTx/>
              <a:buChar char="-"/>
            </a:pPr>
            <a:r>
              <a:rPr lang="en-US" dirty="0" smtClean="0"/>
              <a:t>post </a:t>
            </a:r>
            <a:r>
              <a:rPr lang="en-US" dirty="0"/>
              <a:t>pone the RICEF developments </a:t>
            </a:r>
            <a:r>
              <a:rPr lang="en-US" dirty="0" smtClean="0"/>
              <a:t>until after </a:t>
            </a:r>
            <a:r>
              <a:rPr lang="en-US" dirty="0"/>
              <a:t>KT completion </a:t>
            </a:r>
            <a:r>
              <a:rPr lang="en-US" dirty="0" smtClean="0"/>
              <a:t>(</a:t>
            </a:r>
            <a:r>
              <a:rPr lang="en-US" dirty="0" smtClean="0">
                <a:solidFill>
                  <a:srgbClr val="FF0000"/>
                </a:solidFill>
              </a:rPr>
              <a:t>I advised against that</a:t>
            </a:r>
            <a:r>
              <a:rPr lang="en-US" dirty="0" smtClean="0"/>
              <a:t>) or </a:t>
            </a:r>
          </a:p>
          <a:p>
            <a:pPr marL="742950" lvl="1" indent="-285750">
              <a:buFontTx/>
              <a:buChar char="-"/>
            </a:pPr>
            <a:r>
              <a:rPr lang="en-US" dirty="0"/>
              <a:t>r</a:t>
            </a:r>
            <a:r>
              <a:rPr lang="en-US" dirty="0" smtClean="0"/>
              <a:t>equest the </a:t>
            </a:r>
            <a:r>
              <a:rPr lang="en-US" dirty="0"/>
              <a:t>Product development </a:t>
            </a:r>
            <a:r>
              <a:rPr lang="en-US" dirty="0" smtClean="0"/>
              <a:t>team to give KT to OS first, so they can </a:t>
            </a:r>
            <a:r>
              <a:rPr lang="en-US" dirty="0"/>
              <a:t>continue </a:t>
            </a:r>
            <a:r>
              <a:rPr lang="en-US" dirty="0" smtClean="0"/>
              <a:t>the </a:t>
            </a:r>
            <a:r>
              <a:rPr lang="en-US" dirty="0"/>
              <a:t>development</a:t>
            </a:r>
            <a:r>
              <a:rPr lang="en-US" dirty="0" smtClean="0"/>
              <a:t>.</a:t>
            </a:r>
          </a:p>
          <a:p>
            <a:r>
              <a:rPr lang="en-US" dirty="0" smtClean="0"/>
              <a:t>2. </a:t>
            </a:r>
            <a:r>
              <a:rPr lang="en-US" b="1" dirty="0" smtClean="0"/>
              <a:t>Resource Scheduling issues (IT1, IT2 and IT3 FS’s have not been delivered on time).</a:t>
            </a:r>
            <a:r>
              <a:rPr lang="en-US" dirty="0" smtClean="0"/>
              <a:t>  The OS resource hours have been adjusted down (due to RICEF Objects not being complete\approved)</a:t>
            </a:r>
            <a:endParaRPr lang="en-US" dirty="0"/>
          </a:p>
        </p:txBody>
      </p:sp>
      <p:pic>
        <p:nvPicPr>
          <p:cNvPr id="3" name="Picture 2"/>
          <p:cNvPicPr>
            <a:picLocks noChangeAspect="1"/>
          </p:cNvPicPr>
          <p:nvPr/>
        </p:nvPicPr>
        <p:blipFill>
          <a:blip r:embed="rId3"/>
          <a:stretch>
            <a:fillRect/>
          </a:stretch>
        </p:blipFill>
        <p:spPr>
          <a:xfrm>
            <a:off x="1360449" y="4254437"/>
            <a:ext cx="10132610" cy="2299557"/>
          </a:xfrm>
          <a:prstGeom prst="rect">
            <a:avLst/>
          </a:prstGeom>
        </p:spPr>
      </p:pic>
    </p:spTree>
    <p:extLst>
      <p:ext uri="{BB962C8B-B14F-4D97-AF65-F5344CB8AC3E}">
        <p14:creationId xmlns:p14="http://schemas.microsoft.com/office/powerpoint/2010/main" val="317544794"/>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6.xml><?xml version="1.0" encoding="utf-8"?>
<p:sld xmlns:p14="http://schemas.microsoft.com/office/powerpoint/2010/main" xmlns:c="http://schemas.openxmlformats.org/drawingml/2006/chart"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b="1" dirty="0"/>
              <a:t>Leveled Resources Per </a:t>
            </a:r>
            <a:r>
              <a:rPr lang="en-US" b="1" dirty="0" smtClean="0"/>
              <a:t>Week (for IT3 - 8/27 Date)</a:t>
            </a:r>
            <a:endParaRPr lang="en-US" dirty="0"/>
          </a:p>
        </p:txBody>
      </p:sp>
      <p:sp>
        <p:nvSpPr>
          <p:cNvPr id="2" name="Content Placeholder 1"/>
          <p:cNvSpPr>
            <a:spLocks noGrp="1"/>
          </p:cNvSpPr>
          <p:nvPr>
            <p:ph idx="1"/>
          </p:nvPr>
        </p:nvSpPr>
        <p:spPr/>
        <p:txBody>
          <a:bodyPr/>
          <a:lstStyle/>
          <a:p>
            <a:pPr marL="0" indent="0">
              <a:spcBef>
                <a:spcPts val="450"/>
              </a:spcBef>
              <a:buNone/>
            </a:pPr>
            <a:endParaRPr lang="en-US" sz="1600" dirty="0"/>
          </a:p>
          <a:p>
            <a:pPr marL="0" indent="0">
              <a:spcBef>
                <a:spcPts val="450"/>
              </a:spcBef>
              <a:buNone/>
            </a:pPr>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6</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3" name="TextBox 2"/>
          <p:cNvSpPr txBox="1"/>
          <p:nvPr/>
        </p:nvSpPr>
        <p:spPr>
          <a:xfrm>
            <a:off x="8505172" y="1055024"/>
            <a:ext cx="3494761" cy="4847012"/>
          </a:xfrm>
          <a:prstGeom prst="rect">
            <a:avLst/>
          </a:prstGeom>
          <a:noFill/>
        </p:spPr>
        <p:txBody>
          <a:bodyPr wrap="square" lIns="0" tIns="0" rIns="0" bIns="0" rtlCol="0">
            <a:noAutofit/>
          </a:bodyPr>
          <a:lstStyle/>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Start Week 31 (7/30/2018) and end Week 34 (8/27/2018)</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four weeks of effort</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Max eleven developers needed during weeks 32 and 33  </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Resources Leveled to show how they will be leverage through IT3.</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The 11 developers are based on the assumption all FS are delivered by week 30. Resource counts include ‘OS’ only for weeks 31 &amp; 34 (OS).  </a:t>
            </a:r>
          </a:p>
        </p:txBody>
      </p:sp>
      <p:graphicFrame>
        <p:nvGraphicFramePr>
          <p:cNvPr id="8" name="Chart 7"/>
          <p:cNvGraphicFramePr>
            <a:graphicFrameLocks/>
          </p:cNvGraphicFramePr>
          <p:nvPr>
            <p:extLst>
              <p:ext uri="{D42A27DB-BD31-4B8C-83A1-F6EECF244321}">
                <p14:modId xmlns:p14="http://schemas.microsoft.com/office/powerpoint/2010/main" val="172343941"/>
              </p:ext>
            </p:extLst>
          </p:nvPr>
        </p:nvGraphicFramePr>
        <p:xfrm>
          <a:off x="613685" y="1423019"/>
          <a:ext cx="7459797" cy="41880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2718200"/>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7.xml><?xml version="1.0" encoding="utf-8"?>
<p:sld xmlns:p14="http://schemas.microsoft.com/office/powerpoint/2010/main" xmlns:c="http://schemas.openxmlformats.org/drawingml/2006/chart"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b="1" dirty="0"/>
              <a:t>Leveled Resources Per </a:t>
            </a:r>
            <a:r>
              <a:rPr lang="en-US" b="1" dirty="0" smtClean="0"/>
              <a:t>Week (for Post IT3 - 8/27 Date)</a:t>
            </a:r>
            <a:endParaRPr lang="en-US" dirty="0"/>
          </a:p>
        </p:txBody>
      </p:sp>
      <p:sp>
        <p:nvSpPr>
          <p:cNvPr id="2" name="Content Placeholder 1"/>
          <p:cNvSpPr>
            <a:spLocks noGrp="1"/>
          </p:cNvSpPr>
          <p:nvPr>
            <p:ph idx="1"/>
          </p:nvPr>
        </p:nvSpPr>
        <p:spPr/>
        <p:txBody>
          <a:bodyPr/>
          <a:lstStyle/>
          <a:p>
            <a:pPr marL="0" indent="0">
              <a:spcBef>
                <a:spcPts val="450"/>
              </a:spcBef>
              <a:buNone/>
            </a:pPr>
            <a:endParaRPr lang="en-US" sz="1600" dirty="0"/>
          </a:p>
          <a:p>
            <a:pPr marL="0" indent="0">
              <a:spcBef>
                <a:spcPts val="450"/>
              </a:spcBef>
              <a:buNone/>
            </a:pPr>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7</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sp>
        <p:nvSpPr>
          <p:cNvPr id="3" name="TextBox 2"/>
          <p:cNvSpPr txBox="1"/>
          <p:nvPr/>
        </p:nvSpPr>
        <p:spPr>
          <a:xfrm>
            <a:off x="8505172" y="1055024"/>
            <a:ext cx="3494761" cy="4847012"/>
          </a:xfrm>
          <a:prstGeom prst="rect">
            <a:avLst/>
          </a:prstGeom>
          <a:noFill/>
        </p:spPr>
        <p:txBody>
          <a:bodyPr wrap="square" lIns="0" tIns="0" rIns="0" bIns="0" rtlCol="0">
            <a:noAutofit/>
          </a:bodyPr>
          <a:lstStyle/>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Start Week 31 (7/30/2018) and end Week 39 (10/1/2018)</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nine weeks of effort</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Max five developers needed during weeks 34 and 36  </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Resources Leveled to show how they will be leverage through post IT3.</a:t>
            </a:r>
          </a:p>
          <a:p>
            <a:pPr marL="180975" indent="-180975">
              <a:spcBef>
                <a:spcPts val="2000"/>
              </a:spcBef>
              <a:buClr>
                <a:srgbClr val="D40030"/>
              </a:buClr>
              <a:buFont typeface="Wingdings" pitchFamily="2" charset="2"/>
              <a:buChar char="§"/>
            </a:pPr>
            <a:r>
              <a:rPr lang="en-US" sz="1400" dirty="0" smtClean="0">
                <a:solidFill>
                  <a:prstClr val="black"/>
                </a:solidFill>
                <a:latin typeface="Verdana" pitchFamily="34" charset="0"/>
              </a:rPr>
              <a:t>The </a:t>
            </a:r>
            <a:r>
              <a:rPr lang="en-US" sz="1400" dirty="0">
                <a:solidFill>
                  <a:prstClr val="black"/>
                </a:solidFill>
                <a:latin typeface="Verdana" pitchFamily="34" charset="0"/>
              </a:rPr>
              <a:t>5</a:t>
            </a:r>
            <a:r>
              <a:rPr lang="en-US" sz="1400" dirty="0" smtClean="0">
                <a:solidFill>
                  <a:prstClr val="black"/>
                </a:solidFill>
                <a:latin typeface="Verdana" pitchFamily="34" charset="0"/>
              </a:rPr>
              <a:t> developers are based on the assumption all FS are delivered by week 33. Resource counts include ‘OS’ only for weeks 31 &amp; 39 (OS).  </a:t>
            </a:r>
          </a:p>
        </p:txBody>
      </p:sp>
      <p:graphicFrame>
        <p:nvGraphicFramePr>
          <p:cNvPr id="9" name="Chart 8"/>
          <p:cNvGraphicFramePr>
            <a:graphicFrameLocks/>
          </p:cNvGraphicFramePr>
          <p:nvPr>
            <p:extLst>
              <p:ext uri="{D42A27DB-BD31-4B8C-83A1-F6EECF244321}">
                <p14:modId xmlns:p14="http://schemas.microsoft.com/office/powerpoint/2010/main" val="1248037638"/>
              </p:ext>
            </p:extLst>
          </p:nvPr>
        </p:nvGraphicFramePr>
        <p:xfrm>
          <a:off x="482600" y="1428749"/>
          <a:ext cx="8022572" cy="41880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5753315"/>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slides/slide8.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normAutofit/>
          </a:bodyPr>
          <a:lstStyle/>
          <a:p>
            <a:r>
              <a:rPr lang="en-US" dirty="0" smtClean="0">
                <a:solidFill>
                  <a:schemeClr val="tx1"/>
                </a:solidFill>
              </a:rPr>
              <a:t>Appendix</a:t>
            </a:r>
            <a:endParaRPr lang="en-US" dirty="0">
              <a:solidFill>
                <a:schemeClr val="tx1"/>
              </a:solidFill>
              <a:latin typeface="+mn-lt"/>
            </a:endParaRPr>
          </a:p>
        </p:txBody>
      </p:sp>
      <p:sp>
        <p:nvSpPr>
          <p:cNvPr id="2" name="Content Placeholder 1"/>
          <p:cNvSpPr>
            <a:spLocks noGrp="1"/>
          </p:cNvSpPr>
          <p:nvPr>
            <p:ph idx="1"/>
          </p:nvPr>
        </p:nvSpPr>
        <p:spPr/>
        <p:txBody>
          <a:bodyPr/>
          <a:lstStyle/>
          <a:p>
            <a:pPr>
              <a:spcBef>
                <a:spcPts val="450"/>
              </a:spcBef>
            </a:pPr>
            <a:endParaRPr lang="en-US" sz="1600" dirty="0" smtClean="0"/>
          </a:p>
          <a:p>
            <a:pPr lvl="1">
              <a:spcBef>
                <a:spcPts val="450"/>
              </a:spcBef>
            </a:pPr>
            <a:endParaRPr lang="en-US" sz="1600" dirty="0"/>
          </a:p>
          <a:p>
            <a:pPr marL="179388" lvl="1" indent="0">
              <a:buNone/>
            </a:pPr>
            <a:endParaRPr lang="en-US" sz="1600" dirty="0" smtClean="0"/>
          </a:p>
          <a:p>
            <a:endParaRPr lang="en-US" sz="1600" dirty="0" smtClean="0"/>
          </a:p>
          <a:p>
            <a:endParaRPr lang="en-US" sz="1600" dirty="0" smtClean="0"/>
          </a:p>
        </p:txBody>
      </p:sp>
      <p:sp>
        <p:nvSpPr>
          <p:cNvPr id="6" name="Foliennummernplatzhalter 3"/>
          <p:cNvSpPr>
            <a:spLocks noGrp="1"/>
          </p:cNvSpPr>
          <p:nvPr>
            <p:ph type="sldNum" sz="quarter" idx="4"/>
          </p:nvPr>
        </p:nvSpPr>
        <p:spPr>
          <a:prstGeom prst="rect">
            <a:avLst/>
          </a:prstGeom>
        </p:spPr>
        <p:txBody>
          <a:bodyPr/>
          <a:lstStyle/>
          <a:p>
            <a:fld id="{EEDD5076-8A53-4A01-88FC-1E6D2F31BA40}" type="slidenum">
              <a:rPr lang="en-GB" smtClean="0">
                <a:solidFill>
                  <a:srgbClr val="6C6C6C"/>
                </a:solidFill>
              </a:rPr>
              <a:pPr/>
              <a:t>8</a:t>
            </a:fld>
            <a:endParaRPr lang="en-GB" dirty="0">
              <a:solidFill>
                <a:srgbClr val="6C6C6C"/>
              </a:solidFill>
            </a:endParaRPr>
          </a:p>
        </p:txBody>
      </p:sp>
      <p:sp>
        <p:nvSpPr>
          <p:cNvPr id="7" name="Footer Placeholder 4"/>
          <p:cNvSpPr>
            <a:spLocks noGrp="1"/>
          </p:cNvSpPr>
          <p:nvPr>
            <p:ph type="ftr" sz="quarter" idx="3"/>
          </p:nvPr>
        </p:nvSpPr>
        <p:spPr/>
        <p:txBody>
          <a:bodyPr/>
          <a:lstStyle/>
          <a:p>
            <a:r>
              <a:rPr lang="en-GB" dirty="0" smtClean="0">
                <a:solidFill>
                  <a:srgbClr val="6C6C6C"/>
                </a:solidFill>
              </a:rPr>
              <a:t>© </a:t>
            </a:r>
            <a:r>
              <a:rPr lang="en-GB" dirty="0" err="1" smtClean="0">
                <a:solidFill>
                  <a:srgbClr val="6C6C6C"/>
                </a:solidFill>
              </a:rPr>
              <a:t>itelligence</a:t>
            </a:r>
            <a:endParaRPr lang="en-GB" dirty="0">
              <a:solidFill>
                <a:srgbClr val="6C6C6C"/>
              </a:solidFill>
            </a:endParaRPr>
          </a:p>
        </p:txBody>
      </p:sp>
      <p:pic>
        <p:nvPicPr>
          <p:cNvPr id="4" name="Picture 3"/>
          <p:cNvPicPr>
            <a:picLocks noChangeAspect="1"/>
          </p:cNvPicPr>
          <p:nvPr/>
        </p:nvPicPr>
        <p:blipFill>
          <a:blip r:embed="rId3"/>
          <a:stretch>
            <a:fillRect/>
          </a:stretch>
        </p:blipFill>
        <p:spPr>
          <a:xfrm>
            <a:off x="583246" y="1573000"/>
            <a:ext cx="11025507" cy="3712000"/>
          </a:xfrm>
          <a:prstGeom prst="rect">
            <a:avLst/>
          </a:prstGeom>
        </p:spPr>
      </p:pic>
    </p:spTree>
    <p:extLst>
      <p:ext uri="{BB962C8B-B14F-4D97-AF65-F5344CB8AC3E}">
        <p14:creationId xmlns:p14="http://schemas.microsoft.com/office/powerpoint/2010/main" val="1986965447"/>
      </p:ext>
    </p:extLst>
  </p:cSld>
  <p:clrMapOvr>
    <a:masterClrMapping/>
  </p:clrMapOvr>
  <mc:AlternateContent xmlns:mc="http://schemas.openxmlformats.org/markup-compatibility/2006" xmlns:p14="http://schemas.microsoft.com/office/powerpoint/2010/main">
    <mc:Choice Requires="p14">
      <p:transition spd="slow" p14:dur="2000" advClick="0"/>
    </mc:Choice>
    <mc:Fallback>
      <p:transition spd="slow" advClick="0"/>
    </mc:Fallback>
  </mc:AlternateContent>
  <p:timing>
    <p:tnLst>
      <p:par>
        <p:cTn id="1" dur="indefinite" restart="never" nodeType="tmRoot"/>
      </p:par>
    </p:tnLst>
  </p:timing>
</p:sld>
</file>

<file path=ppt/theme/theme1.xml><?xml version="1.0" encoding="utf-8"?>
<a:theme xmlns:a="http://schemas.openxmlformats.org/drawingml/2006/main" name="EN_Template_Presentation_2013">
  <a:themeElements>
    <a:clrScheme name="itelligence corporation EN">
      <a:dk1>
        <a:sysClr val="windowText" lastClr="000000"/>
      </a:dk1>
      <a:lt1>
        <a:srgbClr val="FFFFFF"/>
      </a:lt1>
      <a:dk2>
        <a:srgbClr val="6C6C6C"/>
      </a:dk2>
      <a:lt2>
        <a:srgbClr val="FFFFFF"/>
      </a:lt2>
      <a:accent1>
        <a:srgbClr val="969696"/>
      </a:accent1>
      <a:accent2>
        <a:srgbClr val="C5C5C5"/>
      </a:accent2>
      <a:accent3>
        <a:srgbClr val="D9D9D9"/>
      </a:accent3>
      <a:accent4>
        <a:srgbClr val="ECECEC"/>
      </a:accent4>
      <a:accent5>
        <a:srgbClr val="EF7C00"/>
      </a:accent5>
      <a:accent6>
        <a:srgbClr val="D4003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a:noFill/>
          <a:miter lim="800000"/>
          <a:headEnd/>
          <a:tailEnd/>
        </a:ln>
        <a:effectLst/>
      </a:spPr>
      <a:bodyPr wrap="square" lIns="180000" tIns="180000" rIns="180000" bIns="180000" rtlCol="0" anchor="ctr" anchorCtr="0"/>
      <a:lstStyle>
        <a:defPPr algn="ctr">
          <a:defRPr sz="1400" dirty="0" smtClean="0"/>
        </a:defPPr>
      </a:lst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80975" indent="-180975">
          <a:spcBef>
            <a:spcPts val="2000"/>
          </a:spcBef>
          <a:buClr>
            <a:srgbClr val="D40030"/>
          </a:buClr>
          <a:buFont typeface="Wingdings" pitchFamily="2" charset="2"/>
          <a:buChar char="§"/>
          <a:defRPr sz="1400" dirty="0" err="1" smtClean="0">
            <a:solidFill>
              <a:prstClr val="black"/>
            </a:solidFill>
            <a:latin typeface="Verdana" pitchFamily="34" charset="0"/>
          </a:defRPr>
        </a:defPPr>
      </a:lstStyle>
    </a:txDef>
  </a:objectDefaults>
  <a:extraClrSchemeLst/>
  <a:extLst>
    <a:ext uri="{05A4C25C-085E-4340-85A3-A5531E510DB2}">
      <thm15:themeFamily xmlns:thm15="http://schemas.microsoft.com/office/thememl/2012/main" name="2015 itelligence Template" id="{1186D2BB-41C8-4B72-8EDB-CAEB22DD4EA5}" vid="{6F1B22AC-C5E9-48EB-890A-53DA42826A40}"/>
    </a:ext>
  </a:extLst>
</a:theme>
</file>

<file path=ppt/theme/theme2.xml><?xml version="1.0" encoding="utf-8"?>
<a:theme xmlns:a="http://schemas.openxmlformats.org/drawingml/2006/main" name="itelligence Design Final with IT">
  <a:themeElements>
    <a:clrScheme name="itelligence corporation EN">
      <a:dk1>
        <a:sysClr val="windowText" lastClr="000000"/>
      </a:dk1>
      <a:lt1>
        <a:srgbClr val="FFFFFF"/>
      </a:lt1>
      <a:dk2>
        <a:srgbClr val="6C6C6C"/>
      </a:dk2>
      <a:lt2>
        <a:srgbClr val="FFFFFF"/>
      </a:lt2>
      <a:accent1>
        <a:srgbClr val="969696"/>
      </a:accent1>
      <a:accent2>
        <a:srgbClr val="C5C5C5"/>
      </a:accent2>
      <a:accent3>
        <a:srgbClr val="D9D9D9"/>
      </a:accent3>
      <a:accent4>
        <a:srgbClr val="ECECEC"/>
      </a:accent4>
      <a:accent5>
        <a:srgbClr val="EF7C00"/>
      </a:accent5>
      <a:accent6>
        <a:srgbClr val="D4003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12700">
          <a:noFill/>
          <a:miter lim="800000"/>
          <a:headEnd/>
          <a:tailEnd/>
        </a:ln>
        <a:effectLst/>
      </a:spPr>
      <a:bodyPr wrap="none" lIns="180000" tIns="180000" rIns="180000" bIns="180000" rtlCol="0" anchor="t"/>
      <a:lstStyle>
        <a:defPPr algn="ctr">
          <a:defRPr sz="1400" dirty="0" err="1" smtClean="0"/>
        </a:defPPr>
      </a:lstStyle>
    </a:spDef>
    <a:txDef>
      <a:spPr>
        <a:noFill/>
      </a:spPr>
      <a:bodyPr wrap="square" lIns="0" tIns="0" rIns="0" bIns="0" rtlCol="0">
        <a:noAutofit/>
      </a:bodyPr>
      <a:lstStyle>
        <a:defPPr>
          <a:defRPr sz="1400" dirty="0" smtClean="0"/>
        </a:defPPr>
      </a:lstStyle>
    </a:txDef>
  </a:objectDefaults>
  <a:extraClrSchemeLst/>
  <a:extLst>
    <a:ext uri="{05A4C25C-085E-4340-85A3-A5531E510DB2}">
      <thm15:themeFamily xmlns:thm15="http://schemas.microsoft.com/office/thememl/2012/main" name="2015 itelligence Template" id="{1186D2BB-41C8-4B72-8EDB-CAEB22DD4EA5}" vid="{1FABBE17-B5B1-4E6E-ABE7-D052D0AD697E}"/>
    </a:ext>
  </a:extLst>
</a:theme>
</file>

<file path=ppt/theme/theme3.xml><?xml version="1.0" encoding="utf-8"?>
<a:theme xmlns:a="http://schemas.openxmlformats.org/drawingml/2006/main" name="EN_Slide Library_2011">
  <a:themeElements>
    <a:clrScheme name="itelligence Farben Final (v2)">
      <a:dk1>
        <a:sysClr val="windowText" lastClr="000000"/>
      </a:dk1>
      <a:lt1>
        <a:srgbClr val="FFFFFF"/>
      </a:lt1>
      <a:dk2>
        <a:srgbClr val="D9D9D9"/>
      </a:dk2>
      <a:lt2>
        <a:srgbClr val="FFFFFF"/>
      </a:lt2>
      <a:accent1>
        <a:srgbClr val="6C6C6C"/>
      </a:accent1>
      <a:accent2>
        <a:srgbClr val="C5C6C8"/>
      </a:accent2>
      <a:accent3>
        <a:srgbClr val="D9D9D9"/>
      </a:accent3>
      <a:accent4>
        <a:srgbClr val="ECECEC"/>
      </a:accent4>
      <a:accent5>
        <a:srgbClr val="D40030"/>
      </a:accent5>
      <a:accent6>
        <a:srgbClr val="EF7C0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EN_Slide Library_2011">
  <a:themeElements>
    <a:clrScheme name="itelligence Farben Final (v2)">
      <a:dk1>
        <a:sysClr val="windowText" lastClr="000000"/>
      </a:dk1>
      <a:lt1>
        <a:srgbClr val="FFFFFF"/>
      </a:lt1>
      <a:dk2>
        <a:srgbClr val="D9D9D9"/>
      </a:dk2>
      <a:lt2>
        <a:srgbClr val="FFFFFF"/>
      </a:lt2>
      <a:accent1>
        <a:srgbClr val="6C6C6C"/>
      </a:accent1>
      <a:accent2>
        <a:srgbClr val="C5C6C8"/>
      </a:accent2>
      <a:accent3>
        <a:srgbClr val="D9D9D9"/>
      </a:accent3>
      <a:accent4>
        <a:srgbClr val="ECECEC"/>
      </a:accent4>
      <a:accent5>
        <a:srgbClr val="D40030"/>
      </a:accent5>
      <a:accent6>
        <a:srgbClr val="EF7C00"/>
      </a:accent6>
      <a:hlink>
        <a:srgbClr val="0000FF"/>
      </a:hlink>
      <a:folHlink>
        <a:srgbClr val="800080"/>
      </a:folHlink>
    </a:clrScheme>
    <a:fontScheme name="itelligence Schrift Final (v1)">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012F65FB61E44CA9CD67604913ECC6" ma:contentTypeVersion="" ma:contentTypeDescription="Create a new document." ma:contentTypeScope="" ma:versionID="dd4c64a24de04c7967b7bb71eb0efd9b">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676E99-E5A7-4291-97B7-CF99974A12D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57B6B6D-39D3-4FC2-98C3-0E0755F85896}">
  <ds:schemaRefs>
    <ds:schemaRef ds:uri="http://schemas.microsoft.com/sharepoint/v3/contenttype/forms"/>
  </ds:schemaRefs>
</ds:datastoreItem>
</file>

<file path=customXml/itemProps3.xml><?xml version="1.0" encoding="utf-8"?>
<ds:datastoreItem xmlns:ds="http://schemas.openxmlformats.org/officeDocument/2006/customXml" ds:itemID="{60FD6ED7-E91B-4171-9E59-2AB7DCD7A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2015 itelligence Template</Template>
  <TotalTime>14123</TotalTime>
  <Words>1028</Words>
  <Application>Microsoft Office PowerPoint</Application>
  <PresentationFormat>Widescreen</PresentationFormat>
  <Paragraphs>96</Paragraphs>
  <Slides>8</Slides>
  <Notes>8</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8</vt:i4>
      </vt:variant>
    </vt:vector>
  </HeadingPairs>
  <TitlesOfParts>
    <vt:vector size="15" baseType="lpstr">
      <vt:lpstr>Arial</vt:lpstr>
      <vt:lpstr>Verdana</vt:lpstr>
      <vt:lpstr>Wingdings</vt:lpstr>
      <vt:lpstr>EN_Template_Presentation_2013</vt:lpstr>
      <vt:lpstr>itelligence Design Final with IT</vt:lpstr>
      <vt:lpstr>EN_Slide Library_2011</vt:lpstr>
      <vt:lpstr>1_EN_Slide Library_2011</vt:lpstr>
      <vt:lpstr>The Tile Shop (TTS)</vt:lpstr>
      <vt:lpstr>TTS Project Plan  – for IT3 (8/27)</vt:lpstr>
      <vt:lpstr>TTS Project Plan – Post IT3 (Development Completion)</vt:lpstr>
      <vt:lpstr>TTS Assumptions</vt:lpstr>
      <vt:lpstr>TTS OS Challenges</vt:lpstr>
      <vt:lpstr>Leveled Resources Per Week (for IT3 - 8/27 Date)</vt:lpstr>
      <vt:lpstr>Leveled Resources Per Week (for Post IT3 - 8/27 Date)</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SAPlink PMO Meeting 06182015</dc:title>
  <dc:subject>PowerPoint Template 2013</dc:subject>
  <dc:creator>Darshan Shah</dc:creator>
  <cp:lastModifiedBy>Simmons, Joe</cp:lastModifiedBy>
  <cp:revision>384</cp:revision>
  <cp:lastPrinted>2013-04-15T13:27:08Z</cp:lastPrinted>
  <dcterms:created xsi:type="dcterms:W3CDTF">2015-02-20T00:00:37Z</dcterms:created>
  <dcterms:modified xsi:type="dcterms:W3CDTF">2019-02-16T09:54:47Z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0x010100E0012F65FB61E44CA9CD67604913ECC6</vt:lpwstr>
  </property>
  <property fmtid="{D5CDD505-2E9C-101B-9397-08002B2CF9AE}" pid="3" name="_dlc_DocIdItemGuid">
    <vt:lpwstr>bd3a5900-73be-46ae-994f-b79d58289f76</vt:lpwstr>
  </property>
</Properties>
</file>