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2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DE9D-CCB9-4FB6-9F97-1DFA739D2E8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95FD-4B11-464E-8498-AC00FDE3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the test the cat </a:t>
            </a:r>
            <a:r>
              <a:rPr lang="en-US" dirty="0" err="1" smtClean="0"/>
              <a:t>ahdfd</a:t>
            </a:r>
            <a:r>
              <a:rPr lang="en-US" dirty="0" smtClean="0"/>
              <a:t> </a:t>
            </a:r>
            <a:r>
              <a:rPr lang="en-US" dirty="0" err="1" smtClean="0"/>
              <a:t>afhsdf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1789" y="44299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Could not load file or assembly '</a:t>
            </a:r>
            <a:r>
              <a:rPr lang="en-US" dirty="0" err="1"/>
              <a:t>CustomMarshalers</a:t>
            </a:r>
            <a:r>
              <a:rPr lang="en-US" dirty="0"/>
              <a:t>, Version=4.0.0.0, Culture=neutral, </a:t>
            </a:r>
            <a:r>
              <a:rPr lang="en-US" dirty="0" err="1"/>
              <a:t>PublicKeyToken</a:t>
            </a:r>
            <a:r>
              <a:rPr lang="en-US" dirty="0"/>
              <a:t>=b03f5f7f11d50a3a'</a:t>
            </a:r>
          </a:p>
        </p:txBody>
      </p:sp>
    </p:spTree>
    <p:extLst>
      <p:ext uri="{BB962C8B-B14F-4D97-AF65-F5344CB8AC3E}">
        <p14:creationId xmlns:p14="http://schemas.microsoft.com/office/powerpoint/2010/main" val="3686298741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is first</a:t>
            </a:r>
            <a:endParaRPr lang="en-US" dirty="0" smtClean="0"/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Hello bro you have replaced me</a:t>
            </a:r>
          </a:p>
          <a:p>
            <a:r>
              <a:rPr lang="en-US" dirty="0" smtClean="0"/>
              <a:t>Hello bro you have replaced me</a:t>
            </a:r>
            <a:r>
              <a:rPr lang="en-US" dirty="0" smtClean="0"/>
              <a:t>fourth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0875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r>
              <a:rPr lang="en-US" smtClean="0"/>
              <a:t>: Vitual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is changed by Open XML</a:t>
            </a:r>
          </a:p>
          <a:p>
            <a:r>
              <a:rPr lang="en-US" dirty="0" smtClean="0"/>
              <a:t>Binod-1 is working.</a:t>
            </a:r>
          </a:p>
          <a:p>
            <a:r>
              <a:rPr lang="en-US" dirty="0" smtClean="0"/>
              <a:t>Hello </a:t>
            </a:r>
            <a:r>
              <a:rPr lang="en-US" dirty="0" err="1" smtClean="0"/>
              <a:t>binod</a:t>
            </a:r>
            <a:r>
              <a:rPr lang="en-US" dirty="0" smtClean="0"/>
              <a:t> this is testing document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66549"/>
              </p:ext>
            </p:extLst>
          </p:nvPr>
        </p:nvGraphicFramePr>
        <p:xfrm>
          <a:off x="1156237" y="431287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Developer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Employee List</vt:lpstr>
      <vt:lpstr>Employee List</vt:lpstr>
      <vt:lpstr>Company Name: Vitual Employee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Tarun</dc:creator>
  <cp:lastModifiedBy>Tarun</cp:lastModifiedBy>
  <cp:revision>9</cp:revision>
  <dcterms:created xsi:type="dcterms:W3CDTF">2018-10-30T07:32:49Z</dcterms:created>
  <dcterms:modified xsi:type="dcterms:W3CDTF">2018-12-18T12:27:12Z</dcterms:modified>
</cp:coreProperties>
</file>