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9132F-4945-4E24-9D65-BC9226420AF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22560-C194-4A65-B7BB-31A681CC4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2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22560-C194-4A65-B7BB-31A681CC4F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86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22560-C194-4A65-B7BB-31A681CC4F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74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22560-C194-4A65-B7BB-31A681CC4F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4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1E75-332C-4B37-98C3-084DCA6A995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7135-7916-4ACB-BB93-CEA7A3B0A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7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1E75-332C-4B37-98C3-084DCA6A995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7135-7916-4ACB-BB93-CEA7A3B0A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4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1E75-332C-4B37-98C3-084DCA6A995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7135-7916-4ACB-BB93-CEA7A3B0A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0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1E75-332C-4B37-98C3-084DCA6A995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7135-7916-4ACB-BB93-CEA7A3B0A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0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1E75-332C-4B37-98C3-084DCA6A995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7135-7916-4ACB-BB93-CEA7A3B0A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9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1E75-332C-4B37-98C3-084DCA6A995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7135-7916-4ACB-BB93-CEA7A3B0A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8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1E75-332C-4B37-98C3-084DCA6A995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7135-7916-4ACB-BB93-CEA7A3B0A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1E75-332C-4B37-98C3-084DCA6A995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7135-7916-4ACB-BB93-CEA7A3B0A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6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1E75-332C-4B37-98C3-084DCA6A995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7135-7916-4ACB-BB93-CEA7A3B0A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6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1E75-332C-4B37-98C3-084DCA6A995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7135-7916-4ACB-BB93-CEA7A3B0A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1E75-332C-4B37-98C3-084DCA6A995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7135-7916-4ACB-BB93-CEA7A3B0A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4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F1E75-332C-4B37-98C3-084DCA6A995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A7135-7916-4ACB-BB93-CEA7A3B0A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4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86249"/>
            <a:ext cx="9144000" cy="40715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7470" y="1915297"/>
            <a:ext cx="1804087" cy="39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35177" y="1902941"/>
            <a:ext cx="160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&lt;1000038&gt;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48646" y="1902941"/>
            <a:ext cx="1804087" cy="39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06961" y="1915297"/>
            <a:ext cx="1804087" cy="39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72215" y="1941382"/>
            <a:ext cx="168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118389" y="2533135"/>
            <a:ext cx="166816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306961" y="1941382"/>
            <a:ext cx="201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data Entry</a:t>
            </a:r>
            <a:endParaRPr lang="en-US" dirty="0"/>
          </a:p>
        </p:txBody>
      </p:sp>
      <p:cxnSp>
        <p:nvCxnSpPr>
          <p:cNvPr id="12" name="Elbow Connector 11"/>
          <p:cNvCxnSpPr>
            <a:endCxn id="9" idx="1"/>
          </p:cNvCxnSpPr>
          <p:nvPr/>
        </p:nvCxnSpPr>
        <p:spPr>
          <a:xfrm>
            <a:off x="7673546" y="2310714"/>
            <a:ext cx="444843" cy="4077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118389" y="3065847"/>
            <a:ext cx="166816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18389" y="3657600"/>
            <a:ext cx="166816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endCxn id="13" idx="1"/>
          </p:cNvCxnSpPr>
          <p:nvPr/>
        </p:nvCxnSpPr>
        <p:spPr>
          <a:xfrm rot="16200000" flipH="1">
            <a:off x="7434992" y="2567802"/>
            <a:ext cx="921950" cy="4448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14" idx="1"/>
          </p:cNvCxnSpPr>
          <p:nvPr/>
        </p:nvCxnSpPr>
        <p:spPr>
          <a:xfrm rot="16200000" flipH="1">
            <a:off x="6993924" y="2718487"/>
            <a:ext cx="1544594" cy="7043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54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&lt;1&gt;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9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&lt;1000034&gt;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8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10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&lt;1&gt;</vt:lpstr>
      <vt:lpstr>sex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2018-12-05T13:22:27Z</dcterms:created>
  <dcterms:modified xsi:type="dcterms:W3CDTF">2018-12-05T13:22:27Z</dcterms:modified>
</cp:coreProperties>
</file>