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58" r:id="rId6"/>
    <p:sldId id="262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54C62-FDDB-4D72-EBF5-F519C7586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SkyTrap-MTD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89A649-D3CD-7BB6-0D05-EA5CF190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management of Scanning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371596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4B1D-6AFA-2AED-09AF-A13AE31E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ADC89-1067-9816-B371-0EC49D60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of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 network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Ryu controller through python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and Classes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 the topology from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Mininet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OpenStack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MicroStack</a:t>
            </a:r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altLang="it-IT" i="1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efinition of an algorithm that is able to decide when to apply the </a:t>
            </a:r>
            <a:r>
              <a:rPr lang="it-IT" altLang="it-IT" b="1" i="1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kumimoji="0" lang="it-IT" altLang="it-IT" b="1" i="1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oving Target </a:t>
            </a:r>
            <a:r>
              <a:rPr lang="it-IT" altLang="it-IT" b="1" i="1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kumimoji="0" lang="it-IT" altLang="it-IT" b="1" i="1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efense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against one or more potentially malicious hosts.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A7F984-11CE-D470-F0D6-E196C45F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1363"/>
            <a:ext cx="65" cy="24174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CB02F-B0B3-AC12-FCAD-EEAFEFC1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889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b="1" i="1" dirty="0"/>
              <a:t>Mininet </a:t>
            </a:r>
            <a:r>
              <a:rPr lang="it-IT" i="1" dirty="0"/>
              <a:t>to create a realistic virtual network.</a:t>
            </a:r>
          </a:p>
          <a:p>
            <a:pPr marL="457200" indent="-457200">
              <a:buFont typeface="+mj-lt"/>
              <a:buAutoNum type="arabicPeriod"/>
            </a:pPr>
            <a:r>
              <a:rPr lang="it-IT" i="1" dirty="0"/>
              <a:t>An </a:t>
            </a:r>
            <a:r>
              <a:rPr lang="it-IT" b="1" i="1" dirty="0"/>
              <a:t>SDN controller </a:t>
            </a:r>
            <a:r>
              <a:rPr lang="it-IT" i="1" dirty="0"/>
              <a:t>written using the </a:t>
            </a:r>
            <a:r>
              <a:rPr lang="it-IT" b="1" i="1" dirty="0"/>
              <a:t>Ryu</a:t>
            </a:r>
            <a:r>
              <a:rPr lang="it-IT" i="1" dirty="0"/>
              <a:t> framework used to manage the Flow Tables of the OpenFlow switches/gateways in the network.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066EFD5-457C-3BA1-A7FB-9D6AD46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use of…</a:t>
            </a:r>
          </a:p>
        </p:txBody>
      </p:sp>
    </p:spTree>
    <p:extLst>
      <p:ext uri="{BB962C8B-B14F-4D97-AF65-F5344CB8AC3E}">
        <p14:creationId xmlns:p14="http://schemas.microsoft.com/office/powerpoint/2010/main" val="25974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AB07C-BDF8-1199-7293-D4C82CAF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33448"/>
            <a:ext cx="9404723" cy="1400530"/>
          </a:xfrm>
        </p:spPr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NETWORK TOPOLOGY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 through Mininet environment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92F283-999C-9448-2B90-F19EA25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417983"/>
            <a:ext cx="10086535" cy="52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A6D7D-80D8-0426-42D9-0A0247F7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 IMPLEMENTED on OpenFlow switch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the Ryu Controller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7737F7-BE52-B984-B708-FA4909A8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</a:p>
          <a:p>
            <a:pPr marL="0" indent="0">
              <a:buNone/>
            </a:pPr>
            <a:r>
              <a:rPr lang="it-IT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</a:t>
            </a:r>
          </a:p>
          <a:p>
            <a:pPr marL="0" indent="0">
              <a:buNone/>
            </a:pPr>
            <a:r>
              <a:rPr lang="it-IT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TO HONEYPOT</a:t>
            </a:r>
          </a:p>
          <a:p>
            <a:pPr marL="0" indent="0">
              <a:buNone/>
            </a:pPr>
            <a:r>
              <a:rPr lang="it-IT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SOURCE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5CDA3-B02E-D301-330C-5E8176D9821F}"/>
              </a:ext>
            </a:extLst>
          </p:cNvPr>
          <p:cNvSpPr txBox="1"/>
          <p:nvPr/>
        </p:nvSpPr>
        <p:spPr>
          <a:xfrm>
            <a:off x="2020852" y="5062330"/>
            <a:ext cx="8141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/>
              <a:t>For Layer 2,3,4 of </a:t>
            </a:r>
            <a:r>
              <a:rPr lang="it-IT" b="1" i="1" dirty="0"/>
              <a:t>the stack TCP/IP.</a:t>
            </a:r>
          </a:p>
          <a:p>
            <a:pPr algn="ctr"/>
            <a:r>
              <a:rPr lang="it-IT" i="1" dirty="0"/>
              <a:t>With a focus on these protocols: </a:t>
            </a:r>
            <a:r>
              <a:rPr lang="it-IT" b="1" i="1" dirty="0"/>
              <a:t>ARP, ICMP, TCP/UDP.</a:t>
            </a:r>
          </a:p>
          <a:p>
            <a:pPr algn="ctr"/>
            <a:endParaRPr lang="it-IT" b="1" i="1" dirty="0"/>
          </a:p>
          <a:p>
            <a:pPr algn="ctr"/>
            <a:r>
              <a:rPr lang="it-IT" b="1" i="1" dirty="0"/>
              <a:t>IN THIS WAY AN «OVERLAY TOPOLOGY» CAN BE CREATED AD MANAGED</a:t>
            </a:r>
          </a:p>
        </p:txBody>
      </p:sp>
    </p:spTree>
    <p:extLst>
      <p:ext uri="{BB962C8B-B14F-4D97-AF65-F5344CB8AC3E}">
        <p14:creationId xmlns:p14="http://schemas.microsoft.com/office/powerpoint/2010/main" val="207186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051A6-3659-C078-D4C6-55AC25EF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0196"/>
            <a:ext cx="9404723" cy="1400530"/>
          </a:xfrm>
        </p:spPr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 TOPOLOGY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Attacker’s perspective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BAA17F-B2DE-472E-E1DD-8918A4F5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78341"/>
            <a:ext cx="10008569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A624F-E9AE-EA76-C58D-C840469B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INTERACTIONS: Drop Action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Attacker’s perspective 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EF4075-D1E5-51DB-5201-D6AAA873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9191"/>
            <a:ext cx="1001038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80F9E-BE92-A45F-D4E3-EE66374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INTERACTIONS: Redirect Action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Attacker’s perspective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4DB9E3-266E-03C5-ADAA-314C093B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1831"/>
            <a:ext cx="1014116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63687-BE5B-829E-606B-503B5E2E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452718"/>
            <a:ext cx="10190922" cy="1400530"/>
          </a:xfrm>
        </p:spPr>
        <p:txBody>
          <a:bodyPr/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INTERACTIONS: Change Source Action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Attacker’s perspective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AAEF94-705E-DBD7-B65B-7E766A7A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34905"/>
            <a:ext cx="10030265" cy="5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4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9243A-0E57-18EC-8C2F-F87E010F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636104"/>
            <a:ext cx="9586027" cy="5612295"/>
          </a:xfrm>
        </p:spPr>
        <p:txBody>
          <a:bodyPr/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SCAN: Level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arp-scan – l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0" i="1" dirty="0"/>
          </a:p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 SCAN: Level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 – PE/- PP/- PM 10.0.1.0/24 (ip_attacker_subnet/netmask)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SCAN: Level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 – PS/- PA 10.0.1.0/24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SCAN: Level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 –PU 10.0.1.0/24 --version-intensity 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1AD642-08FA-26B3-56BB-8F74B85D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2832650"/>
            <a:ext cx="6732104" cy="3694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08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241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Ione</vt:lpstr>
      <vt:lpstr>SkyTrap-MTD</vt:lpstr>
      <vt:lpstr>Make use of…</vt:lpstr>
      <vt:lpstr>REAL NETWORK TOPOLOGY generated through Mininet environment</vt:lpstr>
      <vt:lpstr>ACTIONS IMPLEMENTED on OpenFlow switch through the Ryu Controller </vt:lpstr>
      <vt:lpstr>OVERLAY TOPOLOGY from Attacker’s perspective</vt:lpstr>
      <vt:lpstr>INTERACTIONS: Drop Action from Attacker’s perspective  </vt:lpstr>
      <vt:lpstr>INTERACTIONS: Redirect Action from Attacker’s perspective</vt:lpstr>
      <vt:lpstr>INTERACTIONS: Change Source Action from Attacker’s perspective</vt:lpstr>
      <vt:lpstr>Presentazione standard di PowerPoint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SkyTrap-MTD</dc:title>
  <dc:creator>EMMA MELLUSO</dc:creator>
  <cp:lastModifiedBy>EMMA MELLUSO</cp:lastModifiedBy>
  <cp:revision>50</cp:revision>
  <dcterms:created xsi:type="dcterms:W3CDTF">2022-11-14T18:10:22Z</dcterms:created>
  <dcterms:modified xsi:type="dcterms:W3CDTF">2022-11-18T10:33:05Z</dcterms:modified>
</cp:coreProperties>
</file>