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797675" cy="9926625"/>
  <p:embeddedFontLs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plr9x5AnKnaqzKDtspK+FIpLB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bold.fntdata"/><Relationship Id="rId23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2" type="body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9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29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9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1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subTitle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2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2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22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3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3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2" type="body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4"/>
          <p:cNvSpPr txBox="1"/>
          <p:nvPr>
            <p:ph idx="3" type="body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4" type="body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5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25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6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26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6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6"/>
          <p:cNvSpPr txBox="1"/>
          <p:nvPr>
            <p:ph idx="2" type="body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/>
          <p:nvPr>
            <p:ph idx="2" type="pic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2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7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 amt="29000"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8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8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8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b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838200" y="89535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: </a:t>
            </a:r>
            <a:r>
              <a:rPr b="1" i="0" lang="en-US" sz="24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2303811724322076</a:t>
            </a:r>
            <a:endParaRPr b="1" i="0" sz="24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			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Nekashri  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		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 Year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		: III 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		: B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		: 3.12.2024</a:t>
            </a:r>
            <a:endParaRPr b="1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0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186" name="Google Shape;18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1" y="960437"/>
            <a:ext cx="3124200" cy="370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1" y="960437"/>
            <a:ext cx="3276600" cy="370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1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195" name="Google Shape;19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48" y="960440"/>
            <a:ext cx="3197352" cy="36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971548"/>
            <a:ext cx="3197352" cy="36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2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pic>
        <p:nvPicPr>
          <p:cNvPr id="204" name="Google Shape;20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975" y="966700"/>
            <a:ext cx="3037500" cy="35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4925" y="1469250"/>
            <a:ext cx="4237426" cy="28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428750"/>
            <a:ext cx="2700303" cy="319730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3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214" name="Google Shape;214;p13"/>
          <p:cNvSpPr txBox="1"/>
          <p:nvPr/>
        </p:nvSpPr>
        <p:spPr>
          <a:xfrm>
            <a:off x="1295400" y="1059418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Budget and Goal</a:t>
            </a:r>
            <a:endParaRPr/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6896" y="1428749"/>
            <a:ext cx="2700304" cy="319730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3"/>
          <p:cNvSpPr txBox="1"/>
          <p:nvPr/>
        </p:nvSpPr>
        <p:spPr>
          <a:xfrm>
            <a:off x="5950401" y="1054168"/>
            <a:ext cx="2700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Income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4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pic>
        <p:nvPicPr>
          <p:cNvPr id="224" name="Google Shape;22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431" y="1352549"/>
            <a:ext cx="2665345" cy="33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 txBox="1"/>
          <p:nvPr/>
        </p:nvSpPr>
        <p:spPr>
          <a:xfrm>
            <a:off x="1447800" y="977384"/>
            <a:ext cx="2665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Expense</a:t>
            </a:r>
            <a:endParaRPr/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0640" y="1340881"/>
            <a:ext cx="2665345" cy="332929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/>
          <p:nvPr/>
        </p:nvSpPr>
        <p:spPr>
          <a:xfrm>
            <a:off x="5562600" y="954339"/>
            <a:ext cx="2857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Transaction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28750"/>
            <a:ext cx="2743200" cy="32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5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236" name="Google Shape;236;p15"/>
          <p:cNvSpPr txBox="1"/>
          <p:nvPr/>
        </p:nvSpPr>
        <p:spPr>
          <a:xfrm>
            <a:off x="1066800" y="931362"/>
            <a:ext cx="2667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Summary</a:t>
            </a:r>
            <a:endParaRPr/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1417082"/>
            <a:ext cx="2819400" cy="319987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5"/>
          <p:cNvSpPr txBox="1"/>
          <p:nvPr/>
        </p:nvSpPr>
        <p:spPr>
          <a:xfrm>
            <a:off x="5257800" y="931362"/>
            <a:ext cx="495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 &amp;Warning Message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16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Personal Finance Manager application offers an easy way to manage personal finances by tracking income, expenses, budgets, and savings goals. 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Its user-friendly interface provides real-time feedback on overspending and savings targets. 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Char char="🞂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With detailed transaction tracking and organized financial data, it help users maintain control over their finances and plan for future goals.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6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17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r>
              <a:t/>
            </a:r>
            <a:endParaRPr b="0" sz="3600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QUERIES??? </a:t>
            </a:r>
            <a:endParaRPr/>
          </a:p>
        </p:txBody>
      </p:sp>
      <p:sp>
        <p:nvSpPr>
          <p:cNvPr id="254" name="Google Shape;254;p17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 txBox="1"/>
          <p:nvPr>
            <p:ph idx="11" type="ftr"/>
          </p:nvPr>
        </p:nvSpPr>
        <p:spPr>
          <a:xfrm>
            <a:off x="2438400" y="4767263"/>
            <a:ext cx="434035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19" name="Google Shape;119;p2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1371600" y="2169319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Personal Finance Management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"/>
          <p:cNvSpPr txBox="1"/>
          <p:nvPr>
            <p:ph idx="11" type="ftr"/>
          </p:nvPr>
        </p:nvSpPr>
        <p:spPr>
          <a:xfrm>
            <a:off x="2514600" y="4767263"/>
            <a:ext cx="41910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128" name="Google Shape;128;p3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457200" y="1190074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Many individuals struggle to track their income and spending consistently, leading to poor financial decisions and instability.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Users often have difficulty creating and sticking to a budget, leading to overspending or mismanagement of funds.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Users often lack a clear plan to achieve long-term financial goals like saving for retirement, a home, or an emergency fund.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457200" y="285750"/>
            <a:ext cx="8229600" cy="4572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35" name="Google Shape;135;p4"/>
          <p:cNvSpPr txBox="1"/>
          <p:nvPr>
            <p:ph idx="11" type="ftr"/>
          </p:nvPr>
        </p:nvSpPr>
        <p:spPr>
          <a:xfrm>
            <a:off x="2743200" y="4767263"/>
            <a:ext cx="41148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457200" y="971550"/>
            <a:ext cx="8229600" cy="3646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44" lvl="0" marL="27432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system helps users manage and track their income, expenses, savings, and investments, providing insights into their financial situation through detailed transaction records.</a:t>
            </a:r>
            <a:endParaRPr/>
          </a:p>
          <a:p>
            <a:pPr indent="-274344" lvl="0" marL="27432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set budgets for various categories, track their spending, and monitor progress towards savings and investment goals.</a:t>
            </a:r>
            <a:endParaRPr/>
          </a:p>
          <a:p>
            <a:pPr indent="-274344" lvl="0" marL="27432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6000"/>
              <a:buFont typeface="Noto Sans Symbols"/>
              <a:buChar char="❑"/>
            </a:pP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offers tools to analyze spending and generate financial reports, helping users make informed decisions for financial stability and long-term goals.</a:t>
            </a:r>
            <a:endParaRPr/>
          </a:p>
          <a:p>
            <a:pPr indent="-185039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5039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5039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5039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381000" y="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5"/>
          <p:cNvSpPr txBox="1"/>
          <p:nvPr>
            <p:ph idx="11" type="ftr"/>
          </p:nvPr>
        </p:nvSpPr>
        <p:spPr>
          <a:xfrm>
            <a:off x="2667000" y="4781550"/>
            <a:ext cx="4035552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44" name="Google Shape;144;p5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lantUML diagram" id="145" name="Google Shape;14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23950"/>
            <a:ext cx="7086600" cy="3341688"/>
          </a:xfrm>
          <a:prstGeom prst="rect">
            <a:avLst/>
          </a:prstGeom>
          <a:solidFill>
            <a:srgbClr val="F1EEE7"/>
          </a:solidFill>
          <a:ln cap="flat" cmpd="sng" w="9525">
            <a:solidFill>
              <a:srgbClr val="F2EF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Programming  - Concepts Used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6"/>
          <p:cNvSpPr txBox="1"/>
          <p:nvPr>
            <p:ph idx="11" type="ftr"/>
          </p:nvPr>
        </p:nvSpPr>
        <p:spPr>
          <a:xfrm>
            <a:off x="2514600" y="4767263"/>
            <a:ext cx="403555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</a:t>
            </a:r>
            <a:endParaRPr/>
          </a:p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453189" y="960596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1368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Event-Driven Programming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Uses ActionListener for handling button clicks (add income, expense, view transactions, etc.).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1368"/>
              <a:buFont typeface="Noto Sans Symbols"/>
              <a:buChar char="❑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AWT GUI Components: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Frame, Button, TextField, TextArea, Label are used for creating the user interface 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1368"/>
              <a:buFont typeface="Noto Sans Symbols"/>
              <a:buChar char="❑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String Manipulation: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string concatenation and String.format() for displaying messages and transaction summaries.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1368"/>
              <a:buFont typeface="Noto Sans Symbols"/>
              <a:buChar char="❑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Event Listeners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Implements ActionListener to trigger actions when buttons are clicked.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7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38BAD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7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7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/>
          </a:p>
        </p:txBody>
      </p:sp>
      <p:sp>
        <p:nvSpPr>
          <p:cNvPr id="159" name="Google Shape;159;p7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Transaction Class Module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PersonalFinanceManagerAWT Class Module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GUI Components and Layout Module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Action Handlers and Events Module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Budget and Warning Module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8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434340" y="89154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Transaction Class Module: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Represents financial transactions (Income/Expense) with details like type, category, description, and amount.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PersonalFinanceManagerAWT Class Module: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main application class integrates the GUI, transaction management, and financial calculations. It coordinates all modules, serving as the central point for managing finances and user interactions.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GUI Components and Layout Module: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Organizes input fields, buttons, and display areas using GridBagLayout for a user-friendly design that ensures seamless input and output handling.</a:t>
            </a:r>
            <a:endParaRPr/>
          </a:p>
        </p:txBody>
      </p:sp>
      <p:sp>
        <p:nvSpPr>
          <p:cNvPr id="169" name="Google Shape;169;p8"/>
          <p:cNvSpPr txBox="1"/>
          <p:nvPr>
            <p:ph idx="11" type="ftr"/>
          </p:nvPr>
        </p:nvSpPr>
        <p:spPr>
          <a:xfrm>
            <a:off x="3048000" y="4767263"/>
            <a:ext cx="41148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9"/>
          <p:cNvSpPr txBox="1"/>
          <p:nvPr>
            <p:ph idx="12" type="sldNum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Action Handlers and Events Module: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Processes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 actions (e.g., button clicks), links them to operations like adding transactions or generating summaries and handles input validation while dynamically updating financial records.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68"/>
              <a:buFont typeface="Noto Sans Symbols"/>
              <a:buChar char="❑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Budget and Warning Module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Tracks budget and savings goals, issuing alerts for overspending or unmet savings targets. It helps users maintain financial discipline by providing real-time warnings and reminders.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9"/>
          <p:cNvSpPr txBox="1"/>
          <p:nvPr>
            <p:ph idx="11" type="ftr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