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Open Sans Extra Bold" charset="1" panose="020B0906030804020204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Arial Nova Bold" charset="1" panose="020B0804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VAGE6bg0Q50.mp4" Type="http://schemas.openxmlformats.org/officeDocument/2006/relationships/video"/><Relationship Id="rId4" Target="../media/VAGE6bg0Q50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0055" y="6149127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A1B2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A1B2B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A1B2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A1B2B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997448" y="450114"/>
            <a:ext cx="2293103" cy="2693087"/>
          </a:xfrm>
          <a:custGeom>
            <a:avLst/>
            <a:gdLst/>
            <a:ahLst/>
            <a:cxnLst/>
            <a:rect r="r" b="b" t="t" l="l"/>
            <a:pathLst>
              <a:path h="2693087" w="2293103">
                <a:moveTo>
                  <a:pt x="0" y="0"/>
                </a:moveTo>
                <a:lnTo>
                  <a:pt x="2293104" y="0"/>
                </a:lnTo>
                <a:lnTo>
                  <a:pt x="2293104" y="2693087"/>
                </a:lnTo>
                <a:lnTo>
                  <a:pt x="0" y="2693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6999" t="-339536" r="-641427" b="-21556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14571" y="3459562"/>
            <a:ext cx="8658858" cy="318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9"/>
              </a:lnSpc>
            </a:pPr>
            <a:r>
              <a:rPr lang="en-US" sz="9156">
                <a:solidFill>
                  <a:srgbClr val="000000"/>
                </a:solidFill>
                <a:latin typeface="Open Sans Extra Bold"/>
              </a:rPr>
              <a:t>LEARNING</a:t>
            </a:r>
          </a:p>
          <a:p>
            <a:pPr algn="ctr">
              <a:lnSpc>
                <a:spcPts val="12819"/>
              </a:lnSpc>
              <a:spcBef>
                <a:spcPct val="0"/>
              </a:spcBef>
            </a:pPr>
            <a:r>
              <a:rPr lang="en-US" sz="9156">
                <a:solidFill>
                  <a:srgbClr val="000000"/>
                </a:solidFill>
                <a:latin typeface="Open Sans Extra Bold"/>
              </a:rPr>
              <a:t>ENHANCMENT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CA1B2B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20238" y="1433233"/>
            <a:ext cx="10354515" cy="1242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>
                <a:solidFill>
                  <a:srgbClr val="000000"/>
                </a:solidFill>
                <a:latin typeface="Open Sans Extra Bold"/>
              </a:rPr>
              <a:t>Problem Statement: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A1B2B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499955" y="10059390"/>
            <a:ext cx="14099416" cy="1409941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A1B2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10713" y="2883882"/>
            <a:ext cx="11674753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Finding the way through the university building was always a hustle (especially for master’s students *wink-wink* ) but not anymore.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20238" y="5405659"/>
            <a:ext cx="10354515" cy="1242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>
                <a:solidFill>
                  <a:srgbClr val="000000"/>
                </a:solidFill>
                <a:latin typeface="Open Sans Extra Bold"/>
              </a:rPr>
              <a:t>Solution Overview: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29763" y="6792350"/>
            <a:ext cx="1035451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By providing students with a floor plan that communicates clearly where he should be at any moment in time, confusion goes away.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1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87336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65202" y="7875799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165202" y="3298645"/>
            <a:ext cx="5841799" cy="5146658"/>
            <a:chOff x="0" y="0"/>
            <a:chExt cx="1554321" cy="13693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4321" cy="1369365"/>
            </a:xfrm>
            <a:custGeom>
              <a:avLst/>
              <a:gdLst/>
              <a:ahLst/>
              <a:cxnLst/>
              <a:rect r="r" b="b" t="t" l="l"/>
              <a:pathLst>
                <a:path h="136936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187336" y="3298645"/>
            <a:ext cx="5841799" cy="5146658"/>
            <a:chOff x="0" y="0"/>
            <a:chExt cx="1554321" cy="13693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54321" cy="1369365"/>
            </a:xfrm>
            <a:custGeom>
              <a:avLst/>
              <a:gdLst/>
              <a:ahLst/>
              <a:cxnLst/>
              <a:rect r="r" b="b" t="t" l="l"/>
              <a:pathLst>
                <a:path h="136936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417025" y="1886201"/>
            <a:ext cx="7453950" cy="87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51"/>
              </a:lnSpc>
              <a:spcBef>
                <a:spcPct val="0"/>
              </a:spcBef>
            </a:pPr>
            <a:r>
              <a:rPr lang="en-US" sz="5108">
                <a:solidFill>
                  <a:srgbClr val="000000"/>
                </a:solidFill>
                <a:latin typeface="Open Sans Extra Bold"/>
              </a:rPr>
              <a:t>What are our targets?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51415" y="3538571"/>
            <a:ext cx="5113640" cy="843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5"/>
              </a:lnSpc>
            </a:pPr>
            <a:r>
              <a:rPr lang="en-US" sz="4932">
                <a:solidFill>
                  <a:srgbClr val="000000"/>
                </a:solidFill>
                <a:latin typeface="Canva Sans Bold"/>
              </a:rPr>
              <a:t>Student Support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844314" y="4810402"/>
            <a:ext cx="5184821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This service enables students to navigate through the college without getting lost.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677546" y="3912546"/>
            <a:ext cx="4426084" cy="891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4"/>
              </a:lnSpc>
            </a:pPr>
            <a:r>
              <a:rPr lang="en-US" sz="5253">
                <a:solidFill>
                  <a:srgbClr val="000000"/>
                </a:solidFill>
                <a:latin typeface="Canva Sans Bold"/>
              </a:rPr>
              <a:t>On-Hand Info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77546" y="5114183"/>
            <a:ext cx="481711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They have all the information necessary for the lectures in the palm of their hand.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93757" y="2057400"/>
            <a:ext cx="2917767" cy="4114800"/>
          </a:xfrm>
          <a:custGeom>
            <a:avLst/>
            <a:gdLst/>
            <a:ahLst/>
            <a:cxnLst/>
            <a:rect r="r" b="b" t="t" l="l"/>
            <a:pathLst>
              <a:path h="4114800" w="2917767">
                <a:moveTo>
                  <a:pt x="0" y="0"/>
                </a:moveTo>
                <a:lnTo>
                  <a:pt x="2917767" y="0"/>
                </a:lnTo>
                <a:lnTo>
                  <a:pt x="29177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93757" y="0"/>
            <a:ext cx="2761631" cy="2761631"/>
          </a:xfrm>
          <a:custGeom>
            <a:avLst/>
            <a:gdLst/>
            <a:ahLst/>
            <a:cxnLst/>
            <a:rect r="r" b="b" t="t" l="l"/>
            <a:pathLst>
              <a:path h="2761631" w="2761631">
                <a:moveTo>
                  <a:pt x="0" y="0"/>
                </a:moveTo>
                <a:lnTo>
                  <a:pt x="2761631" y="0"/>
                </a:lnTo>
                <a:lnTo>
                  <a:pt x="2761631" y="2761631"/>
                </a:lnTo>
                <a:lnTo>
                  <a:pt x="0" y="2761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7242" y="242294"/>
            <a:ext cx="17793515" cy="9802411"/>
            <a:chOff x="0" y="0"/>
            <a:chExt cx="4982580" cy="27448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82580" cy="2744893"/>
            </a:xfrm>
            <a:custGeom>
              <a:avLst/>
              <a:gdLst/>
              <a:ahLst/>
              <a:cxnLst/>
              <a:rect r="r" b="b" t="t" l="l"/>
              <a:pathLst>
                <a:path h="2744893" w="4982580">
                  <a:moveTo>
                    <a:pt x="0" y="0"/>
                  </a:moveTo>
                  <a:lnTo>
                    <a:pt x="4982580" y="0"/>
                  </a:lnTo>
                  <a:lnTo>
                    <a:pt x="4982580" y="2744893"/>
                  </a:lnTo>
                  <a:lnTo>
                    <a:pt x="0" y="2744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28600" cap="sq">
              <a:solidFill>
                <a:srgbClr val="CA1B2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982580" cy="2782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575591" y="2815493"/>
            <a:ext cx="3356707" cy="3356707"/>
          </a:xfrm>
          <a:custGeom>
            <a:avLst/>
            <a:gdLst/>
            <a:ahLst/>
            <a:cxnLst/>
            <a:rect r="r" b="b" t="t" l="l"/>
            <a:pathLst>
              <a:path h="3356707" w="3356707">
                <a:moveTo>
                  <a:pt x="0" y="0"/>
                </a:moveTo>
                <a:lnTo>
                  <a:pt x="3356707" y="0"/>
                </a:lnTo>
                <a:lnTo>
                  <a:pt x="3356707" y="3356707"/>
                </a:lnTo>
                <a:lnTo>
                  <a:pt x="0" y="33567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922124" y="2965888"/>
            <a:ext cx="3206312" cy="3206312"/>
          </a:xfrm>
          <a:custGeom>
            <a:avLst/>
            <a:gdLst/>
            <a:ahLst/>
            <a:cxnLst/>
            <a:rect r="r" b="b" t="t" l="l"/>
            <a:pathLst>
              <a:path h="3206312" w="3206312">
                <a:moveTo>
                  <a:pt x="0" y="0"/>
                </a:moveTo>
                <a:lnTo>
                  <a:pt x="3206312" y="0"/>
                </a:lnTo>
                <a:lnTo>
                  <a:pt x="3206312" y="3206312"/>
                </a:lnTo>
                <a:lnTo>
                  <a:pt x="0" y="32063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201579" y="1304307"/>
            <a:ext cx="7884841" cy="77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Extra Bold"/>
              </a:rPr>
              <a:t>Technologies Used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59564" y="6253698"/>
            <a:ext cx="323001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Arial Nova Bold"/>
              </a:rPr>
              <a:t>HTML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75598" y="6253698"/>
            <a:ext cx="235669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Arial Nova Bold"/>
              </a:rPr>
              <a:t>CSS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17433" y="6253698"/>
            <a:ext cx="139198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Arial Nova Bold"/>
              </a:rPr>
              <a:t>JS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96817" y="1223219"/>
            <a:ext cx="15632580" cy="826572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317568" y="-123825"/>
            <a:ext cx="2503748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000000"/>
                </a:solidFill>
                <a:latin typeface="Canva Sans Bold"/>
              </a:rPr>
              <a:t>Demo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DAGE5nEeRP0</dc:identifier>
  <dcterms:modified xsi:type="dcterms:W3CDTF">2011-08-01T06:04:30Z</dcterms:modified>
  <cp:revision>1</cp:revision>
  <dc:title>LEARNING ENHANCMENT</dc:title>
</cp:coreProperties>
</file>