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79AFD-D310-4F28-B59B-209F53582B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2D45E9-EEFF-4E4F-806F-DB9F6D1A95BE}">
      <dgm:prSet phldrT="[文字]"/>
      <dgm:spPr/>
      <dgm:t>
        <a:bodyPr/>
        <a:lstStyle/>
        <a:p>
          <a:r>
            <a:rPr lang="en-US" altLang="zh-TW" dirty="0"/>
            <a:t>Main.py</a:t>
          </a:r>
          <a:endParaRPr lang="zh-TW" altLang="en-US" dirty="0"/>
        </a:p>
      </dgm:t>
    </dgm:pt>
    <dgm:pt modelId="{6505A6D9-480A-48ED-9310-7955D346E2A4}" type="parTrans" cxnId="{2B476290-B35F-4125-8566-4E5EB40939B4}">
      <dgm:prSet/>
      <dgm:spPr/>
      <dgm:t>
        <a:bodyPr/>
        <a:lstStyle/>
        <a:p>
          <a:endParaRPr lang="zh-TW" altLang="en-US"/>
        </a:p>
      </dgm:t>
    </dgm:pt>
    <dgm:pt modelId="{3035CA0A-22FA-4DD6-8044-AED531CA6F19}" type="sibTrans" cxnId="{2B476290-B35F-4125-8566-4E5EB40939B4}">
      <dgm:prSet/>
      <dgm:spPr/>
      <dgm:t>
        <a:bodyPr/>
        <a:lstStyle/>
        <a:p>
          <a:endParaRPr lang="zh-TW" altLang="en-US"/>
        </a:p>
      </dgm:t>
    </dgm:pt>
    <dgm:pt modelId="{6F86D2C0-EA73-469C-A012-458A56F3CA2C}">
      <dgm:prSet phldrT="[文字]"/>
      <dgm:spPr/>
      <dgm:t>
        <a:bodyPr/>
        <a:lstStyle/>
        <a:p>
          <a:r>
            <a:rPr lang="en-US" altLang="en-US" dirty="0"/>
            <a:t>Flir_camera.py</a:t>
          </a:r>
          <a:endParaRPr lang="zh-TW" altLang="en-US" dirty="0"/>
        </a:p>
      </dgm:t>
    </dgm:pt>
    <dgm:pt modelId="{D78B9554-B3FC-469A-A374-4C23AB4ACABD}" type="parTrans" cxnId="{B375888D-56EE-443C-9D8F-0A21ABB20426}">
      <dgm:prSet/>
      <dgm:spPr/>
      <dgm:t>
        <a:bodyPr/>
        <a:lstStyle/>
        <a:p>
          <a:endParaRPr lang="zh-TW" altLang="en-US"/>
        </a:p>
      </dgm:t>
    </dgm:pt>
    <dgm:pt modelId="{51FE7BDD-20B4-4BD5-AAF9-BC5667C7CAD0}" type="sibTrans" cxnId="{B375888D-56EE-443C-9D8F-0A21ABB20426}">
      <dgm:prSet/>
      <dgm:spPr/>
      <dgm:t>
        <a:bodyPr/>
        <a:lstStyle/>
        <a:p>
          <a:endParaRPr lang="zh-TW" altLang="en-US"/>
        </a:p>
      </dgm:t>
    </dgm:pt>
    <dgm:pt modelId="{C6D6D214-F9EA-447A-9C55-C3C4F789955C}">
      <dgm:prSet phldrT="[文字]"/>
      <dgm:spPr/>
      <dgm:t>
        <a:bodyPr/>
        <a:lstStyle/>
        <a:p>
          <a:r>
            <a:rPr lang="en-US" altLang="en-US" dirty="0"/>
            <a:t>pattern_gamma.py</a:t>
          </a:r>
          <a:endParaRPr lang="zh-TW" altLang="en-US" dirty="0"/>
        </a:p>
      </dgm:t>
    </dgm:pt>
    <dgm:pt modelId="{E2C7208F-277B-464A-B217-6467FE1F21A4}" type="parTrans" cxnId="{3BC279BC-7E2A-4E40-BC6D-B4B5AF846910}">
      <dgm:prSet/>
      <dgm:spPr/>
      <dgm:t>
        <a:bodyPr/>
        <a:lstStyle/>
        <a:p>
          <a:endParaRPr lang="zh-TW" altLang="en-US"/>
        </a:p>
      </dgm:t>
    </dgm:pt>
    <dgm:pt modelId="{9ACB0724-091B-43EC-BD80-80A9E6D14826}" type="sibTrans" cxnId="{3BC279BC-7E2A-4E40-BC6D-B4B5AF846910}">
      <dgm:prSet/>
      <dgm:spPr/>
      <dgm:t>
        <a:bodyPr/>
        <a:lstStyle/>
        <a:p>
          <a:endParaRPr lang="zh-TW" altLang="en-US"/>
        </a:p>
      </dgm:t>
    </dgm:pt>
    <dgm:pt modelId="{3566DCC7-7391-4FAF-AC33-8975CD822196}">
      <dgm:prSet phldrT="[文字]"/>
      <dgm:spPr/>
      <dgm:t>
        <a:bodyPr/>
        <a:lstStyle/>
        <a:p>
          <a:r>
            <a:rPr lang="en-US" altLang="en-US" dirty="0"/>
            <a:t>pattern_gamma.py</a:t>
          </a:r>
          <a:endParaRPr lang="zh-TW" altLang="en-US" dirty="0"/>
        </a:p>
      </dgm:t>
    </dgm:pt>
    <dgm:pt modelId="{B5C1FE97-7ED4-4921-9A7C-9D4EFB394DCA}" type="parTrans" cxnId="{0D70F8CB-69F7-4FE1-8B92-6C2921CF740A}">
      <dgm:prSet/>
      <dgm:spPr/>
      <dgm:t>
        <a:bodyPr/>
        <a:lstStyle/>
        <a:p>
          <a:endParaRPr lang="zh-TW" altLang="en-US"/>
        </a:p>
      </dgm:t>
    </dgm:pt>
    <dgm:pt modelId="{2A2BC991-F4E9-4E28-A08B-10155A3C94E7}" type="sibTrans" cxnId="{0D70F8CB-69F7-4FE1-8B92-6C2921CF740A}">
      <dgm:prSet/>
      <dgm:spPr/>
      <dgm:t>
        <a:bodyPr/>
        <a:lstStyle/>
        <a:p>
          <a:endParaRPr lang="zh-TW" altLang="en-US"/>
        </a:p>
      </dgm:t>
    </dgm:pt>
    <dgm:pt modelId="{46195C68-9195-40DB-A2AB-9E8690E49B1A}">
      <dgm:prSet phldrT="[文字]"/>
      <dgm:spPr/>
      <dgm:t>
        <a:bodyPr/>
        <a:lstStyle/>
        <a:p>
          <a:r>
            <a:rPr lang="en-US" altLang="en-US"/>
            <a:t>GlobalVar.py</a:t>
          </a:r>
          <a:endParaRPr lang="zh-TW" altLang="en-US" dirty="0"/>
        </a:p>
      </dgm:t>
    </dgm:pt>
    <dgm:pt modelId="{EBB39C04-7A67-4F12-B92B-AB3A5B272D84}" type="parTrans" cxnId="{691E46A7-0FB7-434C-AD23-3669EEF27B56}">
      <dgm:prSet/>
      <dgm:spPr/>
      <dgm:t>
        <a:bodyPr/>
        <a:lstStyle/>
        <a:p>
          <a:endParaRPr lang="zh-TW" altLang="en-US"/>
        </a:p>
      </dgm:t>
    </dgm:pt>
    <dgm:pt modelId="{5B1819DE-D731-4109-83CB-7043B5527345}" type="sibTrans" cxnId="{691E46A7-0FB7-434C-AD23-3669EEF27B56}">
      <dgm:prSet/>
      <dgm:spPr/>
      <dgm:t>
        <a:bodyPr/>
        <a:lstStyle/>
        <a:p>
          <a:endParaRPr lang="zh-TW" altLang="en-US"/>
        </a:p>
      </dgm:t>
    </dgm:pt>
    <dgm:pt modelId="{2D11FFBC-F821-4C37-B49C-2D0CBF39E9FB}" type="pres">
      <dgm:prSet presAssocID="{BB079AFD-D310-4F28-B59B-209F53582B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B5407F-71AD-4205-AA4B-1B4B8D59A705}" type="pres">
      <dgm:prSet presAssocID="{DE2D45E9-EEFF-4E4F-806F-DB9F6D1A95BE}" presName="hierRoot1" presStyleCnt="0"/>
      <dgm:spPr/>
    </dgm:pt>
    <dgm:pt modelId="{02A26E02-F6C8-4F2D-8596-47F7FAB832D5}" type="pres">
      <dgm:prSet presAssocID="{DE2D45E9-EEFF-4E4F-806F-DB9F6D1A95BE}" presName="composite" presStyleCnt="0"/>
      <dgm:spPr/>
    </dgm:pt>
    <dgm:pt modelId="{76A6A442-D24C-4B8C-AD0F-ECAAC257C393}" type="pres">
      <dgm:prSet presAssocID="{DE2D45E9-EEFF-4E4F-806F-DB9F6D1A95BE}" presName="background" presStyleLbl="node0" presStyleIdx="0" presStyleCnt="1"/>
      <dgm:spPr/>
    </dgm:pt>
    <dgm:pt modelId="{CF6A8B2B-C8D0-4458-9534-31560403FE95}" type="pres">
      <dgm:prSet presAssocID="{DE2D45E9-EEFF-4E4F-806F-DB9F6D1A95BE}" presName="text" presStyleLbl="fgAcc0" presStyleIdx="0" presStyleCnt="1">
        <dgm:presLayoutVars>
          <dgm:chPref val="3"/>
        </dgm:presLayoutVars>
      </dgm:prSet>
      <dgm:spPr/>
    </dgm:pt>
    <dgm:pt modelId="{22777682-F4B4-4BCF-921A-E3734B01BB78}" type="pres">
      <dgm:prSet presAssocID="{DE2D45E9-EEFF-4E4F-806F-DB9F6D1A95BE}" presName="hierChild2" presStyleCnt="0"/>
      <dgm:spPr/>
    </dgm:pt>
    <dgm:pt modelId="{20690747-BE98-4964-8BA7-97D728669F66}" type="pres">
      <dgm:prSet presAssocID="{D78B9554-B3FC-469A-A374-4C23AB4ACABD}" presName="Name10" presStyleLbl="parChTrans1D2" presStyleIdx="0" presStyleCnt="4"/>
      <dgm:spPr/>
    </dgm:pt>
    <dgm:pt modelId="{3049CEF2-5F07-447D-8AD8-769668FA468B}" type="pres">
      <dgm:prSet presAssocID="{6F86D2C0-EA73-469C-A012-458A56F3CA2C}" presName="hierRoot2" presStyleCnt="0"/>
      <dgm:spPr/>
    </dgm:pt>
    <dgm:pt modelId="{CB45F78C-8B35-4FED-BAA6-EA6D3A484218}" type="pres">
      <dgm:prSet presAssocID="{6F86D2C0-EA73-469C-A012-458A56F3CA2C}" presName="composite2" presStyleCnt="0"/>
      <dgm:spPr/>
    </dgm:pt>
    <dgm:pt modelId="{702765D7-E617-42FC-B447-EED454122812}" type="pres">
      <dgm:prSet presAssocID="{6F86D2C0-EA73-469C-A012-458A56F3CA2C}" presName="background2" presStyleLbl="node2" presStyleIdx="0" presStyleCnt="4"/>
      <dgm:spPr/>
    </dgm:pt>
    <dgm:pt modelId="{FDFD8D06-2CC7-426A-A0AD-64D3D401EFEE}" type="pres">
      <dgm:prSet presAssocID="{6F86D2C0-EA73-469C-A012-458A56F3CA2C}" presName="text2" presStyleLbl="fgAcc2" presStyleIdx="0" presStyleCnt="4">
        <dgm:presLayoutVars>
          <dgm:chPref val="3"/>
        </dgm:presLayoutVars>
      </dgm:prSet>
      <dgm:spPr/>
    </dgm:pt>
    <dgm:pt modelId="{80397C84-A5F4-46D4-B7E8-0E2C31672B51}" type="pres">
      <dgm:prSet presAssocID="{6F86D2C0-EA73-469C-A012-458A56F3CA2C}" presName="hierChild3" presStyleCnt="0"/>
      <dgm:spPr/>
    </dgm:pt>
    <dgm:pt modelId="{AF300618-27F5-499C-9A26-29B9432E2496}" type="pres">
      <dgm:prSet presAssocID="{E2C7208F-277B-464A-B217-6467FE1F21A4}" presName="Name10" presStyleLbl="parChTrans1D2" presStyleIdx="1" presStyleCnt="4"/>
      <dgm:spPr/>
    </dgm:pt>
    <dgm:pt modelId="{56617BFB-5FC6-44D6-8CBD-D519EDBAE7F9}" type="pres">
      <dgm:prSet presAssocID="{C6D6D214-F9EA-447A-9C55-C3C4F789955C}" presName="hierRoot2" presStyleCnt="0"/>
      <dgm:spPr/>
    </dgm:pt>
    <dgm:pt modelId="{D0E63EC9-09A0-4F2C-8540-81E6ACCD5351}" type="pres">
      <dgm:prSet presAssocID="{C6D6D214-F9EA-447A-9C55-C3C4F789955C}" presName="composite2" presStyleCnt="0"/>
      <dgm:spPr/>
    </dgm:pt>
    <dgm:pt modelId="{25941314-DD4D-492B-987B-5E0BE208242F}" type="pres">
      <dgm:prSet presAssocID="{C6D6D214-F9EA-447A-9C55-C3C4F789955C}" presName="background2" presStyleLbl="node2" presStyleIdx="1" presStyleCnt="4"/>
      <dgm:spPr/>
    </dgm:pt>
    <dgm:pt modelId="{4A81FB4D-503E-4CB4-8421-7DE8931E4CCE}" type="pres">
      <dgm:prSet presAssocID="{C6D6D214-F9EA-447A-9C55-C3C4F789955C}" presName="text2" presStyleLbl="fgAcc2" presStyleIdx="1" presStyleCnt="4">
        <dgm:presLayoutVars>
          <dgm:chPref val="3"/>
        </dgm:presLayoutVars>
      </dgm:prSet>
      <dgm:spPr/>
    </dgm:pt>
    <dgm:pt modelId="{BD458D37-C2C1-440C-8B8E-EB4E2F142B7E}" type="pres">
      <dgm:prSet presAssocID="{C6D6D214-F9EA-447A-9C55-C3C4F789955C}" presName="hierChild3" presStyleCnt="0"/>
      <dgm:spPr/>
    </dgm:pt>
    <dgm:pt modelId="{49673F20-8C99-4D66-A5F4-09B085FF4E92}" type="pres">
      <dgm:prSet presAssocID="{B5C1FE97-7ED4-4921-9A7C-9D4EFB394DCA}" presName="Name10" presStyleLbl="parChTrans1D2" presStyleIdx="2" presStyleCnt="4"/>
      <dgm:spPr/>
    </dgm:pt>
    <dgm:pt modelId="{49B9CBBB-7C58-401E-BE37-B5D5DAF46584}" type="pres">
      <dgm:prSet presAssocID="{3566DCC7-7391-4FAF-AC33-8975CD822196}" presName="hierRoot2" presStyleCnt="0"/>
      <dgm:spPr/>
    </dgm:pt>
    <dgm:pt modelId="{D06368D5-4136-4F57-83F7-FAEA9DC26125}" type="pres">
      <dgm:prSet presAssocID="{3566DCC7-7391-4FAF-AC33-8975CD822196}" presName="composite2" presStyleCnt="0"/>
      <dgm:spPr/>
    </dgm:pt>
    <dgm:pt modelId="{B5451B10-4D71-46A3-B72B-79D2A2598483}" type="pres">
      <dgm:prSet presAssocID="{3566DCC7-7391-4FAF-AC33-8975CD822196}" presName="background2" presStyleLbl="node2" presStyleIdx="2" presStyleCnt="4"/>
      <dgm:spPr/>
    </dgm:pt>
    <dgm:pt modelId="{36DF8FBD-B18B-414A-8778-5102CBBE6BAC}" type="pres">
      <dgm:prSet presAssocID="{3566DCC7-7391-4FAF-AC33-8975CD822196}" presName="text2" presStyleLbl="fgAcc2" presStyleIdx="2" presStyleCnt="4">
        <dgm:presLayoutVars>
          <dgm:chPref val="3"/>
        </dgm:presLayoutVars>
      </dgm:prSet>
      <dgm:spPr/>
    </dgm:pt>
    <dgm:pt modelId="{93B0F6DE-2D6E-494B-B47D-B898736D0499}" type="pres">
      <dgm:prSet presAssocID="{3566DCC7-7391-4FAF-AC33-8975CD822196}" presName="hierChild3" presStyleCnt="0"/>
      <dgm:spPr/>
    </dgm:pt>
    <dgm:pt modelId="{198E96B8-51C2-42E2-9A08-A1D762E72B37}" type="pres">
      <dgm:prSet presAssocID="{EBB39C04-7A67-4F12-B92B-AB3A5B272D84}" presName="Name10" presStyleLbl="parChTrans1D2" presStyleIdx="3" presStyleCnt="4"/>
      <dgm:spPr/>
    </dgm:pt>
    <dgm:pt modelId="{10FE7E38-47FA-4105-972F-9078C270E20C}" type="pres">
      <dgm:prSet presAssocID="{46195C68-9195-40DB-A2AB-9E8690E49B1A}" presName="hierRoot2" presStyleCnt="0"/>
      <dgm:spPr/>
    </dgm:pt>
    <dgm:pt modelId="{111EA845-1405-42C3-98DE-7D56934BEAA9}" type="pres">
      <dgm:prSet presAssocID="{46195C68-9195-40DB-A2AB-9E8690E49B1A}" presName="composite2" presStyleCnt="0"/>
      <dgm:spPr/>
    </dgm:pt>
    <dgm:pt modelId="{3E8E47BF-B338-4473-B1E8-05240AE8451A}" type="pres">
      <dgm:prSet presAssocID="{46195C68-9195-40DB-A2AB-9E8690E49B1A}" presName="background2" presStyleLbl="node2" presStyleIdx="3" presStyleCnt="4"/>
      <dgm:spPr/>
    </dgm:pt>
    <dgm:pt modelId="{DD185BCB-0386-45E7-8A98-F01BD81E0B02}" type="pres">
      <dgm:prSet presAssocID="{46195C68-9195-40DB-A2AB-9E8690E49B1A}" presName="text2" presStyleLbl="fgAcc2" presStyleIdx="3" presStyleCnt="4">
        <dgm:presLayoutVars>
          <dgm:chPref val="3"/>
        </dgm:presLayoutVars>
      </dgm:prSet>
      <dgm:spPr/>
    </dgm:pt>
    <dgm:pt modelId="{5AA26FBC-342C-4094-9931-5765E1DE526A}" type="pres">
      <dgm:prSet presAssocID="{46195C68-9195-40DB-A2AB-9E8690E49B1A}" presName="hierChild3" presStyleCnt="0"/>
      <dgm:spPr/>
    </dgm:pt>
  </dgm:ptLst>
  <dgm:cxnLst>
    <dgm:cxn modelId="{4CEC0226-900B-46D0-A93B-336CEE6B4E72}" type="presOf" srcId="{DE2D45E9-EEFF-4E4F-806F-DB9F6D1A95BE}" destId="{CF6A8B2B-C8D0-4458-9534-31560403FE95}" srcOrd="0" destOrd="0" presId="urn:microsoft.com/office/officeart/2005/8/layout/hierarchy1"/>
    <dgm:cxn modelId="{041D6233-67F0-4AAC-B772-20B7D24E0870}" type="presOf" srcId="{46195C68-9195-40DB-A2AB-9E8690E49B1A}" destId="{DD185BCB-0386-45E7-8A98-F01BD81E0B02}" srcOrd="0" destOrd="0" presId="urn:microsoft.com/office/officeart/2005/8/layout/hierarchy1"/>
    <dgm:cxn modelId="{8B60315E-9CF2-406F-882E-8D48A56F7B0C}" type="presOf" srcId="{B5C1FE97-7ED4-4921-9A7C-9D4EFB394DCA}" destId="{49673F20-8C99-4D66-A5F4-09B085FF4E92}" srcOrd="0" destOrd="0" presId="urn:microsoft.com/office/officeart/2005/8/layout/hierarchy1"/>
    <dgm:cxn modelId="{33731843-61A1-402C-A48D-AAB1194DD707}" type="presOf" srcId="{EBB39C04-7A67-4F12-B92B-AB3A5B272D84}" destId="{198E96B8-51C2-42E2-9A08-A1D762E72B37}" srcOrd="0" destOrd="0" presId="urn:microsoft.com/office/officeart/2005/8/layout/hierarchy1"/>
    <dgm:cxn modelId="{3D89CD47-F881-4082-91FD-A30EEB2F9233}" type="presOf" srcId="{D78B9554-B3FC-469A-A374-4C23AB4ACABD}" destId="{20690747-BE98-4964-8BA7-97D728669F66}" srcOrd="0" destOrd="0" presId="urn:microsoft.com/office/officeart/2005/8/layout/hierarchy1"/>
    <dgm:cxn modelId="{9B60B170-9113-437F-83F6-0C788034C127}" type="presOf" srcId="{C6D6D214-F9EA-447A-9C55-C3C4F789955C}" destId="{4A81FB4D-503E-4CB4-8421-7DE8931E4CCE}" srcOrd="0" destOrd="0" presId="urn:microsoft.com/office/officeart/2005/8/layout/hierarchy1"/>
    <dgm:cxn modelId="{4FEE397C-3A41-4C59-873B-FFCB04F5003F}" type="presOf" srcId="{3566DCC7-7391-4FAF-AC33-8975CD822196}" destId="{36DF8FBD-B18B-414A-8778-5102CBBE6BAC}" srcOrd="0" destOrd="0" presId="urn:microsoft.com/office/officeart/2005/8/layout/hierarchy1"/>
    <dgm:cxn modelId="{B375888D-56EE-443C-9D8F-0A21ABB20426}" srcId="{DE2D45E9-EEFF-4E4F-806F-DB9F6D1A95BE}" destId="{6F86D2C0-EA73-469C-A012-458A56F3CA2C}" srcOrd="0" destOrd="0" parTransId="{D78B9554-B3FC-469A-A374-4C23AB4ACABD}" sibTransId="{51FE7BDD-20B4-4BD5-AAF9-BC5667C7CAD0}"/>
    <dgm:cxn modelId="{2B476290-B35F-4125-8566-4E5EB40939B4}" srcId="{BB079AFD-D310-4F28-B59B-209F53582BE2}" destId="{DE2D45E9-EEFF-4E4F-806F-DB9F6D1A95BE}" srcOrd="0" destOrd="0" parTransId="{6505A6D9-480A-48ED-9310-7955D346E2A4}" sibTransId="{3035CA0A-22FA-4DD6-8044-AED531CA6F19}"/>
    <dgm:cxn modelId="{2D7325A0-4FBC-42D9-883B-E8B88B88F37D}" type="presOf" srcId="{BB079AFD-D310-4F28-B59B-209F53582BE2}" destId="{2D11FFBC-F821-4C37-B49C-2D0CBF39E9FB}" srcOrd="0" destOrd="0" presId="urn:microsoft.com/office/officeart/2005/8/layout/hierarchy1"/>
    <dgm:cxn modelId="{691E46A7-0FB7-434C-AD23-3669EEF27B56}" srcId="{DE2D45E9-EEFF-4E4F-806F-DB9F6D1A95BE}" destId="{46195C68-9195-40DB-A2AB-9E8690E49B1A}" srcOrd="3" destOrd="0" parTransId="{EBB39C04-7A67-4F12-B92B-AB3A5B272D84}" sibTransId="{5B1819DE-D731-4109-83CB-7043B5527345}"/>
    <dgm:cxn modelId="{3BC279BC-7E2A-4E40-BC6D-B4B5AF846910}" srcId="{DE2D45E9-EEFF-4E4F-806F-DB9F6D1A95BE}" destId="{C6D6D214-F9EA-447A-9C55-C3C4F789955C}" srcOrd="1" destOrd="0" parTransId="{E2C7208F-277B-464A-B217-6467FE1F21A4}" sibTransId="{9ACB0724-091B-43EC-BD80-80A9E6D14826}"/>
    <dgm:cxn modelId="{0D70F8CB-69F7-4FE1-8B92-6C2921CF740A}" srcId="{DE2D45E9-EEFF-4E4F-806F-DB9F6D1A95BE}" destId="{3566DCC7-7391-4FAF-AC33-8975CD822196}" srcOrd="2" destOrd="0" parTransId="{B5C1FE97-7ED4-4921-9A7C-9D4EFB394DCA}" sibTransId="{2A2BC991-F4E9-4E28-A08B-10155A3C94E7}"/>
    <dgm:cxn modelId="{72D7E9D9-ADEE-4BB5-8EC3-EA8B06C6E373}" type="presOf" srcId="{E2C7208F-277B-464A-B217-6467FE1F21A4}" destId="{AF300618-27F5-499C-9A26-29B9432E2496}" srcOrd="0" destOrd="0" presId="urn:microsoft.com/office/officeart/2005/8/layout/hierarchy1"/>
    <dgm:cxn modelId="{4FC9E0EC-F2F2-494D-8C9B-45D39AFF880E}" type="presOf" srcId="{6F86D2C0-EA73-469C-A012-458A56F3CA2C}" destId="{FDFD8D06-2CC7-426A-A0AD-64D3D401EFEE}" srcOrd="0" destOrd="0" presId="urn:microsoft.com/office/officeart/2005/8/layout/hierarchy1"/>
    <dgm:cxn modelId="{E6C8561D-9AEE-4EF2-9A89-2BF39F876B4B}" type="presParOf" srcId="{2D11FFBC-F821-4C37-B49C-2D0CBF39E9FB}" destId="{49B5407F-71AD-4205-AA4B-1B4B8D59A705}" srcOrd="0" destOrd="0" presId="urn:microsoft.com/office/officeart/2005/8/layout/hierarchy1"/>
    <dgm:cxn modelId="{078382FF-27E0-4680-B04D-579CFCF3DD1F}" type="presParOf" srcId="{49B5407F-71AD-4205-AA4B-1B4B8D59A705}" destId="{02A26E02-F6C8-4F2D-8596-47F7FAB832D5}" srcOrd="0" destOrd="0" presId="urn:microsoft.com/office/officeart/2005/8/layout/hierarchy1"/>
    <dgm:cxn modelId="{FABFDFA4-DFDD-4E22-B577-7AC83584EC46}" type="presParOf" srcId="{02A26E02-F6C8-4F2D-8596-47F7FAB832D5}" destId="{76A6A442-D24C-4B8C-AD0F-ECAAC257C393}" srcOrd="0" destOrd="0" presId="urn:microsoft.com/office/officeart/2005/8/layout/hierarchy1"/>
    <dgm:cxn modelId="{1862D20D-CF05-4DC4-B85D-E96874A6CABE}" type="presParOf" srcId="{02A26E02-F6C8-4F2D-8596-47F7FAB832D5}" destId="{CF6A8B2B-C8D0-4458-9534-31560403FE95}" srcOrd="1" destOrd="0" presId="urn:microsoft.com/office/officeart/2005/8/layout/hierarchy1"/>
    <dgm:cxn modelId="{0D9E73BD-051D-41B8-8A65-79486803A5A8}" type="presParOf" srcId="{49B5407F-71AD-4205-AA4B-1B4B8D59A705}" destId="{22777682-F4B4-4BCF-921A-E3734B01BB78}" srcOrd="1" destOrd="0" presId="urn:microsoft.com/office/officeart/2005/8/layout/hierarchy1"/>
    <dgm:cxn modelId="{82488DC4-34C8-4013-B8CF-1D975390023D}" type="presParOf" srcId="{22777682-F4B4-4BCF-921A-E3734B01BB78}" destId="{20690747-BE98-4964-8BA7-97D728669F66}" srcOrd="0" destOrd="0" presId="urn:microsoft.com/office/officeart/2005/8/layout/hierarchy1"/>
    <dgm:cxn modelId="{7286EA0C-86A5-4425-ADF6-FA16D150B716}" type="presParOf" srcId="{22777682-F4B4-4BCF-921A-E3734B01BB78}" destId="{3049CEF2-5F07-447D-8AD8-769668FA468B}" srcOrd="1" destOrd="0" presId="urn:microsoft.com/office/officeart/2005/8/layout/hierarchy1"/>
    <dgm:cxn modelId="{F4388B6C-D311-49B9-AE8D-10C640F646A2}" type="presParOf" srcId="{3049CEF2-5F07-447D-8AD8-769668FA468B}" destId="{CB45F78C-8B35-4FED-BAA6-EA6D3A484218}" srcOrd="0" destOrd="0" presId="urn:microsoft.com/office/officeart/2005/8/layout/hierarchy1"/>
    <dgm:cxn modelId="{4C8B66BF-DDC1-42BD-BA7B-EEAB92E51ED2}" type="presParOf" srcId="{CB45F78C-8B35-4FED-BAA6-EA6D3A484218}" destId="{702765D7-E617-42FC-B447-EED454122812}" srcOrd="0" destOrd="0" presId="urn:microsoft.com/office/officeart/2005/8/layout/hierarchy1"/>
    <dgm:cxn modelId="{8FFA8F4E-F287-4986-A343-9C114564B7F2}" type="presParOf" srcId="{CB45F78C-8B35-4FED-BAA6-EA6D3A484218}" destId="{FDFD8D06-2CC7-426A-A0AD-64D3D401EFEE}" srcOrd="1" destOrd="0" presId="urn:microsoft.com/office/officeart/2005/8/layout/hierarchy1"/>
    <dgm:cxn modelId="{22167DFD-42AB-4C97-A6BD-8C2932BFD094}" type="presParOf" srcId="{3049CEF2-5F07-447D-8AD8-769668FA468B}" destId="{80397C84-A5F4-46D4-B7E8-0E2C31672B51}" srcOrd="1" destOrd="0" presId="urn:microsoft.com/office/officeart/2005/8/layout/hierarchy1"/>
    <dgm:cxn modelId="{3191AF94-D1DB-4DC8-AF7E-716F93A5E8DA}" type="presParOf" srcId="{22777682-F4B4-4BCF-921A-E3734B01BB78}" destId="{AF300618-27F5-499C-9A26-29B9432E2496}" srcOrd="2" destOrd="0" presId="urn:microsoft.com/office/officeart/2005/8/layout/hierarchy1"/>
    <dgm:cxn modelId="{FE8524D4-DA01-4AD1-98A7-C73299E5A67F}" type="presParOf" srcId="{22777682-F4B4-4BCF-921A-E3734B01BB78}" destId="{56617BFB-5FC6-44D6-8CBD-D519EDBAE7F9}" srcOrd="3" destOrd="0" presId="urn:microsoft.com/office/officeart/2005/8/layout/hierarchy1"/>
    <dgm:cxn modelId="{1AEE2718-422D-46E4-B6EA-01D86A988468}" type="presParOf" srcId="{56617BFB-5FC6-44D6-8CBD-D519EDBAE7F9}" destId="{D0E63EC9-09A0-4F2C-8540-81E6ACCD5351}" srcOrd="0" destOrd="0" presId="urn:microsoft.com/office/officeart/2005/8/layout/hierarchy1"/>
    <dgm:cxn modelId="{CA062249-2B4C-405C-9C06-BBAE7E619695}" type="presParOf" srcId="{D0E63EC9-09A0-4F2C-8540-81E6ACCD5351}" destId="{25941314-DD4D-492B-987B-5E0BE208242F}" srcOrd="0" destOrd="0" presId="urn:microsoft.com/office/officeart/2005/8/layout/hierarchy1"/>
    <dgm:cxn modelId="{6AA25437-22CB-49CD-81E4-C0950CB0077C}" type="presParOf" srcId="{D0E63EC9-09A0-4F2C-8540-81E6ACCD5351}" destId="{4A81FB4D-503E-4CB4-8421-7DE8931E4CCE}" srcOrd="1" destOrd="0" presId="urn:microsoft.com/office/officeart/2005/8/layout/hierarchy1"/>
    <dgm:cxn modelId="{FCC7D177-FD68-407B-9ADB-4DCF22DA8EF2}" type="presParOf" srcId="{56617BFB-5FC6-44D6-8CBD-D519EDBAE7F9}" destId="{BD458D37-C2C1-440C-8B8E-EB4E2F142B7E}" srcOrd="1" destOrd="0" presId="urn:microsoft.com/office/officeart/2005/8/layout/hierarchy1"/>
    <dgm:cxn modelId="{F6568D33-472B-4B4A-ABDA-B0641A5C3CDB}" type="presParOf" srcId="{22777682-F4B4-4BCF-921A-E3734B01BB78}" destId="{49673F20-8C99-4D66-A5F4-09B085FF4E92}" srcOrd="4" destOrd="0" presId="urn:microsoft.com/office/officeart/2005/8/layout/hierarchy1"/>
    <dgm:cxn modelId="{7E80EAC3-0C2A-49A8-80AB-F8D66D340913}" type="presParOf" srcId="{22777682-F4B4-4BCF-921A-E3734B01BB78}" destId="{49B9CBBB-7C58-401E-BE37-B5D5DAF46584}" srcOrd="5" destOrd="0" presId="urn:microsoft.com/office/officeart/2005/8/layout/hierarchy1"/>
    <dgm:cxn modelId="{35459E00-BBB6-4C22-9343-1B98BD24CB7C}" type="presParOf" srcId="{49B9CBBB-7C58-401E-BE37-B5D5DAF46584}" destId="{D06368D5-4136-4F57-83F7-FAEA9DC26125}" srcOrd="0" destOrd="0" presId="urn:microsoft.com/office/officeart/2005/8/layout/hierarchy1"/>
    <dgm:cxn modelId="{707E1404-35F2-4A81-B223-D7C49CA8BC42}" type="presParOf" srcId="{D06368D5-4136-4F57-83F7-FAEA9DC26125}" destId="{B5451B10-4D71-46A3-B72B-79D2A2598483}" srcOrd="0" destOrd="0" presId="urn:microsoft.com/office/officeart/2005/8/layout/hierarchy1"/>
    <dgm:cxn modelId="{9AFD7E70-16D2-49BA-A557-DEA7EB3755CA}" type="presParOf" srcId="{D06368D5-4136-4F57-83F7-FAEA9DC26125}" destId="{36DF8FBD-B18B-414A-8778-5102CBBE6BAC}" srcOrd="1" destOrd="0" presId="urn:microsoft.com/office/officeart/2005/8/layout/hierarchy1"/>
    <dgm:cxn modelId="{BA6E7D6D-E77A-40FC-BE9B-44FD6DF009D2}" type="presParOf" srcId="{49B9CBBB-7C58-401E-BE37-B5D5DAF46584}" destId="{93B0F6DE-2D6E-494B-B47D-B898736D0499}" srcOrd="1" destOrd="0" presId="urn:microsoft.com/office/officeart/2005/8/layout/hierarchy1"/>
    <dgm:cxn modelId="{3C0FD01F-E2A7-412C-B174-9A7B2AC4CEB6}" type="presParOf" srcId="{22777682-F4B4-4BCF-921A-E3734B01BB78}" destId="{198E96B8-51C2-42E2-9A08-A1D762E72B37}" srcOrd="6" destOrd="0" presId="urn:microsoft.com/office/officeart/2005/8/layout/hierarchy1"/>
    <dgm:cxn modelId="{F7572FCC-5317-4FFC-A656-1B3BF1914EFA}" type="presParOf" srcId="{22777682-F4B4-4BCF-921A-E3734B01BB78}" destId="{10FE7E38-47FA-4105-972F-9078C270E20C}" srcOrd="7" destOrd="0" presId="urn:microsoft.com/office/officeart/2005/8/layout/hierarchy1"/>
    <dgm:cxn modelId="{E531291C-35D2-41AD-9A8B-E004599AE9C8}" type="presParOf" srcId="{10FE7E38-47FA-4105-972F-9078C270E20C}" destId="{111EA845-1405-42C3-98DE-7D56934BEAA9}" srcOrd="0" destOrd="0" presId="urn:microsoft.com/office/officeart/2005/8/layout/hierarchy1"/>
    <dgm:cxn modelId="{C913FB10-052F-40C4-AC16-4D9EF1AF6863}" type="presParOf" srcId="{111EA845-1405-42C3-98DE-7D56934BEAA9}" destId="{3E8E47BF-B338-4473-B1E8-05240AE8451A}" srcOrd="0" destOrd="0" presId="urn:microsoft.com/office/officeart/2005/8/layout/hierarchy1"/>
    <dgm:cxn modelId="{D1D4A6BD-033A-4201-BF65-DD024EC4A520}" type="presParOf" srcId="{111EA845-1405-42C3-98DE-7D56934BEAA9}" destId="{DD185BCB-0386-45E7-8A98-F01BD81E0B02}" srcOrd="1" destOrd="0" presId="urn:microsoft.com/office/officeart/2005/8/layout/hierarchy1"/>
    <dgm:cxn modelId="{2DE18603-E6E2-416C-8375-51BD8AC65A55}" type="presParOf" srcId="{10FE7E38-47FA-4105-972F-9078C270E20C}" destId="{5AA26FBC-342C-4094-9931-5765E1DE52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E96B8-51C2-42E2-9A08-A1D762E72B37}">
      <dsp:nvSpPr>
        <dsp:cNvPr id="0" name=""/>
        <dsp:cNvSpPr/>
      </dsp:nvSpPr>
      <dsp:spPr>
        <a:xfrm>
          <a:off x="3969543" y="2372360"/>
          <a:ext cx="3117056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3117056" y="336972"/>
              </a:lnTo>
              <a:lnTo>
                <a:pt x="3117056" y="4944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73F20-8C99-4D66-A5F4-09B085FF4E92}">
      <dsp:nvSpPr>
        <dsp:cNvPr id="0" name=""/>
        <dsp:cNvSpPr/>
      </dsp:nvSpPr>
      <dsp:spPr>
        <a:xfrm>
          <a:off x="3969543" y="2372360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1039018" y="336972"/>
              </a:lnTo>
              <a:lnTo>
                <a:pt x="1039018" y="4944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00618-27F5-499C-9A26-29B9432E2496}">
      <dsp:nvSpPr>
        <dsp:cNvPr id="0" name=""/>
        <dsp:cNvSpPr/>
      </dsp:nvSpPr>
      <dsp:spPr>
        <a:xfrm>
          <a:off x="2930524" y="2372360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1039018" y="0"/>
              </a:moveTo>
              <a:lnTo>
                <a:pt x="1039018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90747-BE98-4964-8BA7-97D728669F66}">
      <dsp:nvSpPr>
        <dsp:cNvPr id="0" name=""/>
        <dsp:cNvSpPr/>
      </dsp:nvSpPr>
      <dsp:spPr>
        <a:xfrm>
          <a:off x="852487" y="2372360"/>
          <a:ext cx="3117056" cy="494478"/>
        </a:xfrm>
        <a:custGeom>
          <a:avLst/>
          <a:gdLst/>
          <a:ahLst/>
          <a:cxnLst/>
          <a:rect l="0" t="0" r="0" b="0"/>
          <a:pathLst>
            <a:path>
              <a:moveTo>
                <a:pt x="3117056" y="0"/>
              </a:moveTo>
              <a:lnTo>
                <a:pt x="3117056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6A442-D24C-4B8C-AD0F-ECAAC257C393}">
      <dsp:nvSpPr>
        <dsp:cNvPr id="0" name=""/>
        <dsp:cNvSpPr/>
      </dsp:nvSpPr>
      <dsp:spPr>
        <a:xfrm>
          <a:off x="3119437" y="1292725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A8B2B-C8D0-4458-9534-31560403FE95}">
      <dsp:nvSpPr>
        <dsp:cNvPr id="0" name=""/>
        <dsp:cNvSpPr/>
      </dsp:nvSpPr>
      <dsp:spPr>
        <a:xfrm>
          <a:off x="3308350" y="147219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Main.py</a:t>
          </a:r>
          <a:endParaRPr lang="zh-TW" altLang="en-US" sz="1500" kern="1200" dirty="0"/>
        </a:p>
      </dsp:txBody>
      <dsp:txXfrm>
        <a:off x="3339971" y="1503813"/>
        <a:ext cx="1636970" cy="1016392"/>
      </dsp:txXfrm>
    </dsp:sp>
    <dsp:sp modelId="{702765D7-E617-42FC-B447-EED454122812}">
      <dsp:nvSpPr>
        <dsp:cNvPr id="0" name=""/>
        <dsp:cNvSpPr/>
      </dsp:nvSpPr>
      <dsp:spPr>
        <a:xfrm>
          <a:off x="2381" y="2866839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D8D06-2CC7-426A-A0AD-64D3D401EFEE}">
      <dsp:nvSpPr>
        <dsp:cNvPr id="0" name=""/>
        <dsp:cNvSpPr/>
      </dsp:nvSpPr>
      <dsp:spPr>
        <a:xfrm>
          <a:off x="191293" y="3046306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500" kern="1200" dirty="0"/>
            <a:t>Flir_camera.py</a:t>
          </a:r>
          <a:endParaRPr lang="zh-TW" altLang="en-US" sz="1500" kern="1200" dirty="0"/>
        </a:p>
      </dsp:txBody>
      <dsp:txXfrm>
        <a:off x="222914" y="3077927"/>
        <a:ext cx="1636970" cy="1016392"/>
      </dsp:txXfrm>
    </dsp:sp>
    <dsp:sp modelId="{25941314-DD4D-492B-987B-5E0BE208242F}">
      <dsp:nvSpPr>
        <dsp:cNvPr id="0" name=""/>
        <dsp:cNvSpPr/>
      </dsp:nvSpPr>
      <dsp:spPr>
        <a:xfrm>
          <a:off x="2080418" y="2866839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1FB4D-503E-4CB4-8421-7DE8931E4CCE}">
      <dsp:nvSpPr>
        <dsp:cNvPr id="0" name=""/>
        <dsp:cNvSpPr/>
      </dsp:nvSpPr>
      <dsp:spPr>
        <a:xfrm>
          <a:off x="2269331" y="3046306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500" kern="1200" dirty="0"/>
            <a:t>pattern_gamma.py</a:t>
          </a:r>
          <a:endParaRPr lang="zh-TW" altLang="en-US" sz="1500" kern="1200" dirty="0"/>
        </a:p>
      </dsp:txBody>
      <dsp:txXfrm>
        <a:off x="2300952" y="3077927"/>
        <a:ext cx="1636970" cy="1016392"/>
      </dsp:txXfrm>
    </dsp:sp>
    <dsp:sp modelId="{B5451B10-4D71-46A3-B72B-79D2A2598483}">
      <dsp:nvSpPr>
        <dsp:cNvPr id="0" name=""/>
        <dsp:cNvSpPr/>
      </dsp:nvSpPr>
      <dsp:spPr>
        <a:xfrm>
          <a:off x="4158456" y="2866839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F8FBD-B18B-414A-8778-5102CBBE6BAC}">
      <dsp:nvSpPr>
        <dsp:cNvPr id="0" name=""/>
        <dsp:cNvSpPr/>
      </dsp:nvSpPr>
      <dsp:spPr>
        <a:xfrm>
          <a:off x="4347368" y="3046306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500" kern="1200" dirty="0"/>
            <a:t>pattern_gamma.py</a:t>
          </a:r>
          <a:endParaRPr lang="zh-TW" altLang="en-US" sz="1500" kern="1200" dirty="0"/>
        </a:p>
      </dsp:txBody>
      <dsp:txXfrm>
        <a:off x="4378989" y="3077927"/>
        <a:ext cx="1636970" cy="1016392"/>
      </dsp:txXfrm>
    </dsp:sp>
    <dsp:sp modelId="{3E8E47BF-B338-4473-B1E8-05240AE8451A}">
      <dsp:nvSpPr>
        <dsp:cNvPr id="0" name=""/>
        <dsp:cNvSpPr/>
      </dsp:nvSpPr>
      <dsp:spPr>
        <a:xfrm>
          <a:off x="6236493" y="2866839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85BCB-0386-45E7-8A98-F01BD81E0B02}">
      <dsp:nvSpPr>
        <dsp:cNvPr id="0" name=""/>
        <dsp:cNvSpPr/>
      </dsp:nvSpPr>
      <dsp:spPr>
        <a:xfrm>
          <a:off x="6425406" y="3046306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500" kern="1200"/>
            <a:t>GlobalVar.py</a:t>
          </a:r>
          <a:endParaRPr lang="zh-TW" altLang="en-US" sz="1500" kern="1200" dirty="0"/>
        </a:p>
      </dsp:txBody>
      <dsp:txXfrm>
        <a:off x="6457027" y="3077927"/>
        <a:ext cx="1636970" cy="1016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42334-6DE8-FE79-D652-E85544234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924A23-227C-2C18-2BB3-C0DAF394E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0EB72A-8FEA-206E-CEFE-2168DB7D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842-9EBB-46C0-95F0-B4E9336C550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A6E49F-4DD5-B248-2A1F-164F9EDE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24C0BD-EE3A-1A2D-F01F-B795C5F7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FCF-2E89-4231-BEF6-29C7D2277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99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80FE0-52BF-9BE7-36F6-6A7E852D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D4E072-5B2B-7AFB-2AA0-ADF45BC79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650DFD-EE86-F669-390F-3086ADA8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842-9EBB-46C0-95F0-B4E9336C550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050DE8-89F1-6F1A-0846-FFF73C6D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CBE87C-3EC0-B95B-6633-9C19837D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FCF-2E89-4231-BEF6-29C7D2277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05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E81C03-2735-D7CA-C1A7-FBAA6427A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397A9A-C8F4-1EEB-82D8-91FBAB6E1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9C2767-F41C-5C99-5539-BE65A4A0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842-9EBB-46C0-95F0-B4E9336C550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1E5C3F-F494-1EC1-2867-D7B9BD00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BF579F-59B4-ED92-B123-93E1F0BE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FCF-2E89-4231-BEF6-29C7D2277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43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F3CFC-25DC-AC7B-B290-B3D03F7C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804EAF-8B52-7705-6395-CD160BB92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DE5190-0C52-F6C6-9868-256AB2E9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842-9EBB-46C0-95F0-B4E9336C550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D17034-72FE-A5F9-F5C6-869EF9B3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98D9E4-649C-49CD-1C8F-A9F4ECE3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FCF-2E89-4231-BEF6-29C7D2277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15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0AD04-6AFA-5F14-1594-9D974C82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7B1FD8-723C-DBE1-9347-FDE90DE6F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17357D-0503-C1F9-52E9-435D9D00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842-9EBB-46C0-95F0-B4E9336C550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0D0FC2-27BE-22F3-A814-E4B07C24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7992CC-B221-6410-4D06-A48E86DC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FCF-2E89-4231-BEF6-29C7D2277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63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E55D7-6E70-9039-3FA5-748D615E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A94EF6-CBE0-1300-CF9B-2361E9C13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8BBB33-9E56-0AE0-65A4-6B95AD5F3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A238B3-0103-2753-D6F7-6B06FC96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842-9EBB-46C0-95F0-B4E9336C550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BDC8BD-4EE8-7F74-295A-03573A88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0D31B5-7083-F339-BDF4-569C2C91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FCF-2E89-4231-BEF6-29C7D2277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81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FF4BF-3F2D-A7A5-6F6D-BCE24A3A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DA0376-E21A-F948-42CC-D29B3FC6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670DAE-CCC7-4743-073B-50D73109B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826ECF-B9AA-EB22-A253-518FF04EB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CF2FDA-328E-ED87-BF77-7A3C87379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A79E7E-2E7B-6D28-E1E3-54DC4220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842-9EBB-46C0-95F0-B4E9336C550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EA7B9B8-C2AC-3C3B-A1A0-FBD215E2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E9776A0-F74E-E5A2-9D7E-9B11D477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FCF-2E89-4231-BEF6-29C7D2277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03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C5B89-DDD4-DF1D-6EEB-22F002AB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05D5BF-B629-561F-E04C-BACDB25C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842-9EBB-46C0-95F0-B4E9336C550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115896-DB67-3FFB-44EB-B4A32427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AFBAD9-666B-F4AE-C528-B8665D3D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FCF-2E89-4231-BEF6-29C7D2277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94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23F408-6433-EF26-E1EC-01F6A2A9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842-9EBB-46C0-95F0-B4E9336C550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D91BF3-A679-3A6E-AD9E-54913288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01C0A0-F569-AD3B-0586-CC84F5FA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FCF-2E89-4231-BEF6-29C7D2277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8AB12-9038-54BA-9525-06CCC8C8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37831-EE42-4CEB-1F66-ED1FD204C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2E8221-093E-E7F5-BE41-162579132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C45A1A-086E-1FEF-A566-1AE51E89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842-9EBB-46C0-95F0-B4E9336C550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4DD2F0-9A3E-D7B7-5659-B5C8A1D0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04E79F-4115-1682-47C0-A9A741D5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FCF-2E89-4231-BEF6-29C7D2277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71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C3576-39D8-3F46-B24C-F2BDD1CE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19E3FF-E533-970E-D128-0EADF1CC4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1D19FA-255B-3D7D-B820-00A3AE0BD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C75829-273B-5FA4-038D-61BD7866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842-9EBB-46C0-95F0-B4E9336C550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2A5ACC-6F38-6BBF-95C5-1BEC5EBB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CBB629-93F3-7812-2C5E-152818F9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FCF-2E89-4231-BEF6-29C7D2277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1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05D9DA-39E8-8CB0-2873-C098DD0F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B11D8B-FA0E-F499-BB65-D84CF48B5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FDA356-AEAB-01FE-5D8C-D46712002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6842-9EBB-46C0-95F0-B4E9336C5509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BDEB31-BDBF-7F34-FECD-5EE4B5BFD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2F400-F40C-B6CA-557A-AEACE0E5B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1FCF-2E89-4231-BEF6-29C7D2277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36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圖表 的圖片&#10;&#10;自動產生的描述">
            <a:extLst>
              <a:ext uri="{FF2B5EF4-FFF2-40B4-BE49-F238E27FC236}">
                <a16:creationId xmlns:a16="http://schemas.microsoft.com/office/drawing/2014/main" id="{8ACCE5EC-A61A-A7C2-57CF-3263B0918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85" y="937413"/>
            <a:ext cx="6248201" cy="4686151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6B4D9C4-9036-A125-C2B2-F0F6F3F022FE}"/>
              </a:ext>
            </a:extLst>
          </p:cNvPr>
          <p:cNvCxnSpPr/>
          <p:nvPr/>
        </p:nvCxnSpPr>
        <p:spPr>
          <a:xfrm>
            <a:off x="3553272" y="2479313"/>
            <a:ext cx="48174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2D0E93F-682F-8169-88E9-21F3B670D20D}"/>
              </a:ext>
            </a:extLst>
          </p:cNvPr>
          <p:cNvCxnSpPr/>
          <p:nvPr/>
        </p:nvCxnSpPr>
        <p:spPr>
          <a:xfrm>
            <a:off x="3553272" y="3945012"/>
            <a:ext cx="48174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DDE849B-A67B-0FA6-5394-99D31F82E577}"/>
              </a:ext>
            </a:extLst>
          </p:cNvPr>
          <p:cNvCxnSpPr/>
          <p:nvPr/>
        </p:nvCxnSpPr>
        <p:spPr>
          <a:xfrm>
            <a:off x="4074910" y="3252564"/>
            <a:ext cx="0" cy="1871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C0CF928-8A7E-6C92-2414-2E5CF8AD6506}"/>
              </a:ext>
            </a:extLst>
          </p:cNvPr>
          <p:cNvCxnSpPr/>
          <p:nvPr/>
        </p:nvCxnSpPr>
        <p:spPr>
          <a:xfrm>
            <a:off x="4730537" y="3252564"/>
            <a:ext cx="0" cy="1871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EA26721-FD66-E010-D0CA-A0F6DDCC13C7}"/>
              </a:ext>
            </a:extLst>
          </p:cNvPr>
          <p:cNvCxnSpPr/>
          <p:nvPr/>
        </p:nvCxnSpPr>
        <p:spPr>
          <a:xfrm>
            <a:off x="5472081" y="3252564"/>
            <a:ext cx="0" cy="1871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8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2DE23F47-0AC2-1C9A-C5E0-5FE1CBE4D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5522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352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21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>Quanta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Mason Jiang (江茂誠)</dc:creator>
  <cp:lastModifiedBy>Mason Jiang (江茂誠)</cp:lastModifiedBy>
  <cp:revision>1</cp:revision>
  <dcterms:created xsi:type="dcterms:W3CDTF">2023-04-13T13:20:50Z</dcterms:created>
  <dcterms:modified xsi:type="dcterms:W3CDTF">2023-04-14T06:19:58Z</dcterms:modified>
</cp:coreProperties>
</file>