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F32-C91B-D988-CFC9-07D440C0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4184-1D49-CB04-F13D-6C600EC7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31B5-9C6B-CF35-4A8F-DA41E89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41CB-DCCB-A5EB-118F-3B853100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CF71-77EF-7581-B9CE-EBF88CC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66C5-F7E1-D3E9-B7DB-D6B63F2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E2EA-17E0-F25D-280A-36433861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F5C-2699-B32D-5F3E-CD31826F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F41F-9CFB-313A-91AD-EA821F56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AB21-B790-04FD-945F-8A1D8E28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D0FE5-4BAE-12C0-73BA-E5DFCAAA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FA3F4-C9D3-F2E0-7986-ECBEC2F1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6826-38AF-869B-A63C-5ED8261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DB5F-8B87-08B7-7594-6352E2E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0283-379F-0E34-C770-EBFA088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62E2-8DD8-EA27-FC2B-9815E364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70B1-E2AD-F875-B3F8-C7FEB47B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D29-4CFE-1287-3BBF-93F1F8CC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80D8-043A-4EF7-8A77-C90D5C88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DC8C-B247-E941-1537-72A6D4A2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6E6-1402-7179-6E48-3E98A064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D44-C04A-3D7F-3CD9-67EC698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9B36-4BBE-4DCC-AA10-F0FDFE19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641-97BD-B3C8-42FD-41D8405E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9AA0-5E96-A1D3-D0D0-D09DF9A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97B-A75A-29F1-4927-62DFC019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FD47-A2C5-BFDB-3087-657571BD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9872-C360-31FF-82FB-F02FE4C1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593F-8B75-7C35-23A3-DC7B04C7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98A7-7636-1504-BB3E-F70B8848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7780-1C91-B915-1ABB-7023758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B58A-1A1A-EAF4-627D-7E81E38F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128-D898-6333-1763-28C8C2CC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5B2E-3E07-5EDA-D7D9-B401D48E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CCDE-0B40-7B2F-FD8D-2D7CD1899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B805F-0BEF-EA3F-510F-EB83928AC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0C6B-1495-FE2A-AC97-7E05896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A72D-09CB-98C2-A053-D5F4F16D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3AB45-C93B-6E5E-EF25-0D7882A2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79D-9B35-AC12-A29D-54A9E90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648E-5B67-2FC7-ED19-C6ABC6E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9094-0FD6-3CDC-862A-730CDFB7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4DB1-0884-9CA9-0FDE-8B23999A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0E20-2A6D-EAF7-829D-9DCCBE7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EF7E-7591-35FD-EF93-817A118B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FD08-C36A-49A2-6C98-4B2DCD8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81FF-ABB8-EB19-17BA-33FB507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BA9-5471-B314-2D03-853BC7CA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2CD4-C92D-CC2A-B2F3-B8BF7FD5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4543-8176-EAC9-8FEF-B1AF609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7E09-3E0D-3302-5CF6-FFFC9B0C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7C70-687A-2A6D-B6BC-66FDF42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39C-89D4-91D8-5897-0CCBF36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5E258-002D-1137-AF70-9597BF077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59D5-CDFF-B9C9-5E34-0D043FB3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4362-8520-EA76-C493-61CEEA58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D23E-B58B-11F5-246A-FD7D14B3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122B-EAE6-0BF4-3FFE-85A47428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C6827-CED3-704E-C6D2-0F6D75C9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6700-D934-22A1-02AD-AD3FA73E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876-8C17-2B75-DAD8-BB57B26CF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22A-834B-6B4F-9054-193EDFA28F88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C954-C8DD-B96A-B6BC-F8995AA8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E32C-E179-C7E1-E3FD-64C799F6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5DB13-AFB0-5FEA-B24B-2F97FA6E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4293" r="531" b="44169"/>
          <a:stretch/>
        </p:blipFill>
        <p:spPr>
          <a:xfrm>
            <a:off x="7430814" y="1273940"/>
            <a:ext cx="1698514" cy="14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89D9C-68B6-9663-1533-CC01CCC5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9291" r="531" b="39171"/>
          <a:stretch/>
        </p:blipFill>
        <p:spPr>
          <a:xfrm>
            <a:off x="7430813" y="1442104"/>
            <a:ext cx="1698514" cy="14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92CD7-F5A1-88EA-84E4-12FB87DD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1037" r="531" b="47425"/>
          <a:stretch/>
        </p:blipFill>
        <p:spPr>
          <a:xfrm>
            <a:off x="7430813" y="2891813"/>
            <a:ext cx="1698514" cy="142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D7015-C0CF-436D-889E-AE73F80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47473" r="531" b="50455"/>
          <a:stretch/>
        </p:blipFill>
        <p:spPr>
          <a:xfrm>
            <a:off x="7430813" y="2703759"/>
            <a:ext cx="1698513" cy="192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3C2AE-C102-5D41-82B0-2458EFA3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2823" r="531" b="45639"/>
          <a:stretch/>
        </p:blipFill>
        <p:spPr>
          <a:xfrm>
            <a:off x="7430813" y="4318721"/>
            <a:ext cx="1684967" cy="141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4AF8D-4702-329E-41AA-C7DA0094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49527" r="531" b="48935"/>
          <a:stretch/>
        </p:blipFill>
        <p:spPr>
          <a:xfrm>
            <a:off x="7430813" y="4145221"/>
            <a:ext cx="1684967" cy="141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1E1FAB-B21E-0732-0DE8-94303986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7376" r="531" b="41074"/>
          <a:stretch/>
        </p:blipFill>
        <p:spPr>
          <a:xfrm>
            <a:off x="7444359" y="5865134"/>
            <a:ext cx="1684967" cy="142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FA466-F950-66D9-91AB-37018A15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77" t="55975" r="531" b="42487"/>
          <a:stretch/>
        </p:blipFill>
        <p:spPr>
          <a:xfrm>
            <a:off x="7430812" y="5672086"/>
            <a:ext cx="1684967" cy="1415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02121F-DF06-FEC2-967F-EBA58DF6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7" y="0"/>
            <a:ext cx="558426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314DD1-EB04-56A6-F2D4-DEBDB63E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66" y="58858"/>
            <a:ext cx="5853666" cy="1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5</cp:revision>
  <dcterms:created xsi:type="dcterms:W3CDTF">2024-11-21T22:13:09Z</dcterms:created>
  <dcterms:modified xsi:type="dcterms:W3CDTF">2024-11-21T22:52:00Z</dcterms:modified>
</cp:coreProperties>
</file>