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/>
    <p:restoredTop sz="94645"/>
  </p:normalViewPr>
  <p:slideViewPr>
    <p:cSldViewPr snapToGrid="0">
      <p:cViewPr varScale="1">
        <p:scale>
          <a:sx n="123" d="100"/>
          <a:sy n="123" d="100"/>
        </p:scale>
        <p:origin x="16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1D7A6-1489-8363-937B-84A31AEA5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E1F07B-17C2-FB51-BBC3-149791EEB9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756D5-227B-929B-D3D6-362E2CCEB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9D65-91F0-654C-B037-827F4090BE9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36362-7EC5-094D-6660-706E9480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E9330-A3EC-3A41-4AB8-11A4DE43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F1E8-2FC1-6D44-B969-74C2EFE7E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08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ACDF-95D8-D5EE-06C8-A7524511C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7F71AF-9C5B-540A-D535-7F61B0EBD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DAE2F-4D8C-9722-008D-B0344D77E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9D65-91F0-654C-B037-827F4090BE9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AB97D-D7D0-7EAE-6A44-7FA34BDAF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FC055-3620-58CD-1342-D4835E57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F1E8-2FC1-6D44-B969-74C2EFE7E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1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47ACA8-7BA0-81DC-E684-C47236BEC3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6B1857-A340-3481-7B44-242B00239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889E7-93AD-D851-7DEA-86B82938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9D65-91F0-654C-B037-827F4090BE9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6BFEE-B656-B7C5-DB9F-0510116F9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AF3A7-AF97-73DB-B5D5-39EBA1EF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F1E8-2FC1-6D44-B969-74C2EFE7E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9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8420-BFE8-6D84-D002-8FC049C9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6D8B5-0411-FB15-5B54-8FD4706D9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F33FD-C72E-1490-DD2A-7B2A90EE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9D65-91F0-654C-B037-827F4090BE9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2F6CD-660B-A084-59C5-EAC9F0DC3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B0A1C-8B0D-FD46-6E11-27F15870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F1E8-2FC1-6D44-B969-74C2EFE7E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9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7DD4-D386-FC2D-4498-EA3B19167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0A3D0-F6DB-9AF8-8EE8-5D4088A2F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1A2F2-737B-DB38-287E-B74926AB3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9D65-91F0-654C-B037-827F4090BE9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5BBDD-91BE-2F60-AE42-DFCBE2482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DAB33-CA0A-91E5-2AF4-37ECCB8C1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F1E8-2FC1-6D44-B969-74C2EFE7E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4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966A6-1962-9B47-7C51-C7D3E147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610F2-C11B-7D20-B579-23AAAF834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F37AF-FCF5-3A50-5903-96E2A3207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C2995-2483-B514-3637-13C3192E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9D65-91F0-654C-B037-827F4090BE9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0FEA9-7329-70DD-D658-D2BD3A0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04E8D-C6C4-AB7C-4E34-B4BB8E57C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F1E8-2FC1-6D44-B969-74C2EFE7E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4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1A93-4C86-CD35-D371-9AA3641FD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DB526-8164-8EBC-5BDD-7DFE83D0C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5F3E6-A754-CEC3-AA8E-6535DDB27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D5CBAF-FAB9-02CA-2F1E-560879766D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60D49-A66F-655D-4139-BCA52E719E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066318-4600-40CD-B537-4589E5D8C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9D65-91F0-654C-B037-827F4090BE9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4AFB5A-EE7D-E00E-44AA-241F29197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21EDE-25BB-7DF5-FF55-D780DA589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F1E8-2FC1-6D44-B969-74C2EFE7E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20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066A-46CF-6093-C1AF-FB98EC54A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F87BD-FAAE-4330-BCC2-C570E65FC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9D65-91F0-654C-B037-827F4090BE9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8D73B-6D4D-9470-5795-E23516D7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861AD-A8AA-1245-AAA5-8AD3C925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F1E8-2FC1-6D44-B969-74C2EFE7E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CA3834-C1B7-D3CF-E8CD-5DABE3B90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9D65-91F0-654C-B037-827F4090BE9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E3F5A-FC99-885B-5AB6-8D52F8779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C86D1-760A-6B29-AEFE-B2BC5E0C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F1E8-2FC1-6D44-B969-74C2EFE7E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18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7C144-1047-480A-19A0-555A0DE75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D13A5-6F58-736C-C073-10B96B847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FB24C-A442-2A72-CA95-6406C81FA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5D949-BA64-7FDE-3743-8E8F06011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9D65-91F0-654C-B037-827F4090BE9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D1D5C-6D97-489C-740D-C25756CDD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01DC5-CA21-6E99-CBAA-9F1C3E41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F1E8-2FC1-6D44-B969-74C2EFE7E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68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41EFF-7035-56D0-5D69-DD297895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4F11A8-E7AD-DB47-4C11-0E3A42078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3206E-8D28-5273-0B33-063B86406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AE8EC-8D67-066B-9C11-899C99EB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49D65-91F0-654C-B037-827F4090BE9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A0933-2FEA-7127-BEAA-F06CBBED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FC58D-E749-4AEA-18D7-524DCA8D0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0F1E8-2FC1-6D44-B969-74C2EFE7E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8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7CD4F-4D05-7C50-BF34-42623E291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BBCBC-5141-BB59-B2D1-051AA0AFF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96A60-F9A9-4715-CFB2-76373C8AB5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49D65-91F0-654C-B037-827F4090BE9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AD903-2126-D497-FC04-A7F950059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F4A83-FB4A-DB21-3C56-415B6D4AC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0F1E8-2FC1-6D44-B969-74C2EFE7E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98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3CDE18-F1D2-2B00-5C0E-21F9528A9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32" y="1001646"/>
            <a:ext cx="11127821" cy="55639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1606F3-0DAF-A242-8504-499D001BA9CE}"/>
              </a:ext>
            </a:extLst>
          </p:cNvPr>
          <p:cNvSpPr txBox="1"/>
          <p:nvPr/>
        </p:nvSpPr>
        <p:spPr>
          <a:xfrm>
            <a:off x="207432" y="167752"/>
            <a:ext cx="9989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analysis – all hospitalizations for resp and </a:t>
            </a:r>
            <a:r>
              <a:rPr lang="en-US" dirty="0" err="1"/>
              <a:t>cvd</a:t>
            </a:r>
            <a:r>
              <a:rPr lang="en-US" dirty="0"/>
              <a:t>, no hem no hypertension, with sensitivity across cut points and durations</a:t>
            </a:r>
          </a:p>
        </p:txBody>
      </p:sp>
    </p:spTree>
    <p:extLst>
      <p:ext uri="{BB962C8B-B14F-4D97-AF65-F5344CB8AC3E}">
        <p14:creationId xmlns:p14="http://schemas.microsoft.com/office/powerpoint/2010/main" val="263785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8B4BED-A926-97FB-9654-513F35AC0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620" y="144897"/>
            <a:ext cx="9195487" cy="65682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B7DD4F-CDA1-20DC-CBA6-7F28D846A4EC}"/>
              </a:ext>
            </a:extLst>
          </p:cNvPr>
          <p:cNvSpPr txBox="1"/>
          <p:nvPr/>
        </p:nvSpPr>
        <p:spPr>
          <a:xfrm>
            <a:off x="1770417" y="144897"/>
            <a:ext cx="392863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8+ hour exposure, 0.01 affected, all hospitalizations among all benes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EE19AB-4AEF-DC6D-6558-A984930224B3}"/>
              </a:ext>
            </a:extLst>
          </p:cNvPr>
          <p:cNvSpPr txBox="1"/>
          <p:nvPr/>
        </p:nvSpPr>
        <p:spPr>
          <a:xfrm>
            <a:off x="6492952" y="144897"/>
            <a:ext cx="392863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8+ hour exposure, 0.01 affected, </a:t>
            </a:r>
            <a:r>
              <a:rPr lang="en-US" sz="1400" dirty="0" err="1"/>
              <a:t>cvd</a:t>
            </a:r>
            <a:r>
              <a:rPr lang="en-US" sz="1400" dirty="0"/>
              <a:t> only among all benes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CEDD18-DCCF-6821-F242-AA093B732830}"/>
              </a:ext>
            </a:extLst>
          </p:cNvPr>
          <p:cNvSpPr txBox="1"/>
          <p:nvPr/>
        </p:nvSpPr>
        <p:spPr>
          <a:xfrm>
            <a:off x="6662029" y="3029166"/>
            <a:ext cx="392863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8+ hour exposure, 0.01 affected, resp only among all benes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BCA818-FD7E-2328-515E-F8E4C2A9F506}"/>
              </a:ext>
            </a:extLst>
          </p:cNvPr>
          <p:cNvSpPr txBox="1"/>
          <p:nvPr/>
        </p:nvSpPr>
        <p:spPr>
          <a:xfrm>
            <a:off x="1729730" y="3029166"/>
            <a:ext cx="392863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8+ hour exposure, 0.01 affected, </a:t>
            </a:r>
            <a:r>
              <a:rPr lang="en-US" sz="1400" dirty="0" err="1"/>
              <a:t>cvd</a:t>
            </a:r>
            <a:r>
              <a:rPr lang="en-US" sz="1400" dirty="0"/>
              <a:t> including hem and </a:t>
            </a:r>
            <a:r>
              <a:rPr lang="en-US" sz="1400" dirty="0" err="1"/>
              <a:t>hyp</a:t>
            </a:r>
            <a:r>
              <a:rPr lang="en-US" sz="1400" dirty="0"/>
              <a:t>  among all benes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CD772D-AED1-08EB-213A-5B16C79C356B}"/>
              </a:ext>
            </a:extLst>
          </p:cNvPr>
          <p:cNvSpPr txBox="1"/>
          <p:nvPr/>
        </p:nvSpPr>
        <p:spPr>
          <a:xfrm rot="16200000">
            <a:off x="287692" y="3262568"/>
            <a:ext cx="147410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coef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37E2D6-BA1A-C493-C3D4-321D18C82EC9}"/>
              </a:ext>
            </a:extLst>
          </p:cNvPr>
          <p:cNvSpPr txBox="1"/>
          <p:nvPr/>
        </p:nvSpPr>
        <p:spPr>
          <a:xfrm>
            <a:off x="5575617" y="6550223"/>
            <a:ext cx="41051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lag</a:t>
            </a:r>
          </a:p>
        </p:txBody>
      </p:sp>
    </p:spTree>
    <p:extLst>
      <p:ext uri="{BB962C8B-B14F-4D97-AF65-F5344CB8AC3E}">
        <p14:creationId xmlns:p14="http://schemas.microsoft.com/office/powerpoint/2010/main" val="1629444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811CFE-ADEC-3ADA-C65D-C89180132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16" y="212170"/>
            <a:ext cx="9315989" cy="66542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9645D3-83BE-3309-9CA9-1C7D4E73EE44}"/>
              </a:ext>
            </a:extLst>
          </p:cNvPr>
          <p:cNvSpPr txBox="1"/>
          <p:nvPr/>
        </p:nvSpPr>
        <p:spPr>
          <a:xfrm>
            <a:off x="0" y="-139925"/>
            <a:ext cx="998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Age and sex stratified analyses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A9D3D8-5CFB-F050-3FD3-74DC09BF90DC}"/>
              </a:ext>
            </a:extLst>
          </p:cNvPr>
          <p:cNvSpPr txBox="1"/>
          <p:nvPr/>
        </p:nvSpPr>
        <p:spPr>
          <a:xfrm>
            <a:off x="1017359" y="204001"/>
            <a:ext cx="17666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75+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D3035F-D1AE-FCC5-76BB-8BB2028DB137}"/>
              </a:ext>
            </a:extLst>
          </p:cNvPr>
          <p:cNvSpPr txBox="1"/>
          <p:nvPr/>
        </p:nvSpPr>
        <p:spPr>
          <a:xfrm>
            <a:off x="3228077" y="75568"/>
            <a:ext cx="17666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&lt;75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7BFDA7-5E15-F44B-859F-D86983A6FF35}"/>
              </a:ext>
            </a:extLst>
          </p:cNvPr>
          <p:cNvSpPr txBox="1"/>
          <p:nvPr/>
        </p:nvSpPr>
        <p:spPr>
          <a:xfrm>
            <a:off x="5456872" y="75568"/>
            <a:ext cx="17666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female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A99B9D-3D14-EE65-42C8-E1B9BA0E0568}"/>
              </a:ext>
            </a:extLst>
          </p:cNvPr>
          <p:cNvSpPr txBox="1"/>
          <p:nvPr/>
        </p:nvSpPr>
        <p:spPr>
          <a:xfrm>
            <a:off x="7723192" y="44741"/>
            <a:ext cx="17666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male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576AF9-8854-829C-47BF-46B89789A115}"/>
              </a:ext>
            </a:extLst>
          </p:cNvPr>
          <p:cNvSpPr txBox="1"/>
          <p:nvPr/>
        </p:nvSpPr>
        <p:spPr>
          <a:xfrm>
            <a:off x="10110723" y="3354642"/>
            <a:ext cx="17666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&lt;- </a:t>
            </a:r>
            <a:r>
              <a:rPr lang="en-US" dirty="0" err="1"/>
              <a:t>Cvd</a:t>
            </a:r>
            <a:r>
              <a:rPr lang="en-US" dirty="0"/>
              <a:t> only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2F6FA0-6DFE-127C-CCC2-5C5E83241A54}"/>
              </a:ext>
            </a:extLst>
          </p:cNvPr>
          <p:cNvSpPr txBox="1"/>
          <p:nvPr/>
        </p:nvSpPr>
        <p:spPr>
          <a:xfrm>
            <a:off x="10110725" y="5505298"/>
            <a:ext cx="176667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&lt;- resp only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180552-8BA1-C870-2E19-28E704B5104C}"/>
              </a:ext>
            </a:extLst>
          </p:cNvPr>
          <p:cNvSpPr txBox="1"/>
          <p:nvPr/>
        </p:nvSpPr>
        <p:spPr>
          <a:xfrm>
            <a:off x="10110724" y="1017226"/>
            <a:ext cx="176667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&lt;- all </a:t>
            </a:r>
            <a:r>
              <a:rPr lang="en-US" dirty="0" err="1"/>
              <a:t>cvd</a:t>
            </a:r>
            <a:r>
              <a:rPr lang="en-US" dirty="0"/>
              <a:t> resp, no hem no </a:t>
            </a:r>
            <a:r>
              <a:rPr lang="en-US" dirty="0" err="1"/>
              <a:t>hyp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50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106</Words>
  <Application>Microsoft Macintosh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Heather M</dc:creator>
  <cp:lastModifiedBy>Heather M</cp:lastModifiedBy>
  <cp:revision>19</cp:revision>
  <dcterms:created xsi:type="dcterms:W3CDTF">2024-11-06T21:46:32Z</dcterms:created>
  <dcterms:modified xsi:type="dcterms:W3CDTF">2024-11-06T21:55:36Z</dcterms:modified>
</cp:coreProperties>
</file>