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23"/>
    <p:restoredTop sz="94718"/>
  </p:normalViewPr>
  <p:slideViewPr>
    <p:cSldViewPr snapToGrid="0">
      <p:cViewPr>
        <p:scale>
          <a:sx n="110" d="100"/>
          <a:sy n="110" d="100"/>
        </p:scale>
        <p:origin x="824" y="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6FF32-C91B-D988-CFC9-07D440C0E0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D54184-1D49-CB04-F13D-6C600EC7EC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4F31B5-9C6B-CF35-4A8F-DA41E8912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0222A-834B-6B4F-9054-193EDFA28F88}" type="datetimeFigureOut">
              <a:rPr lang="en-US" smtClean="0"/>
              <a:t>1/3/25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5241CB-DCCB-A5EB-118F-3B8531004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16CF71-77EF-7581-B9CE-EBF88CC7C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78ABF-B56D-9943-994E-829C39B63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477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D66C5-F7E1-D3E9-B7DB-D6B63F295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11E2EA-17E0-F25D-280A-364338614F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D76F5C-2699-B32D-5F3E-CD31826F2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0222A-834B-6B4F-9054-193EDFA28F88}" type="datetimeFigureOut">
              <a:rPr lang="en-US" smtClean="0"/>
              <a:t>1/3/25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7FF41F-9CFB-313A-91AD-EA821F56C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04AB21-B790-04FD-945F-8A1D8E28F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78ABF-B56D-9943-994E-829C39B63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650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6D0FE5-4BAE-12C0-73BA-E5DFCAAA3C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BFA3F4-C9D3-F2E0-7986-ECBEC2F144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096826-38AF-869B-A63C-5ED8261E3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0222A-834B-6B4F-9054-193EDFA28F88}" type="datetimeFigureOut">
              <a:rPr lang="en-US" smtClean="0"/>
              <a:t>1/3/25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42DB5F-8B87-08B7-7594-6352E2ECF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160283-379F-0E34-C770-EBFA088C3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78ABF-B56D-9943-994E-829C39B63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515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562E2-8DD8-EA27-FC2B-9815E364D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3C70B1-E2AD-F875-B3F8-C7FEB47BA8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A9FD29-4CFE-1287-3BBF-93F1F8CC2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0222A-834B-6B4F-9054-193EDFA28F88}" type="datetimeFigureOut">
              <a:rPr lang="en-US" smtClean="0"/>
              <a:t>1/3/25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6280D8-043A-4EF7-8A77-C90D5C885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A0DC8C-B247-E941-1537-72A6D4A2F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78ABF-B56D-9943-994E-829C39B63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433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C36E6-1402-7179-6E48-3E98A0642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325D44-C04A-3D7F-3CD9-67EC698333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079B36-4BBE-4DCC-AA10-F0FDFE197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0222A-834B-6B4F-9054-193EDFA28F88}" type="datetimeFigureOut">
              <a:rPr lang="en-US" smtClean="0"/>
              <a:t>1/3/25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BA641-97BD-B3C8-42FD-41D8405ED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519AA0-5E96-A1D3-D0D0-D09DF9A65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78ABF-B56D-9943-994E-829C39B63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961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6D97B-A75A-29F1-4927-62DFC0192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A8FD47-A2C5-BFDB-3087-657571BD81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C39872-C360-31FF-82FB-F02FE4C1FE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4E593F-8B75-7C35-23A3-DC7B04C78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0222A-834B-6B4F-9054-193EDFA28F88}" type="datetimeFigureOut">
              <a:rPr lang="en-US" smtClean="0"/>
              <a:t>1/3/25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B598A7-7636-1504-BB3E-F70B88489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0B7780-1C91-B915-1ABB-7023758A3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78ABF-B56D-9943-994E-829C39B63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695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8B58A-1A1A-EAF4-627D-7E81E38F2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93F128-D898-6333-1763-28C8C2CCF1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385B2E-3E07-5EDA-D7D9-B401D48E73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CBCCDE-0B40-7B2F-FD8D-2D7CD18994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6B805F-0BEF-EA3F-510F-EB83928AC0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770C6B-1495-FE2A-AC97-7E0589608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0222A-834B-6B4F-9054-193EDFA28F88}" type="datetimeFigureOut">
              <a:rPr lang="en-US" smtClean="0"/>
              <a:t>1/3/25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B7A72D-09CB-98C2-A053-D5F4F16D4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E3AB45-C93B-6E5E-EF25-0D7882A29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78ABF-B56D-9943-994E-829C39B63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313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B579D-9B35-AC12-A29D-54A9E9040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BC648E-5B67-2FC7-ED19-C6ABC6E4C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0222A-834B-6B4F-9054-193EDFA28F88}" type="datetimeFigureOut">
              <a:rPr lang="en-US" smtClean="0"/>
              <a:t>1/3/25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D49094-0FD6-3CDC-862A-730CDFB77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094DB1-0884-9CA9-0FDE-8B23999A6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78ABF-B56D-9943-994E-829C39B63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989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AD0E20-2A6D-EAF7-829D-9DCCBE782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0222A-834B-6B4F-9054-193EDFA28F88}" type="datetimeFigureOut">
              <a:rPr lang="en-US" smtClean="0"/>
              <a:t>1/3/25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DAEF7E-7591-35FD-EF93-817A118BA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AEFD08-C36A-49A2-6C98-4B2DCD8B6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78ABF-B56D-9943-994E-829C39B63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641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681FF-ABB8-EB19-17BA-33FB5075D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655BA9-5471-B314-2D03-853BC7CA98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D32CD4-C92D-CC2A-B2F3-B8BF7FD574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044543-8176-EAC9-8FEF-B1AF609A2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0222A-834B-6B4F-9054-193EDFA28F88}" type="datetimeFigureOut">
              <a:rPr lang="en-US" smtClean="0"/>
              <a:t>1/3/25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197E09-3E0D-3302-5CF6-FFFC9B0CF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167C70-687A-2A6D-B6BC-66FDF4221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78ABF-B56D-9943-994E-829C39B63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724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1639C-89D4-91D8-5897-0CCBF3679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B5E258-002D-1137-AF70-9597BF0778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8F59D5-CDFF-B9C9-5E34-0D043FB37E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1A4362-8520-EA76-C493-61CEEA588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0222A-834B-6B4F-9054-193EDFA28F88}" type="datetimeFigureOut">
              <a:rPr lang="en-US" smtClean="0"/>
              <a:t>1/3/25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65D23E-B58B-11F5-246A-FD7D14B3E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96122B-EAE6-0BF4-3FFE-85A474289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78ABF-B56D-9943-994E-829C39B63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502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4C6827-CED3-704E-C6D2-0F6D75C97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E96700-D934-22A1-02AD-AD3FA73E49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511876-8C17-2B75-DAD8-BB57B26CFE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20222A-834B-6B4F-9054-193EDFA28F88}" type="datetimeFigureOut">
              <a:rPr lang="en-US" smtClean="0"/>
              <a:t>1/3/25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69C954-C8DD-B96A-B6BC-F8995AA867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BDE32C-E179-C7E1-E3FD-64C799F685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778ABF-B56D-9943-994E-829C39B63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379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ED19986-EEC5-3FE7-55C6-ED585988C7E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8455" t="50815" r="579" b="47194"/>
          <a:stretch/>
        </p:blipFill>
        <p:spPr>
          <a:xfrm>
            <a:off x="7803773" y="3982476"/>
            <a:ext cx="1817512" cy="15237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7B0CEFF-AE02-1042-9FC1-247B9888FFE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1358" r="22259"/>
          <a:stretch/>
        </p:blipFill>
        <p:spPr>
          <a:xfrm>
            <a:off x="1185234" y="77511"/>
            <a:ext cx="6739566" cy="678048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DB18582-C1B1-687D-19E4-2D9DD6ACB68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8455" t="56067" r="2008" b="42195"/>
          <a:stretch/>
        </p:blipFill>
        <p:spPr>
          <a:xfrm>
            <a:off x="7799632" y="990560"/>
            <a:ext cx="1693588" cy="13298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4EEAADF-EDDF-834C-190D-4D86377FAA8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8455" t="57649" r="3402" b="40236"/>
          <a:stretch/>
        </p:blipFill>
        <p:spPr>
          <a:xfrm>
            <a:off x="7803069" y="1117531"/>
            <a:ext cx="1572735" cy="16184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39FCDEB-3F18-D125-D0FF-603AB8C7FF3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8455" t="59414" r="4546" b="38849"/>
          <a:stretch/>
        </p:blipFill>
        <p:spPr>
          <a:xfrm>
            <a:off x="7803772" y="2506061"/>
            <a:ext cx="1473582" cy="13298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D8C6C19C-F97E-27AE-236B-4C0E8990B6C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8455" t="61213" r="5260" b="37042"/>
          <a:stretch/>
        </p:blipFill>
        <p:spPr>
          <a:xfrm>
            <a:off x="7803772" y="2652683"/>
            <a:ext cx="1411706" cy="133564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C7187E55-916C-DAC3-26C6-7D7793D1F4F9}"/>
              </a:ext>
            </a:extLst>
          </p:cNvPr>
          <p:cNvSpPr/>
          <p:nvPr/>
        </p:nvSpPr>
        <p:spPr>
          <a:xfrm>
            <a:off x="8157285" y="1251904"/>
            <a:ext cx="105961" cy="667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A988A5D-523E-A49F-0EE1-38B1EF0FC4A6}"/>
              </a:ext>
            </a:extLst>
          </p:cNvPr>
          <p:cNvSpPr/>
          <p:nvPr/>
        </p:nvSpPr>
        <p:spPr>
          <a:xfrm>
            <a:off x="8512265" y="1250514"/>
            <a:ext cx="118388" cy="1618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E9DAE4F-8094-323C-CAFC-9B60BAC2FE6D}"/>
              </a:ext>
            </a:extLst>
          </p:cNvPr>
          <p:cNvSpPr/>
          <p:nvPr/>
        </p:nvSpPr>
        <p:spPr>
          <a:xfrm>
            <a:off x="8259403" y="2366630"/>
            <a:ext cx="118388" cy="1618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D07D403-62D8-C103-7A6F-9BE1CEB01ED6}"/>
              </a:ext>
            </a:extLst>
          </p:cNvPr>
          <p:cNvSpPr/>
          <p:nvPr/>
        </p:nvSpPr>
        <p:spPr>
          <a:xfrm>
            <a:off x="8542717" y="3825920"/>
            <a:ext cx="118388" cy="1618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60C3A1E-EA97-4C13-60C7-7FDD3005FE2E}"/>
              </a:ext>
            </a:extLst>
          </p:cNvPr>
          <p:cNvSpPr/>
          <p:nvPr/>
        </p:nvSpPr>
        <p:spPr>
          <a:xfrm>
            <a:off x="8741331" y="4446229"/>
            <a:ext cx="184449" cy="1618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1610327-3844-DE46-97AA-B8E0DBB9F29E}"/>
              </a:ext>
            </a:extLst>
          </p:cNvPr>
          <p:cNvSpPr/>
          <p:nvPr/>
        </p:nvSpPr>
        <p:spPr>
          <a:xfrm>
            <a:off x="8935856" y="4131775"/>
            <a:ext cx="306362" cy="1618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E9E8D78-5FFC-3EC1-66AD-16C3CB260356}"/>
              </a:ext>
            </a:extLst>
          </p:cNvPr>
          <p:cNvSpPr/>
          <p:nvPr/>
        </p:nvSpPr>
        <p:spPr>
          <a:xfrm>
            <a:off x="8222904" y="4264549"/>
            <a:ext cx="184449" cy="1618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369FC3E-65EA-905C-2D44-ACD040CDB29B}"/>
              </a:ext>
            </a:extLst>
          </p:cNvPr>
          <p:cNvSpPr/>
          <p:nvPr/>
        </p:nvSpPr>
        <p:spPr>
          <a:xfrm>
            <a:off x="8601911" y="4272707"/>
            <a:ext cx="184449" cy="1618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3AC3441-D878-60C9-FB25-A07C264C0887}"/>
              </a:ext>
            </a:extLst>
          </p:cNvPr>
          <p:cNvSpPr/>
          <p:nvPr/>
        </p:nvSpPr>
        <p:spPr>
          <a:xfrm flipV="1">
            <a:off x="8344550" y="5889509"/>
            <a:ext cx="301876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38AB85C-521A-614E-86B9-71A5F8742637}"/>
              </a:ext>
            </a:extLst>
          </p:cNvPr>
          <p:cNvSpPr/>
          <p:nvPr/>
        </p:nvSpPr>
        <p:spPr>
          <a:xfrm flipV="1">
            <a:off x="8643184" y="5671239"/>
            <a:ext cx="301876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10CD7E4-2222-E27D-543C-FEF11E4DBD26}"/>
              </a:ext>
            </a:extLst>
          </p:cNvPr>
          <p:cNvSpPr/>
          <p:nvPr/>
        </p:nvSpPr>
        <p:spPr>
          <a:xfrm flipV="1">
            <a:off x="9247444" y="5674228"/>
            <a:ext cx="301876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4580C43-BBF3-842B-3EF5-5FB7CA2F359F}"/>
              </a:ext>
            </a:extLst>
          </p:cNvPr>
          <p:cNvSpPr/>
          <p:nvPr/>
        </p:nvSpPr>
        <p:spPr>
          <a:xfrm>
            <a:off x="9272011" y="5652316"/>
            <a:ext cx="191541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107C3C5-4640-AE1E-DFFB-FCA945BA50FF}"/>
              </a:ext>
            </a:extLst>
          </p:cNvPr>
          <p:cNvSpPr/>
          <p:nvPr/>
        </p:nvSpPr>
        <p:spPr>
          <a:xfrm flipV="1">
            <a:off x="8418423" y="6007789"/>
            <a:ext cx="322908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31CB398-C23D-6313-2C32-578BED3BBC8F}"/>
              </a:ext>
            </a:extLst>
          </p:cNvPr>
          <p:cNvSpPr/>
          <p:nvPr/>
        </p:nvSpPr>
        <p:spPr>
          <a:xfrm>
            <a:off x="8123667" y="4272707"/>
            <a:ext cx="207058" cy="841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0DFF4FD-71B8-38C3-CD4F-F16D6091F71D}"/>
              </a:ext>
            </a:extLst>
          </p:cNvPr>
          <p:cNvSpPr/>
          <p:nvPr/>
        </p:nvSpPr>
        <p:spPr>
          <a:xfrm>
            <a:off x="8524843" y="4263740"/>
            <a:ext cx="207058" cy="841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0F34DB-0DED-0DD5-E989-711CAEF6A876}"/>
              </a:ext>
            </a:extLst>
          </p:cNvPr>
          <p:cNvSpPr/>
          <p:nvPr/>
        </p:nvSpPr>
        <p:spPr>
          <a:xfrm>
            <a:off x="8170986" y="4122898"/>
            <a:ext cx="218707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41D6522-7C4E-6692-17D1-E27E23A2DF81}"/>
              </a:ext>
            </a:extLst>
          </p:cNvPr>
          <p:cNvSpPr/>
          <p:nvPr/>
        </p:nvSpPr>
        <p:spPr>
          <a:xfrm>
            <a:off x="8402919" y="4234662"/>
            <a:ext cx="218707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8676171-33CB-39CB-BA2A-8C952BE72707}"/>
              </a:ext>
            </a:extLst>
          </p:cNvPr>
          <p:cNvSpPr/>
          <p:nvPr/>
        </p:nvSpPr>
        <p:spPr>
          <a:xfrm>
            <a:off x="8638995" y="4118017"/>
            <a:ext cx="218707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3CD7A88-887C-9E89-C8F9-DCEBFDE1FD66}"/>
              </a:ext>
            </a:extLst>
          </p:cNvPr>
          <p:cNvSpPr/>
          <p:nvPr/>
        </p:nvSpPr>
        <p:spPr>
          <a:xfrm>
            <a:off x="8929465" y="4120267"/>
            <a:ext cx="312745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79F0911-4A73-D727-70B1-FF5101B350CA}"/>
              </a:ext>
            </a:extLst>
          </p:cNvPr>
          <p:cNvSpPr/>
          <p:nvPr/>
        </p:nvSpPr>
        <p:spPr>
          <a:xfrm>
            <a:off x="9081865" y="4272667"/>
            <a:ext cx="312745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4A629E5-C24D-C166-2FA1-33BEC7AF9D8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8455" t="54260" r="579" b="43749"/>
          <a:stretch/>
        </p:blipFill>
        <p:spPr>
          <a:xfrm>
            <a:off x="7803773" y="4142742"/>
            <a:ext cx="1817512" cy="152371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6BFD9E8E-2DB7-84CA-E608-4FE131132FD3}"/>
              </a:ext>
            </a:extLst>
          </p:cNvPr>
          <p:cNvSpPr/>
          <p:nvPr/>
        </p:nvSpPr>
        <p:spPr>
          <a:xfrm>
            <a:off x="8161541" y="4276906"/>
            <a:ext cx="266023" cy="1795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10656F4-4770-6999-7EA4-3B703FFFF25E}"/>
              </a:ext>
            </a:extLst>
          </p:cNvPr>
          <p:cNvSpPr/>
          <p:nvPr/>
        </p:nvSpPr>
        <p:spPr>
          <a:xfrm>
            <a:off x="8521608" y="4282685"/>
            <a:ext cx="266023" cy="1795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9AF4AA-8D3C-9A63-EE37-50FC7615B1A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8455" t="47904" r="579" b="48962"/>
          <a:stretch/>
        </p:blipFill>
        <p:spPr>
          <a:xfrm>
            <a:off x="7803774" y="5438875"/>
            <a:ext cx="1817512" cy="23972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6030CCCF-EC1E-EBDD-505E-A77AE4E7CCE9}"/>
              </a:ext>
            </a:extLst>
          </p:cNvPr>
          <p:cNvSpPr/>
          <p:nvPr/>
        </p:nvSpPr>
        <p:spPr>
          <a:xfrm>
            <a:off x="8119529" y="5642995"/>
            <a:ext cx="301876" cy="1016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9A9A372-1553-F876-8885-FD8780F37DAB}"/>
              </a:ext>
            </a:extLst>
          </p:cNvPr>
          <p:cNvSpPr/>
          <p:nvPr/>
        </p:nvSpPr>
        <p:spPr>
          <a:xfrm>
            <a:off x="8589436" y="5654267"/>
            <a:ext cx="301876" cy="1016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C02E722-8C21-169D-1D15-9674DBE1CF4B}"/>
              </a:ext>
            </a:extLst>
          </p:cNvPr>
          <p:cNvSpPr/>
          <p:nvPr/>
        </p:nvSpPr>
        <p:spPr>
          <a:xfrm>
            <a:off x="9073928" y="5652316"/>
            <a:ext cx="301876" cy="1016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B45FAE2-26A9-956D-CA70-B186C9F8B72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8455" t="52536" r="579" b="45718"/>
          <a:stretch/>
        </p:blipFill>
        <p:spPr>
          <a:xfrm>
            <a:off x="7802973" y="5669104"/>
            <a:ext cx="1817512" cy="133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5497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Heather M</dc:creator>
  <cp:lastModifiedBy>Heather M</cp:lastModifiedBy>
  <cp:revision>17</cp:revision>
  <dcterms:created xsi:type="dcterms:W3CDTF">2024-11-21T22:13:09Z</dcterms:created>
  <dcterms:modified xsi:type="dcterms:W3CDTF">2025-01-03T20:40:15Z</dcterms:modified>
</cp:coreProperties>
</file>