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1"/>
    <p:restoredTop sz="94694"/>
  </p:normalViewPr>
  <p:slideViewPr>
    <p:cSldViewPr snapToGrid="0">
      <p:cViewPr varScale="1">
        <p:scale>
          <a:sx n="121" d="100"/>
          <a:sy n="121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FF32-C91B-D988-CFC9-07D440C0E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54184-1D49-CB04-F13D-6C600EC7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F31B5-9C6B-CF35-4A8F-DA41E891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241CB-DCCB-A5EB-118F-3B853100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6CF71-77EF-7581-B9CE-EBF88CC7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66C5-F7E1-D3E9-B7DB-D6B63F29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1E2EA-17E0-F25D-280A-36433861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6F5C-2699-B32D-5F3E-CD31826F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FF41F-9CFB-313A-91AD-EA821F56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4AB21-B790-04FD-945F-8A1D8E28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5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D0FE5-4BAE-12C0-73BA-E5DFCAAA3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FA3F4-C9D3-F2E0-7986-ECBEC2F14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96826-38AF-869B-A63C-5ED8261E3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DB5F-8B87-08B7-7594-6352E2EC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60283-379F-0E34-C770-EBFA088C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1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62E2-8DD8-EA27-FC2B-9815E364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70B1-E2AD-F875-B3F8-C7FEB47BA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D29-4CFE-1287-3BBF-93F1F8CC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280D8-043A-4EF7-8A77-C90D5C88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DC8C-B247-E941-1537-72A6D4A2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3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C36E6-1402-7179-6E48-3E98A064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25D44-C04A-3D7F-3CD9-67EC6983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79B36-4BBE-4DCC-AA10-F0FDFE19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BA641-97BD-B3C8-42FD-41D8405ED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9AA0-5E96-A1D3-D0D0-D09DF9A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6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D97B-A75A-29F1-4927-62DFC019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FD47-A2C5-BFDB-3087-657571BD8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39872-C360-31FF-82FB-F02FE4C1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593F-8B75-7C35-23A3-DC7B04C78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598A7-7636-1504-BB3E-F70B8848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B7780-1C91-B915-1ABB-7023758A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9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B58A-1A1A-EAF4-627D-7E81E38F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F128-D898-6333-1763-28C8C2CC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85B2E-3E07-5EDA-D7D9-B401D48E7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BCCDE-0B40-7B2F-FD8D-2D7CD1899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B805F-0BEF-EA3F-510F-EB83928AC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70C6B-1495-FE2A-AC97-7E058960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7A72D-09CB-98C2-A053-D5F4F16D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3AB45-C93B-6E5E-EF25-0D7882A2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1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579D-9B35-AC12-A29D-54A9E904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C648E-5B67-2FC7-ED19-C6ABC6E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49094-0FD6-3CDC-862A-730CDFB7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4DB1-0884-9CA9-0FDE-8B23999A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8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D0E20-2A6D-EAF7-829D-9DCCBE78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DAEF7E-7591-35FD-EF93-817A118B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EFD08-C36A-49A2-6C98-4B2DCD8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81FF-ABB8-EB19-17BA-33FB5075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55BA9-5471-B314-2D03-853BC7CA9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2CD4-C92D-CC2A-B2F3-B8BF7FD57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44543-8176-EAC9-8FEF-B1AF609A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97E09-3E0D-3302-5CF6-FFFC9B0C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67C70-687A-2A6D-B6BC-66FDF42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4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639C-89D4-91D8-5897-0CCBF367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5E258-002D-1137-AF70-9597BF077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F59D5-CDFF-B9C9-5E34-0D043FB37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A4362-8520-EA76-C493-61CEEA58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D23E-B58B-11F5-246A-FD7D14B3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6122B-EAE6-0BF4-3FFE-85A47428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0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4C6827-CED3-704E-C6D2-0F6D75C9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96700-D934-22A1-02AD-AD3FA73E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1876-8C17-2B75-DAD8-BB57B26CF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222A-834B-6B4F-9054-193EDFA28F88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9C954-C8DD-B96A-B6BC-F8995AA86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E32C-E179-C7E1-E3FD-64C799F68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78ABF-B56D-9943-994E-829C39B6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D19986-EEC5-3FE7-55C6-ED585988C7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0815" r="579" b="47194"/>
          <a:stretch/>
        </p:blipFill>
        <p:spPr>
          <a:xfrm>
            <a:off x="7803773" y="3982476"/>
            <a:ext cx="1817512" cy="152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B0CEFF-AE02-1042-9FC1-247B9888F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58" r="22259"/>
          <a:stretch/>
        </p:blipFill>
        <p:spPr>
          <a:xfrm>
            <a:off x="1185234" y="77511"/>
            <a:ext cx="6739566" cy="67804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DB18582-C1B1-687D-19E4-2D9DD6AC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6067" r="2008" b="42195"/>
          <a:stretch/>
        </p:blipFill>
        <p:spPr>
          <a:xfrm>
            <a:off x="7799632" y="990560"/>
            <a:ext cx="1693588" cy="1329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EEAADF-EDDF-834C-190D-4D86377FA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7649" r="3402" b="40236"/>
          <a:stretch/>
        </p:blipFill>
        <p:spPr>
          <a:xfrm>
            <a:off x="7803069" y="1117531"/>
            <a:ext cx="1572735" cy="1618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9FCDEB-3F18-D125-D0FF-603AB8C7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9414" r="4546" b="38849"/>
          <a:stretch/>
        </p:blipFill>
        <p:spPr>
          <a:xfrm>
            <a:off x="7803772" y="2506061"/>
            <a:ext cx="1473582" cy="13298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C6C19C-F97E-27AE-236B-4C0E8990B6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61213" r="5260" b="37042"/>
          <a:stretch/>
        </p:blipFill>
        <p:spPr>
          <a:xfrm>
            <a:off x="7803772" y="2652683"/>
            <a:ext cx="1411706" cy="1335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187E55-916C-DAC3-26C6-7D7793D1F4F9}"/>
              </a:ext>
            </a:extLst>
          </p:cNvPr>
          <p:cNvSpPr/>
          <p:nvPr/>
        </p:nvSpPr>
        <p:spPr>
          <a:xfrm>
            <a:off x="8157285" y="1251904"/>
            <a:ext cx="105961" cy="66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988A5D-523E-A49F-0EE1-38B1EF0FC4A6}"/>
              </a:ext>
            </a:extLst>
          </p:cNvPr>
          <p:cNvSpPr/>
          <p:nvPr/>
        </p:nvSpPr>
        <p:spPr>
          <a:xfrm>
            <a:off x="8512265" y="1250514"/>
            <a:ext cx="118388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9DAE4F-8094-323C-CAFC-9B60BAC2FE6D}"/>
              </a:ext>
            </a:extLst>
          </p:cNvPr>
          <p:cNvSpPr/>
          <p:nvPr/>
        </p:nvSpPr>
        <p:spPr>
          <a:xfrm>
            <a:off x="8259403" y="2366630"/>
            <a:ext cx="118388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07D403-62D8-C103-7A6F-9BE1CEB01ED6}"/>
              </a:ext>
            </a:extLst>
          </p:cNvPr>
          <p:cNvSpPr/>
          <p:nvPr/>
        </p:nvSpPr>
        <p:spPr>
          <a:xfrm>
            <a:off x="8542717" y="3825920"/>
            <a:ext cx="118388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0C3A1E-EA97-4C13-60C7-7FDD3005FE2E}"/>
              </a:ext>
            </a:extLst>
          </p:cNvPr>
          <p:cNvSpPr/>
          <p:nvPr/>
        </p:nvSpPr>
        <p:spPr>
          <a:xfrm>
            <a:off x="8741331" y="4446229"/>
            <a:ext cx="184449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610327-3844-DE46-97AA-B8E0DBB9F29E}"/>
              </a:ext>
            </a:extLst>
          </p:cNvPr>
          <p:cNvSpPr/>
          <p:nvPr/>
        </p:nvSpPr>
        <p:spPr>
          <a:xfrm>
            <a:off x="8935856" y="4131775"/>
            <a:ext cx="306362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9E8D78-5FFC-3EC1-66AD-16C3CB260356}"/>
              </a:ext>
            </a:extLst>
          </p:cNvPr>
          <p:cNvSpPr/>
          <p:nvPr/>
        </p:nvSpPr>
        <p:spPr>
          <a:xfrm>
            <a:off x="8222904" y="4264549"/>
            <a:ext cx="184449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69FC3E-65EA-905C-2D44-ACD040CDB29B}"/>
              </a:ext>
            </a:extLst>
          </p:cNvPr>
          <p:cNvSpPr/>
          <p:nvPr/>
        </p:nvSpPr>
        <p:spPr>
          <a:xfrm>
            <a:off x="8601911" y="4272707"/>
            <a:ext cx="184449" cy="1618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AC3441-D878-60C9-FB25-A07C264C0887}"/>
              </a:ext>
            </a:extLst>
          </p:cNvPr>
          <p:cNvSpPr/>
          <p:nvPr/>
        </p:nvSpPr>
        <p:spPr>
          <a:xfrm flipV="1">
            <a:off x="8344550" y="5889509"/>
            <a:ext cx="3018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8AB85C-521A-614E-86B9-71A5F8742637}"/>
              </a:ext>
            </a:extLst>
          </p:cNvPr>
          <p:cNvSpPr/>
          <p:nvPr/>
        </p:nvSpPr>
        <p:spPr>
          <a:xfrm flipV="1">
            <a:off x="8643184" y="5671239"/>
            <a:ext cx="3018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0CD7E4-2222-E27D-543C-FEF11E4DBD26}"/>
              </a:ext>
            </a:extLst>
          </p:cNvPr>
          <p:cNvSpPr/>
          <p:nvPr/>
        </p:nvSpPr>
        <p:spPr>
          <a:xfrm flipV="1">
            <a:off x="9247444" y="5674228"/>
            <a:ext cx="30187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580C43-BBF3-842B-3EF5-5FB7CA2F359F}"/>
              </a:ext>
            </a:extLst>
          </p:cNvPr>
          <p:cNvSpPr/>
          <p:nvPr/>
        </p:nvSpPr>
        <p:spPr>
          <a:xfrm>
            <a:off x="9272011" y="5652316"/>
            <a:ext cx="191541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07C3C5-4640-AE1E-DFFB-FCA945BA50FF}"/>
              </a:ext>
            </a:extLst>
          </p:cNvPr>
          <p:cNvSpPr/>
          <p:nvPr/>
        </p:nvSpPr>
        <p:spPr>
          <a:xfrm flipV="1">
            <a:off x="8418423" y="6007789"/>
            <a:ext cx="322908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1CB398-C23D-6313-2C32-578BED3BBC8F}"/>
              </a:ext>
            </a:extLst>
          </p:cNvPr>
          <p:cNvSpPr/>
          <p:nvPr/>
        </p:nvSpPr>
        <p:spPr>
          <a:xfrm>
            <a:off x="8123667" y="4272707"/>
            <a:ext cx="207058" cy="8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FF4FD-71B8-38C3-CD4F-F16D6091F71D}"/>
              </a:ext>
            </a:extLst>
          </p:cNvPr>
          <p:cNvSpPr/>
          <p:nvPr/>
        </p:nvSpPr>
        <p:spPr>
          <a:xfrm>
            <a:off x="8524843" y="4263740"/>
            <a:ext cx="207058" cy="84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F34DB-0DED-0DD5-E989-711CAEF6A876}"/>
              </a:ext>
            </a:extLst>
          </p:cNvPr>
          <p:cNvSpPr/>
          <p:nvPr/>
        </p:nvSpPr>
        <p:spPr>
          <a:xfrm>
            <a:off x="8170986" y="4122898"/>
            <a:ext cx="21870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D6522-7C4E-6692-17D1-E27E23A2DF81}"/>
              </a:ext>
            </a:extLst>
          </p:cNvPr>
          <p:cNvSpPr/>
          <p:nvPr/>
        </p:nvSpPr>
        <p:spPr>
          <a:xfrm>
            <a:off x="8402919" y="4234662"/>
            <a:ext cx="21870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676171-33CB-39CB-BA2A-8C952BE72707}"/>
              </a:ext>
            </a:extLst>
          </p:cNvPr>
          <p:cNvSpPr/>
          <p:nvPr/>
        </p:nvSpPr>
        <p:spPr>
          <a:xfrm>
            <a:off x="8638995" y="4118017"/>
            <a:ext cx="21870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D7A88-887C-9E89-C8F9-DCEBFDE1FD66}"/>
              </a:ext>
            </a:extLst>
          </p:cNvPr>
          <p:cNvSpPr/>
          <p:nvPr/>
        </p:nvSpPr>
        <p:spPr>
          <a:xfrm>
            <a:off x="8929465" y="4120267"/>
            <a:ext cx="31274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9F0911-4A73-D727-70B1-FF5101B350CA}"/>
              </a:ext>
            </a:extLst>
          </p:cNvPr>
          <p:cNvSpPr/>
          <p:nvPr/>
        </p:nvSpPr>
        <p:spPr>
          <a:xfrm>
            <a:off x="9081865" y="4272667"/>
            <a:ext cx="31274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A629E5-C24D-C166-2FA1-33BEC7AF9D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4260" r="579" b="43749"/>
          <a:stretch/>
        </p:blipFill>
        <p:spPr>
          <a:xfrm>
            <a:off x="7803773" y="4142742"/>
            <a:ext cx="1817512" cy="15237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BFD9E8E-2DB7-84CA-E608-4FE131132FD3}"/>
              </a:ext>
            </a:extLst>
          </p:cNvPr>
          <p:cNvSpPr/>
          <p:nvPr/>
        </p:nvSpPr>
        <p:spPr>
          <a:xfrm>
            <a:off x="8161541" y="4276906"/>
            <a:ext cx="266023" cy="17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656F4-4770-6999-7EA4-3B703FFFF25E}"/>
              </a:ext>
            </a:extLst>
          </p:cNvPr>
          <p:cNvSpPr/>
          <p:nvPr/>
        </p:nvSpPr>
        <p:spPr>
          <a:xfrm>
            <a:off x="8521608" y="4282685"/>
            <a:ext cx="266023" cy="17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AF4AA-8D3C-9A63-EE37-50FC7615B1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47904" r="579" b="48962"/>
          <a:stretch/>
        </p:blipFill>
        <p:spPr>
          <a:xfrm>
            <a:off x="7803774" y="5438875"/>
            <a:ext cx="1817512" cy="23972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030CCCF-EC1E-EBDD-505E-A77AE4E7CCE9}"/>
              </a:ext>
            </a:extLst>
          </p:cNvPr>
          <p:cNvSpPr/>
          <p:nvPr/>
        </p:nvSpPr>
        <p:spPr>
          <a:xfrm>
            <a:off x="8119529" y="5642995"/>
            <a:ext cx="301876" cy="101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A9A372-1553-F876-8885-FD8780F37DAB}"/>
              </a:ext>
            </a:extLst>
          </p:cNvPr>
          <p:cNvSpPr/>
          <p:nvPr/>
        </p:nvSpPr>
        <p:spPr>
          <a:xfrm>
            <a:off x="8589436" y="5654267"/>
            <a:ext cx="301876" cy="101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02E722-8C21-169D-1D15-9674DBE1CF4B}"/>
              </a:ext>
            </a:extLst>
          </p:cNvPr>
          <p:cNvSpPr/>
          <p:nvPr/>
        </p:nvSpPr>
        <p:spPr>
          <a:xfrm>
            <a:off x="9073928" y="5652316"/>
            <a:ext cx="301876" cy="1016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45FAE2-26A9-956D-CA70-B186C9F8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55" t="52536" r="579" b="45718"/>
          <a:stretch/>
        </p:blipFill>
        <p:spPr>
          <a:xfrm>
            <a:off x="7802973" y="5669104"/>
            <a:ext cx="1817512" cy="13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4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0859F-259B-A93D-5EC6-BB36AD08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0"/>
          <a:stretch/>
        </p:blipFill>
        <p:spPr>
          <a:xfrm>
            <a:off x="2249213" y="97795"/>
            <a:ext cx="6369269" cy="649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760E1B-B5A2-601A-CCD8-64BFFAA77C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4" t="11047" r="83498" b="77203"/>
          <a:stretch/>
        </p:blipFill>
        <p:spPr>
          <a:xfrm>
            <a:off x="8618484" y="5223641"/>
            <a:ext cx="252249" cy="241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8A520-86A4-B1EF-5B6F-3263A806F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4" t="21264" r="83498" b="66986"/>
          <a:stretch/>
        </p:blipFill>
        <p:spPr>
          <a:xfrm>
            <a:off x="8618483" y="5423336"/>
            <a:ext cx="252249" cy="241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6DA85-8B9A-0C25-B6A6-5BD82F13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4" t="70485" r="83498" b="17765"/>
          <a:stretch/>
        </p:blipFill>
        <p:spPr>
          <a:xfrm>
            <a:off x="8618484" y="3841525"/>
            <a:ext cx="252249" cy="241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6977F-2CFF-112A-B98D-57C008EA0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4" t="80522" r="83498" b="7728"/>
          <a:stretch/>
        </p:blipFill>
        <p:spPr>
          <a:xfrm>
            <a:off x="8618483" y="4041221"/>
            <a:ext cx="252249" cy="241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97EF5C-2A0B-97E5-80FD-484F5B4F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4" t="51900" r="83498" b="36350"/>
          <a:stretch/>
        </p:blipFill>
        <p:spPr>
          <a:xfrm>
            <a:off x="8628994" y="2375334"/>
            <a:ext cx="252249" cy="241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EFE687-71A1-5481-C785-945EF95A9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44" t="60535" r="83498" b="27715"/>
          <a:stretch/>
        </p:blipFill>
        <p:spPr>
          <a:xfrm>
            <a:off x="8628993" y="2554010"/>
            <a:ext cx="252249" cy="2417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CF223C-A50D-6227-67F5-8C4C91E6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0" t="42225" r="83892" b="46025"/>
          <a:stretch/>
        </p:blipFill>
        <p:spPr>
          <a:xfrm>
            <a:off x="8618483" y="942274"/>
            <a:ext cx="252249" cy="2417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81571D-ED4D-C91C-A834-ED0D998A1A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0" t="31684" r="83892" b="56566"/>
          <a:stretch/>
        </p:blipFill>
        <p:spPr>
          <a:xfrm>
            <a:off x="8618482" y="1131460"/>
            <a:ext cx="252249" cy="2417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B63C71-C056-856F-3FEA-5F474931889C}"/>
              </a:ext>
            </a:extLst>
          </p:cNvPr>
          <p:cNvSpPr txBox="1"/>
          <p:nvPr/>
        </p:nvSpPr>
        <p:spPr>
          <a:xfrm>
            <a:off x="8870731" y="942274"/>
            <a:ext cx="9685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Age 65– 75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75 and older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B7DA3B-11DB-D81B-F2F3-26F95ED3A04E}"/>
              </a:ext>
            </a:extLst>
          </p:cNvPr>
          <p:cNvSpPr txBox="1"/>
          <p:nvPr/>
        </p:nvSpPr>
        <p:spPr>
          <a:xfrm>
            <a:off x="8881242" y="2364860"/>
            <a:ext cx="6559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E942B-F553-A9B8-2661-403AA5864A71}"/>
              </a:ext>
            </a:extLst>
          </p:cNvPr>
          <p:cNvSpPr txBox="1"/>
          <p:nvPr/>
        </p:nvSpPr>
        <p:spPr>
          <a:xfrm>
            <a:off x="8881242" y="3836288"/>
            <a:ext cx="970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Medicaid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 Medicaid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DEDE1-D8BB-32F9-DF81-ADC62CF50A6C}"/>
              </a:ext>
            </a:extLst>
          </p:cNvPr>
          <p:cNvSpPr txBox="1"/>
          <p:nvPr/>
        </p:nvSpPr>
        <p:spPr>
          <a:xfrm>
            <a:off x="8861806" y="5223640"/>
            <a:ext cx="14558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quartile DME use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quartile DME use</a:t>
            </a:r>
          </a:p>
        </p:txBody>
      </p:sp>
    </p:spTree>
    <p:extLst>
      <p:ext uri="{BB962C8B-B14F-4D97-AF65-F5344CB8AC3E}">
        <p14:creationId xmlns:p14="http://schemas.microsoft.com/office/powerpoint/2010/main" val="306232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22</cp:revision>
  <dcterms:created xsi:type="dcterms:W3CDTF">2024-11-21T22:13:09Z</dcterms:created>
  <dcterms:modified xsi:type="dcterms:W3CDTF">2025-01-28T21:02:14Z</dcterms:modified>
</cp:coreProperties>
</file>