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0EC"/>
    <a:srgbClr val="F3A3E8"/>
    <a:srgbClr val="A3E4F3"/>
    <a:srgbClr val="FFC1E0"/>
    <a:srgbClr val="E6C0FF"/>
    <a:srgbClr val="DBDBDB"/>
    <a:srgbClr val="DB24FF"/>
    <a:srgbClr val="FF1515"/>
    <a:srgbClr val="FF1C00"/>
    <a:srgbClr val="FFF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2" autoAdjust="0"/>
    <p:restoredTop sz="94660"/>
  </p:normalViewPr>
  <p:slideViewPr>
    <p:cSldViewPr>
      <p:cViewPr>
        <p:scale>
          <a:sx n="200" d="100"/>
          <a:sy n="200" d="100"/>
        </p:scale>
        <p:origin x="-72" y="2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01C-F036-404B-BF53-4309997BB0FC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A554-5837-4B2B-9D9E-78BEB0926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3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01C-F036-404B-BF53-4309997BB0FC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A554-5837-4B2B-9D9E-78BEB0926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01C-F036-404B-BF53-4309997BB0FC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A554-5837-4B2B-9D9E-78BEB0926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6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01C-F036-404B-BF53-4309997BB0FC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A554-5837-4B2B-9D9E-78BEB0926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01C-F036-404B-BF53-4309997BB0FC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A554-5837-4B2B-9D9E-78BEB0926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3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01C-F036-404B-BF53-4309997BB0FC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A554-5837-4B2B-9D9E-78BEB0926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0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01C-F036-404B-BF53-4309997BB0FC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A554-5837-4B2B-9D9E-78BEB0926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01C-F036-404B-BF53-4309997BB0FC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A554-5837-4B2B-9D9E-78BEB0926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01C-F036-404B-BF53-4309997BB0FC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A554-5837-4B2B-9D9E-78BEB0926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8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01C-F036-404B-BF53-4309997BB0FC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A554-5837-4B2B-9D9E-78BEB0926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5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01C-F036-404B-BF53-4309997BB0FC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A554-5837-4B2B-9D9E-78BEB0926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1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B01C-F036-404B-BF53-4309997BB0FC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A554-5837-4B2B-9D9E-78BEB0926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gi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gif"/><Relationship Id="rId10" Type="http://schemas.openxmlformats.org/officeDocument/2006/relationships/image" Target="../media/image9.gi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467606" y="2276872"/>
            <a:ext cx="3624936" cy="3168352"/>
            <a:chOff x="2467606" y="2276872"/>
            <a:chExt cx="3624936" cy="316835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674" y="3285628"/>
              <a:ext cx="1409700" cy="752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2483768" y="2276872"/>
              <a:ext cx="936104" cy="18409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 smtClean="0">
                  <a:latin typeface="+mj-ea"/>
                  <a:ea typeface="+mj-ea"/>
                </a:rPr>
                <a:t>ベッド番号</a:t>
              </a:r>
              <a:endParaRPr lang="ko-KR" altLang="en-US" sz="1100" b="1" dirty="0">
                <a:latin typeface="+mj-ea"/>
                <a:ea typeface="+mj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276872"/>
              <a:ext cx="864096" cy="18409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 smtClean="0">
                  <a:latin typeface="+mj-ea"/>
                  <a:ea typeface="+mj-ea"/>
                </a:rPr>
                <a:t>患者名</a:t>
              </a:r>
              <a:endParaRPr lang="ko-KR" altLang="en-US" sz="1100" b="1" dirty="0">
                <a:latin typeface="+mj-ea"/>
                <a:ea typeface="+mj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147359" y="2276872"/>
              <a:ext cx="936809" cy="18409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+mj-ea"/>
                  <a:ea typeface="+mj-ea"/>
                </a:rPr>
                <a:t>追</a:t>
              </a:r>
              <a:r>
                <a:rPr lang="ja-JP" altLang="en-US" sz="1100" b="1" dirty="0" smtClean="0">
                  <a:latin typeface="+mj-ea"/>
                  <a:ea typeface="+mj-ea"/>
                </a:rPr>
                <a:t>加情報</a:t>
              </a:r>
              <a:endParaRPr lang="ko-KR" altLang="en-US" sz="1100" b="1" dirty="0">
                <a:latin typeface="+mj-ea"/>
                <a:ea typeface="+mj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07903" y="4782863"/>
              <a:ext cx="1066700" cy="18409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 smtClean="0">
                  <a:latin typeface="+mj-ea"/>
                  <a:ea typeface="+mj-ea"/>
                </a:rPr>
                <a:t>オーダ確認</a:t>
              </a:r>
              <a:endParaRPr lang="ko-KR" altLang="en-US" sz="1100" b="1" dirty="0">
                <a:latin typeface="+mj-ea"/>
                <a:ea typeface="+mj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83768" y="2485472"/>
              <a:ext cx="936104" cy="10637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b="1" dirty="0" smtClean="0">
                  <a:latin typeface="Migu 1M" panose="020B0509020203020207" pitchFamily="49" charset="-128"/>
                </a:rPr>
                <a:t>護送区分</a:t>
              </a:r>
              <a:endParaRPr lang="en-US" altLang="ja-JP" sz="1100" b="1" dirty="0" smtClean="0">
                <a:latin typeface="Migu 1M" panose="020B0509020203020207" pitchFamily="49" charset="-128"/>
              </a:endParaRPr>
            </a:p>
            <a:p>
              <a:pPr algn="ctr"/>
              <a:r>
                <a:rPr lang="ja-JP" altLang="en-US" sz="1100" dirty="0" smtClean="0">
                  <a:latin typeface="Migu 1M" panose="020B0509020203020207" pitchFamily="49" charset="-128"/>
                </a:rPr>
                <a:t>独歩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pPr algn="ctr"/>
              <a:r>
                <a:rPr lang="ja-JP" altLang="en-US" sz="1100" dirty="0">
                  <a:latin typeface="Migu 1M" panose="020B0509020203020207" pitchFamily="49" charset="-128"/>
                </a:rPr>
                <a:t>護</a:t>
              </a:r>
              <a:r>
                <a:rPr lang="ja-JP" altLang="en-US" sz="1100" dirty="0" smtClean="0">
                  <a:latin typeface="Migu 1M" panose="020B0509020203020207" pitchFamily="49" charset="-128"/>
                </a:rPr>
                <a:t>送</a:t>
              </a:r>
              <a:endParaRPr lang="en-US" altLang="ja-JP" sz="1100" dirty="0">
                <a:latin typeface="Migu 1M" panose="020B0509020203020207" pitchFamily="49" charset="-128"/>
              </a:endParaRPr>
            </a:p>
            <a:p>
              <a:pPr algn="ctr"/>
              <a:r>
                <a:rPr lang="ja-JP" altLang="en-US" sz="1100" dirty="0" smtClean="0">
                  <a:latin typeface="Migu 1M" panose="020B0509020203020207" pitchFamily="49" charset="-128"/>
                </a:rPr>
                <a:t>担送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pPr algn="r"/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pPr algn="r"/>
              <a:r>
                <a:rPr lang="ja-JP" altLang="en-US" sz="1100" dirty="0" smtClean="0">
                  <a:latin typeface="Migu 1M" panose="020B0509020203020207" pitchFamily="49" charset="-128"/>
                </a:rPr>
                <a:t>外出・外泊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51920" y="2485472"/>
              <a:ext cx="864096" cy="5567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dirty="0" smtClean="0">
                  <a:latin typeface="Migu 1M" panose="020B0509020203020207" pitchFamily="49" charset="-128"/>
                </a:rPr>
                <a:t>男性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pPr algn="ctr"/>
              <a:r>
                <a:rPr lang="ja-JP" altLang="en-US" sz="1100" dirty="0">
                  <a:latin typeface="Migu 1M" panose="020B0509020203020207" pitchFamily="49" charset="-128"/>
                </a:rPr>
                <a:t>女性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55734" y="2479888"/>
              <a:ext cx="927730" cy="12702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Migu 1M" panose="020B0509020203020207" pitchFamily="49" charset="-128"/>
                </a:rPr>
                <a:t>入退院</a:t>
              </a:r>
              <a:endParaRPr lang="en-US" altLang="ja-JP" sz="1100" b="1" dirty="0" smtClean="0">
                <a:latin typeface="Migu 1M" panose="020B0509020203020207" pitchFamily="49" charset="-128"/>
              </a:endParaRPr>
            </a:p>
            <a:p>
              <a:pPr algn="r"/>
              <a:r>
                <a:rPr lang="ja-JP" altLang="en-US" sz="1100" dirty="0" smtClean="0">
                  <a:latin typeface="Migu 1M" panose="020B0509020203020207" pitchFamily="49" charset="-128"/>
                </a:rPr>
                <a:t>当日入院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pPr algn="r"/>
              <a:r>
                <a:rPr lang="ja-JP" altLang="en-US" sz="1100" dirty="0" smtClean="0">
                  <a:latin typeface="Migu 1M" panose="020B0509020203020207" pitchFamily="49" charset="-128"/>
                </a:rPr>
                <a:t>退院予</a:t>
              </a:r>
              <a:r>
                <a:rPr lang="ja-JP" altLang="en-US" sz="1100" dirty="0" smtClean="0">
                  <a:latin typeface="Migu 1M" panose="020B0509020203020207" pitchFamily="49" charset="-128"/>
                </a:rPr>
                <a:t>告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pPr algn="r"/>
              <a:r>
                <a:rPr lang="ja-JP" altLang="en-US" sz="1100" dirty="0" smtClean="0">
                  <a:latin typeface="Migu 1M" panose="020B0509020203020207" pitchFamily="49" charset="-128"/>
                </a:rPr>
                <a:t>未投与時</a:t>
              </a:r>
              <a:endParaRPr lang="en-US" altLang="ja-JP" sz="1100" dirty="0">
                <a:latin typeface="Migu 1M" panose="020B0509020203020207" pitchFamily="49" charset="-128"/>
              </a:endParaRPr>
            </a:p>
            <a:p>
              <a:pPr algn="r"/>
              <a:r>
                <a:rPr lang="ja-JP" altLang="en-US" sz="1100" dirty="0" smtClean="0">
                  <a:latin typeface="Migu 1M" panose="020B0509020203020207" pitchFamily="49" charset="-128"/>
                </a:rPr>
                <a:t>投与済み</a:t>
              </a:r>
              <a:endParaRPr lang="en-US" altLang="ja-JP" sz="1100" dirty="0">
                <a:latin typeface="Migu 1M" panose="020B0509020203020207" pitchFamily="49" charset="-128"/>
              </a:endParaRPr>
            </a:p>
            <a:p>
              <a:endParaRPr lang="en-US" altLang="ja-JP" sz="1100" b="1" dirty="0" smtClean="0">
                <a:latin typeface="Migu 1M" panose="020B0509020203020207" pitchFamily="49" charset="-128"/>
              </a:endParaRPr>
            </a:p>
            <a:p>
              <a:r>
                <a:rPr lang="ja-JP" altLang="en-US" sz="1100" b="1" dirty="0" smtClean="0">
                  <a:latin typeface="Migu 1M" panose="020B0509020203020207" pitchFamily="49" charset="-128"/>
                </a:rPr>
                <a:t>診</a:t>
              </a:r>
              <a:r>
                <a:rPr lang="ja-JP" altLang="en-US" sz="1100" b="1" dirty="0" smtClean="0">
                  <a:latin typeface="Migu 1M" panose="020B0509020203020207" pitchFamily="49" charset="-128"/>
                </a:rPr>
                <a:t>療科</a:t>
              </a:r>
              <a:endParaRPr lang="en-US" altLang="ja-JP" sz="1100" b="1" dirty="0">
                <a:latin typeface="Migu 1M" panose="020B0509020203020207" pitchFamily="49" charset="-128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707903" y="4993902"/>
              <a:ext cx="1066700" cy="4513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dirty="0" smtClean="0">
                  <a:latin typeface="Migu 1M" panose="020B0509020203020207" pitchFamily="49" charset="-128"/>
                </a:rPr>
                <a:t>　　当日オーダ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r>
                <a:rPr lang="ja-JP" altLang="en-US" sz="1100" dirty="0" smtClean="0">
                  <a:latin typeface="Migu 1M" panose="020B0509020203020207" pitchFamily="49" charset="-128"/>
                </a:rPr>
                <a:t>　　今週オーダ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83768" y="4486402"/>
              <a:ext cx="864096" cy="18409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 smtClean="0">
                  <a:latin typeface="+mj-ea"/>
                  <a:ea typeface="+mj-ea"/>
                </a:rPr>
                <a:t>病床状態</a:t>
              </a:r>
              <a:endParaRPr lang="ko-KR" altLang="en-US" sz="1100" b="1" dirty="0">
                <a:latin typeface="+mj-ea"/>
                <a:ea typeface="+mj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83768" y="4699152"/>
              <a:ext cx="864096" cy="7460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dirty="0" smtClean="0">
                  <a:latin typeface="Migu 1M" panose="020B0509020203020207" pitchFamily="49" charset="-128"/>
                </a:rPr>
                <a:t>　　空床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r>
                <a:rPr lang="ja-JP" altLang="en-US" sz="1100" dirty="0">
                  <a:latin typeface="Migu 1M" panose="020B0509020203020207" pitchFamily="49" charset="-128"/>
                </a:rPr>
                <a:t>　</a:t>
              </a:r>
              <a:r>
                <a:rPr lang="ja-JP" altLang="en-US" sz="1100" dirty="0" smtClean="0">
                  <a:latin typeface="Migu 1M" panose="020B0509020203020207" pitchFamily="49" charset="-128"/>
                </a:rPr>
                <a:t>　予約中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r>
                <a:rPr lang="ja-JP" altLang="en-US" sz="1100" dirty="0" smtClean="0">
                  <a:latin typeface="Migu 1M" panose="020B0509020203020207" pitchFamily="49" charset="-128"/>
                </a:rPr>
                <a:t>　　掃除中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r>
                <a:rPr lang="ja-JP" altLang="en-US" sz="1100" dirty="0" smtClean="0">
                  <a:latin typeface="Migu 1M" panose="020B0509020203020207" pitchFamily="49" charset="-128"/>
                </a:rPr>
                <a:t>　　ロ</a:t>
              </a:r>
              <a:r>
                <a:rPr lang="ja-JP" altLang="en-US" sz="1100" dirty="0">
                  <a:latin typeface="Migu 1M" panose="020B0509020203020207" pitchFamily="49" charset="-128"/>
                </a:rPr>
                <a:t>ッ</a:t>
              </a:r>
              <a:r>
                <a:rPr lang="ja-JP" altLang="en-US" sz="1100" dirty="0" smtClean="0">
                  <a:latin typeface="Migu 1M" panose="020B0509020203020207" pitchFamily="49" charset="-128"/>
                </a:rPr>
                <a:t>ク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endParaRPr lang="en-US" altLang="ja-JP" sz="1100" dirty="0" smtClean="0">
                <a:latin typeface="Migu 1M" panose="020B0509020203020207" pitchFamily="49" charset="-128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603" y="3820954"/>
              <a:ext cx="7620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5148064" y="3799277"/>
              <a:ext cx="944478" cy="18409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 smtClean="0">
                  <a:latin typeface="+mj-ea"/>
                  <a:ea typeface="+mj-ea"/>
                </a:rPr>
                <a:t>患者状態</a:t>
              </a:r>
              <a:endParaRPr lang="ko-KR" altLang="en-US" sz="1100" b="1" dirty="0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8064" y="4012026"/>
              <a:ext cx="944478" cy="143319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dirty="0" smtClean="0">
                  <a:latin typeface="Migu 1M" panose="020B0509020203020207" pitchFamily="49" charset="-128"/>
                </a:rPr>
                <a:t>　　酸素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r>
                <a:rPr lang="ja-JP" altLang="en-US" sz="1100" dirty="0" smtClean="0">
                  <a:latin typeface="Migu 1M" panose="020B0509020203020207" pitchFamily="49" charset="-128"/>
                </a:rPr>
                <a:t>　　モ</a:t>
              </a:r>
              <a:r>
                <a:rPr lang="ja-JP" altLang="en-US" sz="1100" dirty="0">
                  <a:latin typeface="Migu 1M" panose="020B0509020203020207" pitchFamily="49" charset="-128"/>
                </a:rPr>
                <a:t>ニ</a:t>
              </a:r>
              <a:r>
                <a:rPr lang="ja-JP" altLang="en-US" sz="1100" dirty="0" smtClean="0">
                  <a:latin typeface="Migu 1M" panose="020B0509020203020207" pitchFamily="49" charset="-128"/>
                </a:rPr>
                <a:t>ター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r>
                <a:rPr lang="ja-JP" altLang="en-US" sz="1100" dirty="0" smtClean="0">
                  <a:latin typeface="Migu 1M" panose="020B0509020203020207" pitchFamily="49" charset="-128"/>
                </a:rPr>
                <a:t>　　状態１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r>
                <a:rPr lang="ja-JP" altLang="en-US" sz="1100" dirty="0" smtClean="0">
                  <a:latin typeface="Migu 1M" panose="020B0509020203020207" pitchFamily="49" charset="-128"/>
                </a:rPr>
                <a:t>　　状態２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r>
                <a:rPr lang="ja-JP" altLang="en-US" sz="1100" dirty="0" smtClean="0">
                  <a:latin typeface="Migu 1M" panose="020B0509020203020207" pitchFamily="49" charset="-128"/>
                </a:rPr>
                <a:t>　　状態３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pPr algn="r"/>
              <a:endParaRPr lang="en-US" altLang="ja-JP" sz="1100" dirty="0">
                <a:latin typeface="Migu 1M" panose="020B0509020203020207" pitchFamily="49" charset="-128"/>
              </a:endParaRPr>
            </a:p>
            <a:p>
              <a:r>
                <a:rPr lang="ja-JP" altLang="en-US" sz="1100" dirty="0" smtClean="0">
                  <a:latin typeface="Migu 1M" panose="020B0509020203020207" pitchFamily="49" charset="-128"/>
                </a:rPr>
                <a:t>　　ＣＰ患者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r>
                <a:rPr lang="ja-JP" altLang="en-US" sz="1100" dirty="0" smtClean="0">
                  <a:latin typeface="Migu 1M" panose="020B0509020203020207" pitchFamily="49" charset="-128"/>
                </a:rPr>
                <a:t>　　一般患者</a:t>
              </a:r>
              <a:endParaRPr lang="en-US" altLang="ja-JP" sz="1100" dirty="0" smtClean="0">
                <a:latin typeface="Migu 1M" panose="020B0509020203020207" pitchFamily="49" charset="-128"/>
              </a:endParaRPr>
            </a:p>
            <a:p>
              <a:pPr algn="r"/>
              <a:endParaRPr lang="en-US" altLang="ja-JP" sz="1100" dirty="0" smtClean="0">
                <a:latin typeface="Migu 1M" panose="020B0509020203020207" pitchFamily="49" charset="-128"/>
              </a:endParaRPr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445" y="4068142"/>
              <a:ext cx="142875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9870" y="4233436"/>
              <a:ext cx="200025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3207" y="4422702"/>
              <a:ext cx="1333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682" y="4594152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1135" y="3546247"/>
              <a:ext cx="13335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1109" y="3372977"/>
              <a:ext cx="13335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7" name="직사각형 1036"/>
            <p:cNvSpPr/>
            <p:nvPr/>
          </p:nvSpPr>
          <p:spPr>
            <a:xfrm>
              <a:off x="2678880" y="2713661"/>
              <a:ext cx="117061" cy="117048"/>
            </a:xfrm>
            <a:prstGeom prst="rect">
              <a:avLst/>
            </a:prstGeom>
            <a:solidFill>
              <a:srgbClr val="2424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678880" y="2878598"/>
              <a:ext cx="117061" cy="117048"/>
            </a:xfrm>
            <a:prstGeom prst="rect">
              <a:avLst/>
            </a:prstGeom>
            <a:solidFill>
              <a:srgbClr val="FFFF2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678880" y="3043535"/>
              <a:ext cx="117061" cy="117048"/>
            </a:xfrm>
            <a:prstGeom prst="rect">
              <a:avLst/>
            </a:prstGeom>
            <a:solidFill>
              <a:srgbClr val="FF151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008055" y="2787904"/>
              <a:ext cx="117061" cy="117048"/>
            </a:xfrm>
            <a:prstGeom prst="rect">
              <a:avLst/>
            </a:prstGeom>
            <a:solidFill>
              <a:srgbClr val="FFC1E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008056" y="2606014"/>
              <a:ext cx="117061" cy="117048"/>
            </a:xfrm>
            <a:prstGeom prst="rect">
              <a:avLst/>
            </a:prstGeom>
            <a:solidFill>
              <a:srgbClr val="A3E4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8" name="그림 10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570" y="2868547"/>
              <a:ext cx="152400" cy="152400"/>
            </a:xfrm>
            <a:prstGeom prst="rect">
              <a:avLst/>
            </a:prstGeom>
          </p:spPr>
        </p:pic>
        <p:pic>
          <p:nvPicPr>
            <p:cNvPr id="1039" name="그림 10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5088" y="2704257"/>
              <a:ext cx="143087" cy="143087"/>
            </a:xfrm>
            <a:prstGeom prst="rect">
              <a:avLst/>
            </a:prstGeom>
          </p:spPr>
        </p:pic>
        <p:pic>
          <p:nvPicPr>
            <p:cNvPr id="1040" name="그림 10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5349" y="5211290"/>
              <a:ext cx="152400" cy="152400"/>
            </a:xfrm>
            <a:prstGeom prst="rect">
              <a:avLst/>
            </a:prstGeom>
          </p:spPr>
        </p:pic>
        <p:pic>
          <p:nvPicPr>
            <p:cNvPr id="1041" name="그림 10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5349" y="5041663"/>
              <a:ext cx="152400" cy="152400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2598643" y="4774219"/>
              <a:ext cx="117061" cy="117048"/>
            </a:xfrm>
            <a:prstGeom prst="rect">
              <a:avLst/>
            </a:prstGeom>
            <a:solidFill>
              <a:srgbClr val="DBDBD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2" name="그림 104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980" y="5096538"/>
              <a:ext cx="126387" cy="126387"/>
            </a:xfrm>
            <a:prstGeom prst="rect">
              <a:avLst/>
            </a:prstGeom>
          </p:spPr>
        </p:pic>
        <p:pic>
          <p:nvPicPr>
            <p:cNvPr id="1043" name="그림 104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980" y="5262368"/>
              <a:ext cx="126387" cy="126387"/>
            </a:xfrm>
            <a:prstGeom prst="rect">
              <a:avLst/>
            </a:prstGeom>
          </p:spPr>
        </p:pic>
        <p:pic>
          <p:nvPicPr>
            <p:cNvPr id="1044" name="그림 104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980" y="4930709"/>
              <a:ext cx="126387" cy="126387"/>
            </a:xfrm>
            <a:prstGeom prst="rect">
              <a:avLst/>
            </a:prstGeom>
          </p:spPr>
        </p:pic>
        <p:sp>
          <p:nvSpPr>
            <p:cNvPr id="65" name="직사각형 64"/>
            <p:cNvSpPr/>
            <p:nvPr/>
          </p:nvSpPr>
          <p:spPr>
            <a:xfrm>
              <a:off x="5237337" y="5094710"/>
              <a:ext cx="117061" cy="117048"/>
            </a:xfrm>
            <a:prstGeom prst="rect">
              <a:avLst/>
            </a:prstGeom>
            <a:solidFill>
              <a:srgbClr val="F3A3E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237338" y="5262441"/>
              <a:ext cx="117061" cy="117048"/>
            </a:xfrm>
            <a:prstGeom prst="rect">
              <a:avLst/>
            </a:prstGeom>
            <a:solidFill>
              <a:srgbClr val="E6E0E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7" name="직선 화살표 연결선 1046"/>
            <p:cNvCxnSpPr/>
            <p:nvPr/>
          </p:nvCxnSpPr>
          <p:spPr>
            <a:xfrm>
              <a:off x="3374276" y="3504179"/>
              <a:ext cx="288032" cy="31537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4240359" y="3020947"/>
              <a:ext cx="7791" cy="55569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5001376" y="3052763"/>
              <a:ext cx="199274" cy="49348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 flipH="1" flipV="1">
              <a:off x="4499992" y="4012027"/>
              <a:ext cx="699878" cy="38333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918998" y="4012027"/>
              <a:ext cx="0" cy="8207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40" name="Picture 1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606" y="3719021"/>
              <a:ext cx="952266" cy="58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6" name="직선 화살표 연결선 85"/>
            <p:cNvCxnSpPr/>
            <p:nvPr/>
          </p:nvCxnSpPr>
          <p:spPr>
            <a:xfrm flipV="1">
              <a:off x="2795011" y="4266223"/>
              <a:ext cx="0" cy="25827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H="1">
              <a:off x="5001376" y="3630706"/>
              <a:ext cx="222309" cy="24745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1402" y="4750096"/>
              <a:ext cx="165294" cy="165294"/>
            </a:xfrm>
            <a:prstGeom prst="rect">
              <a:avLst/>
            </a:prstGeom>
          </p:spPr>
        </p:pic>
        <p:pic>
          <p:nvPicPr>
            <p:cNvPr id="3" name="Picture 2"/>
            <p:cNvPicPr preferRelativeResize="0"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063" y="3045983"/>
              <a:ext cx="118800" cy="118800"/>
            </a:xfrm>
            <a:prstGeom prst="rect">
              <a:avLst/>
            </a:prstGeom>
            <a:solidFill>
              <a:srgbClr val="A3E4F3"/>
            </a:solidFill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 preferRelativeResize="0"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7231" y="3240688"/>
              <a:ext cx="118800" cy="118800"/>
            </a:xfrm>
            <a:prstGeom prst="rect">
              <a:avLst/>
            </a:prstGeom>
            <a:solidFill>
              <a:srgbClr val="A3E4F3"/>
            </a:solidFill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17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66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\</dc:creator>
  <cp:lastModifiedBy>wizardhd</cp:lastModifiedBy>
  <cp:revision>20</cp:revision>
  <dcterms:created xsi:type="dcterms:W3CDTF">2013-10-04T23:40:26Z</dcterms:created>
  <dcterms:modified xsi:type="dcterms:W3CDTF">2014-03-26T14:23:29Z</dcterms:modified>
</cp:coreProperties>
</file>