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p:scale>
          <a:sx n="50" d="100"/>
          <a:sy n="50" d="100"/>
        </p:scale>
        <p:origin x="1408" y="10728"/>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27/08/15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27/08/15</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320570" y="42976803"/>
            <a:ext cx="2498955"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87918" y="7002448"/>
            <a:ext cx="15452670" cy="35661600"/>
          </a:xfrm>
          <a:prstGeom prst="roundRect">
            <a:avLst>
              <a:gd name="adj" fmla="val 409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21" name="Rectangle 33"/>
          <p:cNvSpPr>
            <a:spLocks noChangeArrowheads="1"/>
          </p:cNvSpPr>
          <p:nvPr userDrawn="1"/>
        </p:nvSpPr>
        <p:spPr bwMode="auto">
          <a:xfrm>
            <a:off x="16598955" y="7002448"/>
            <a:ext cx="15452670" cy="35661600"/>
          </a:xfrm>
          <a:prstGeom prst="roundRect">
            <a:avLst>
              <a:gd name="adj" fmla="val 409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4"/>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6"/>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6"/>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7"/>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104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104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105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105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8" name="Rectangle 33"/>
          <p:cNvSpPr>
            <a:spLocks noChangeArrowheads="1"/>
          </p:cNvSpPr>
          <p:nvPr/>
        </p:nvSpPr>
        <p:spPr bwMode="auto">
          <a:xfrm>
            <a:off x="681998" y="7010402"/>
            <a:ext cx="31368292" cy="35661600"/>
          </a:xfrm>
          <a:prstGeom prst="roundRect">
            <a:avLst>
              <a:gd name="adj" fmla="val 17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6"/>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6"/>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207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207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207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207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8" name="TextBox 77"/>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 Placeholder 243"/>
          <p:cNvSpPr>
            <a:spLocks noGrp="1"/>
          </p:cNvSpPr>
          <p:nvPr>
            <p:ph type="body" sz="quarter" idx="10"/>
          </p:nvPr>
        </p:nvSpPr>
        <p:spPr/>
        <p:txBody>
          <a:bodyPr/>
          <a:lstStyle/>
          <a:p>
            <a:endParaRPr lang="en-US"/>
          </a:p>
        </p:txBody>
      </p:sp>
      <p:sp>
        <p:nvSpPr>
          <p:cNvPr id="245" name="Text Placeholder 244"/>
          <p:cNvSpPr>
            <a:spLocks noGrp="1"/>
          </p:cNvSpPr>
          <p:nvPr>
            <p:ph type="body" sz="quarter" idx="11"/>
          </p:nvPr>
        </p:nvSpPr>
        <p:spPr/>
        <p:txBody>
          <a:bodyPr/>
          <a:lstStyle/>
          <a:p>
            <a:endParaRPr lang="en-US"/>
          </a:p>
        </p:txBody>
      </p:sp>
      <p:sp>
        <p:nvSpPr>
          <p:cNvPr id="248" name="Text Placeholder 247"/>
          <p:cNvSpPr>
            <a:spLocks noGrp="1"/>
          </p:cNvSpPr>
          <p:nvPr>
            <p:ph type="body" sz="quarter" idx="20"/>
          </p:nvPr>
        </p:nvSpPr>
        <p:spPr/>
        <p:txBody>
          <a:bodyPr/>
          <a:lstStyle/>
          <a:p>
            <a:endParaRPr lang="en-US"/>
          </a:p>
        </p:txBody>
      </p:sp>
      <p:sp>
        <p:nvSpPr>
          <p:cNvPr id="249" name="Text Placeholder 248"/>
          <p:cNvSpPr>
            <a:spLocks noGrp="1"/>
          </p:cNvSpPr>
          <p:nvPr>
            <p:ph type="body" sz="quarter" idx="25"/>
          </p:nvPr>
        </p:nvSpPr>
        <p:spPr/>
        <p:txBody>
          <a:bodyPr/>
          <a:lstStyle/>
          <a:p>
            <a:endParaRPr lang="en-US"/>
          </a:p>
        </p:txBody>
      </p:sp>
      <p:sp>
        <p:nvSpPr>
          <p:cNvPr id="250" name="Text Placeholder 249"/>
          <p:cNvSpPr>
            <a:spLocks noGrp="1"/>
          </p:cNvSpPr>
          <p:nvPr>
            <p:ph type="body" sz="quarter" idx="26"/>
          </p:nvPr>
        </p:nvSpPr>
        <p:spPr/>
        <p:txBody>
          <a:bodyPr/>
          <a:lstStyle/>
          <a:p>
            <a:endParaRPr lang="en-US"/>
          </a:p>
        </p:txBody>
      </p:sp>
      <p:sp>
        <p:nvSpPr>
          <p:cNvPr id="251" name="Text Placeholder 250"/>
          <p:cNvSpPr>
            <a:spLocks noGrp="1"/>
          </p:cNvSpPr>
          <p:nvPr>
            <p:ph type="body" sz="quarter" idx="27"/>
          </p:nvPr>
        </p:nvSpPr>
        <p:spPr/>
        <p:txBody>
          <a:bodyPr/>
          <a:lstStyle/>
          <a:p>
            <a:endParaRPr lang="en-US"/>
          </a:p>
        </p:txBody>
      </p:sp>
      <p:sp>
        <p:nvSpPr>
          <p:cNvPr id="252" name="Text Placeholder 251"/>
          <p:cNvSpPr>
            <a:spLocks noGrp="1"/>
          </p:cNvSpPr>
          <p:nvPr>
            <p:ph type="body" sz="quarter" idx="28"/>
          </p:nvPr>
        </p:nvSpPr>
        <p:spPr/>
        <p:txBody>
          <a:bodyPr/>
          <a:lstStyle/>
          <a:p>
            <a:endParaRPr lang="en-US"/>
          </a:p>
        </p:txBody>
      </p:sp>
      <p:sp>
        <p:nvSpPr>
          <p:cNvPr id="253" name="Text Placeholder 252"/>
          <p:cNvSpPr>
            <a:spLocks noGrp="1"/>
          </p:cNvSpPr>
          <p:nvPr>
            <p:ph type="body" sz="quarter" idx="29"/>
          </p:nvPr>
        </p:nvSpPr>
        <p:spPr/>
        <p:txBody>
          <a:bodyPr/>
          <a:lstStyle/>
          <a:p>
            <a:endParaRPr lang="en-US"/>
          </a:p>
        </p:txBody>
      </p:sp>
      <p:sp>
        <p:nvSpPr>
          <p:cNvPr id="254" name="Text Placeholder 253"/>
          <p:cNvSpPr>
            <a:spLocks noGrp="1"/>
          </p:cNvSpPr>
          <p:nvPr>
            <p:ph type="body" sz="quarter" idx="30"/>
          </p:nvPr>
        </p:nvSpPr>
        <p:spPr/>
        <p:txBody>
          <a:bodyPr/>
          <a:lstStyle/>
          <a:p>
            <a:endParaRPr lang="en-US"/>
          </a:p>
        </p:txBody>
      </p:sp>
      <p:sp>
        <p:nvSpPr>
          <p:cNvPr id="256" name="Text Placeholder 255"/>
          <p:cNvSpPr>
            <a:spLocks noGrp="1"/>
          </p:cNvSpPr>
          <p:nvPr>
            <p:ph type="body" sz="quarter" idx="96"/>
          </p:nvPr>
        </p:nvSpPr>
        <p:spPr/>
        <p:txBody>
          <a:bodyPr/>
          <a:lstStyle/>
          <a:p>
            <a:endParaRPr lang="en-US"/>
          </a:p>
        </p:txBody>
      </p:sp>
      <p:sp>
        <p:nvSpPr>
          <p:cNvPr id="293" name="Text Placeholder 292"/>
          <p:cNvSpPr>
            <a:spLocks noGrp="1"/>
          </p:cNvSpPr>
          <p:nvPr>
            <p:ph type="body" sz="quarter" idx="150"/>
          </p:nvPr>
        </p:nvSpPr>
        <p:spPr/>
        <p:txBody>
          <a:bodyPr>
            <a:normAutofit/>
          </a:bodyPr>
          <a:lstStyle/>
          <a:p>
            <a:endParaRPr lang="en-US" sz="6000" i="1" dirty="0"/>
          </a:p>
        </p:txBody>
      </p:sp>
      <p:sp>
        <p:nvSpPr>
          <p:cNvPr id="294" name="Text Placeholder 293"/>
          <p:cNvSpPr>
            <a:spLocks noGrp="1"/>
          </p:cNvSpPr>
          <p:nvPr>
            <p:ph type="body" sz="quarter" idx="151"/>
          </p:nvPr>
        </p:nvSpPr>
        <p:spPr>
          <a:xfrm>
            <a:off x="4446588" y="3422968"/>
            <a:ext cx="23842662" cy="1561302"/>
          </a:xfrm>
        </p:spPr>
        <p:txBody>
          <a:bodyPr>
            <a:normAutofit/>
          </a:bodyPr>
          <a:lstStyle/>
          <a:p>
            <a:endParaRPr lang="en-US" sz="8000" dirty="0"/>
          </a:p>
        </p:txBody>
      </p:sp>
      <p:sp>
        <p:nvSpPr>
          <p:cNvPr id="295" name="Text Placeholder 294"/>
          <p:cNvSpPr>
            <a:spLocks noGrp="1"/>
          </p:cNvSpPr>
          <p:nvPr>
            <p:ph type="body" sz="quarter" idx="153"/>
          </p:nvPr>
        </p:nvSpPr>
        <p:spPr>
          <a:xfrm>
            <a:off x="4446588" y="1654818"/>
            <a:ext cx="23842662" cy="1691181"/>
          </a:xfrm>
        </p:spPr>
        <p:txBody>
          <a:bodyPr>
            <a:noAutofit/>
          </a:bodyPr>
          <a:lstStyle/>
          <a:p>
            <a:r>
              <a:rPr lang="en-US" sz="12000" b="1" dirty="0"/>
              <a:t>IAA-BR-</a:t>
            </a:r>
            <a:r>
              <a:rPr lang="en-US" sz="12000" b="1" dirty="0" smtClean="0"/>
              <a:t>16-</a:t>
            </a:r>
            <a:r>
              <a:rPr lang="en-US" sz="12000" b="1" dirty="0" smtClean="0"/>
              <a:t>0P</a:t>
            </a:r>
            <a:r>
              <a:rPr lang="en-US" sz="12000" b="1" dirty="0" smtClean="0"/>
              <a:t>-</a:t>
            </a:r>
            <a:r>
              <a:rPr lang="en-US" sz="12000" b="1" dirty="0" smtClean="0">
                <a:solidFill>
                  <a:srgbClr val="FF0000"/>
                </a:solidFill>
              </a:rPr>
              <a:t>XX </a:t>
            </a:r>
            <a:r>
              <a:rPr lang="en-US" sz="12000" b="1" dirty="0" smtClean="0">
                <a:solidFill>
                  <a:srgbClr val="FF0000"/>
                </a:solidFill>
              </a:rPr>
              <a:t>Paper Title</a:t>
            </a:r>
            <a:endParaRPr lang="en-US" sz="12000" b="1" dirty="0">
              <a:solidFill>
                <a:srgbClr val="FF0000"/>
              </a:solidFill>
            </a:endParaRPr>
          </a:p>
        </p:txBody>
      </p:sp>
      <p:sp>
        <p:nvSpPr>
          <p:cNvPr id="4" name="TextBox 3"/>
          <p:cNvSpPr txBox="1"/>
          <p:nvPr/>
        </p:nvSpPr>
        <p:spPr>
          <a:xfrm>
            <a:off x="4446588" y="503268"/>
            <a:ext cx="23842662" cy="1107996"/>
          </a:xfrm>
          <a:prstGeom prst="rect">
            <a:avLst/>
          </a:prstGeom>
          <a:noFill/>
        </p:spPr>
        <p:txBody>
          <a:bodyPr wrap="square" rtlCol="0">
            <a:spAutoFit/>
          </a:bodyPr>
          <a:lstStyle/>
          <a:p>
            <a:pPr algn="ctr"/>
            <a:r>
              <a:rPr lang="en-US" sz="6600" i="1" dirty="0" smtClean="0">
                <a:solidFill>
                  <a:schemeClr val="bg1"/>
                </a:solidFill>
                <a:latin typeface="+mj-lt"/>
              </a:rPr>
              <a:t>2</a:t>
            </a:r>
            <a:r>
              <a:rPr lang="en-US" sz="6600" i="1" baseline="30000" dirty="0" smtClean="0">
                <a:solidFill>
                  <a:schemeClr val="bg1"/>
                </a:solidFill>
                <a:latin typeface="+mj-lt"/>
              </a:rPr>
              <a:t>nd</a:t>
            </a:r>
            <a:r>
              <a:rPr lang="en-US" sz="6600" i="1" dirty="0" smtClean="0">
                <a:solidFill>
                  <a:schemeClr val="bg1"/>
                </a:solidFill>
                <a:latin typeface="+mj-lt"/>
              </a:rPr>
              <a:t> </a:t>
            </a:r>
            <a:r>
              <a:rPr lang="en-US" sz="6600" i="1" dirty="0" smtClean="0">
                <a:solidFill>
                  <a:schemeClr val="bg1"/>
                </a:solidFill>
                <a:latin typeface="+mj-lt"/>
              </a:rPr>
              <a:t>IAA Latin American CubeSat Workshop- </a:t>
            </a:r>
            <a:r>
              <a:rPr lang="en-US" sz="6600" i="1" dirty="0" smtClean="0">
                <a:solidFill>
                  <a:schemeClr val="bg1"/>
                </a:solidFill>
                <a:latin typeface="+mj-lt"/>
              </a:rPr>
              <a:t>Florianopolis</a:t>
            </a:r>
            <a:r>
              <a:rPr lang="en-US" sz="6600" i="1" dirty="0">
                <a:solidFill>
                  <a:schemeClr val="bg1"/>
                </a:solidFill>
                <a:latin typeface="+mj-lt"/>
              </a:rPr>
              <a:t> </a:t>
            </a:r>
            <a:r>
              <a:rPr lang="en-US" sz="6600" i="1" dirty="0" smtClean="0">
                <a:solidFill>
                  <a:schemeClr val="bg1"/>
                </a:solidFill>
                <a:latin typeface="+mj-lt"/>
              </a:rPr>
              <a:t>- SC, </a:t>
            </a:r>
            <a:r>
              <a:rPr lang="en-US" sz="6600" i="1" dirty="0" smtClean="0">
                <a:solidFill>
                  <a:schemeClr val="bg1"/>
                </a:solidFill>
                <a:latin typeface="+mj-lt"/>
              </a:rPr>
              <a:t>Brazil</a:t>
            </a:r>
            <a:endParaRPr lang="en-US" sz="6600" i="1" dirty="0">
              <a:solidFill>
                <a:schemeClr val="bg1"/>
              </a:solidFill>
              <a:latin typeface="+mj-lt"/>
            </a:endParaRPr>
          </a:p>
        </p:txBody>
      </p:sp>
    </p:spTree>
    <p:extLst>
      <p:ext uri="{BB962C8B-B14F-4D97-AF65-F5344CB8AC3E}">
        <p14:creationId xmlns:p14="http://schemas.microsoft.com/office/powerpoint/2010/main" val="23157839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91CMx122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54</TotalTime>
  <Words>24</Words>
  <Application>Microsoft Macintosh PowerPoint</Application>
  <PresentationFormat>Custom</PresentationFormat>
  <Paragraphs>3</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PosterPresentations.com-91CMx122CM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Chantal  Cappelletti</cp:lastModifiedBy>
  <cp:revision>18</cp:revision>
  <dcterms:created xsi:type="dcterms:W3CDTF">2012-02-10T00:16:25Z</dcterms:created>
  <dcterms:modified xsi:type="dcterms:W3CDTF">2015-08-27T14:46:38Z</dcterms:modified>
</cp:coreProperties>
</file>