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4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8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2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5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9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5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7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3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8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9E190-2ED3-426A-95B2-FC6FE2D757F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4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4479" y="3255258"/>
            <a:ext cx="9423042" cy="753884"/>
          </a:xfrm>
        </p:spPr>
        <p:txBody>
          <a:bodyPr>
            <a:noAutofit/>
          </a:bodyPr>
          <a:lstStyle/>
          <a:p>
            <a:r>
              <a:rPr lang="pt-BR" sz="4400" dirty="0"/>
              <a:t>Projeto de Inércia para Rodas de Reação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3843" y="5082361"/>
            <a:ext cx="9144000" cy="554912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latin typeface="+mj-lt"/>
                <a:ea typeface="+mj-ea"/>
                <a:cs typeface="+mj-cs"/>
              </a:rPr>
              <a:t>Felipe </a:t>
            </a:r>
            <a:r>
              <a:rPr lang="en-US" sz="3200" dirty="0" smtClean="0">
                <a:latin typeface="+mj-lt"/>
                <a:ea typeface="+mj-ea"/>
                <a:cs typeface="+mj-cs"/>
              </a:rPr>
              <a:t>Mahlmeister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1105436"/>
            <a:ext cx="9144000" cy="7538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Instituto</a:t>
            </a:r>
            <a:r>
              <a:rPr lang="en-US" sz="2400" dirty="0"/>
              <a:t> </a:t>
            </a:r>
            <a:r>
              <a:rPr lang="en-US" sz="2400" dirty="0" err="1"/>
              <a:t>Mauá</a:t>
            </a:r>
            <a:r>
              <a:rPr lang="en-US" sz="2400" dirty="0"/>
              <a:t> de </a:t>
            </a:r>
            <a:r>
              <a:rPr lang="en-US" sz="2400" dirty="0" err="1"/>
              <a:t>Tecnologia</a:t>
            </a:r>
            <a:endParaRPr lang="en-US" sz="2400" dirty="0"/>
          </a:p>
          <a:p>
            <a:r>
              <a:rPr lang="pt-BR" sz="2400" dirty="0"/>
              <a:t>Núcleo de Sistemas Eletrônicos Embarcados - NSEE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018539" y="5690438"/>
            <a:ext cx="3714608" cy="3355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indent="0" algn="ctr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>
                <a:latin typeface="+mj-lt"/>
                <a:ea typeface="+mj-ea"/>
                <a:cs typeface="+mj-cs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sz="2000" dirty="0"/>
              <a:t>Engenharia Mecânica</a:t>
            </a:r>
          </a:p>
        </p:txBody>
      </p:sp>
    </p:spTree>
    <p:extLst>
      <p:ext uri="{BB962C8B-B14F-4D97-AF65-F5344CB8AC3E}">
        <p14:creationId xmlns:p14="http://schemas.microsoft.com/office/powerpoint/2010/main" val="135600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"/>
          <a:stretch/>
        </p:blipFill>
        <p:spPr>
          <a:xfrm>
            <a:off x="2146410" y="4438124"/>
            <a:ext cx="7323510" cy="2160000"/>
          </a:xfrm>
        </p:spPr>
      </p:pic>
      <p:sp>
        <p:nvSpPr>
          <p:cNvPr id="5" name="TextBox 4"/>
          <p:cNvSpPr txBox="1"/>
          <p:nvPr/>
        </p:nvSpPr>
        <p:spPr>
          <a:xfrm>
            <a:off x="2346896" y="150369"/>
            <a:ext cx="9217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1"/>
                </a:solidFill>
              </a:rPr>
              <a:t>O </a:t>
            </a:r>
            <a:r>
              <a:rPr lang="pt-BR" sz="1600" dirty="0" smtClean="0">
                <a:solidFill>
                  <a:schemeClr val="accent1"/>
                </a:solidFill>
              </a:rPr>
              <a:t>trabalho encontra-se em fase de aprimoramento do protótipo, para um modelo matemático mais preciso.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3158" y="1142452"/>
            <a:ext cx="104779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FF0000"/>
                </a:solidFill>
              </a:rPr>
              <a:t>Estudo </a:t>
            </a:r>
            <a:r>
              <a:rPr lang="pt-BR" sz="1600" dirty="0">
                <a:solidFill>
                  <a:srgbClr val="FF0000"/>
                </a:solidFill>
              </a:rPr>
              <a:t>das especificações exigidas pelo INPE e especificações dos motores - 4 semanas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FF0000"/>
                </a:solidFill>
              </a:rPr>
              <a:t>Estudo </a:t>
            </a:r>
            <a:r>
              <a:rPr lang="pt-BR" sz="1600" dirty="0">
                <a:solidFill>
                  <a:srgbClr val="FF0000"/>
                </a:solidFill>
              </a:rPr>
              <a:t>e desenvolvimento de modelo matemático que descreve a dinâmica de </a:t>
            </a:r>
            <a:r>
              <a:rPr lang="pt-BR" sz="1600" dirty="0" smtClean="0">
                <a:solidFill>
                  <a:srgbClr val="FF0000"/>
                </a:solidFill>
              </a:rPr>
              <a:t>atitude de rodas </a:t>
            </a:r>
            <a:r>
              <a:rPr lang="pt-BR" sz="1600" dirty="0">
                <a:solidFill>
                  <a:srgbClr val="FF0000"/>
                </a:solidFill>
              </a:rPr>
              <a:t>de reação - 10 semanas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FF0000"/>
                </a:solidFill>
              </a:rPr>
              <a:t>Desenvolvimento </a:t>
            </a:r>
            <a:r>
              <a:rPr lang="pt-BR" sz="1600" dirty="0">
                <a:solidFill>
                  <a:srgbClr val="FF0000"/>
                </a:solidFill>
              </a:rPr>
              <a:t>de modelo tridimensional - 10 semanas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FF0000"/>
                </a:solidFill>
              </a:rPr>
              <a:t>Construção </a:t>
            </a:r>
            <a:r>
              <a:rPr lang="pt-BR" sz="1600" dirty="0">
                <a:solidFill>
                  <a:srgbClr val="FF0000"/>
                </a:solidFill>
              </a:rPr>
              <a:t>de protótipo - 10 semanas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Teste </a:t>
            </a:r>
            <a:r>
              <a:rPr lang="pt-BR" sz="1600" dirty="0"/>
              <a:t>e validação - 9 semanas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Redação </a:t>
            </a:r>
            <a:r>
              <a:rPr lang="pt-BR" sz="1600" dirty="0"/>
              <a:t>de relatórios técnicos com os resultados obtidos - 9 semanas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487126" y="623492"/>
            <a:ext cx="4675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Plano de trabalho e Cronograma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392578" y="2846355"/>
            <a:ext cx="2933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600" dirty="0" smtClean="0"/>
              <a:t>Início do projeto: 29/07/2014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188619" y="3170863"/>
            <a:ext cx="3239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600" dirty="0" smtClean="0"/>
              <a:t>Período de pesquisa: 16 semanas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557346" y="3555800"/>
            <a:ext cx="2284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Etapas iniciadas: 1 a 4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4720" y="3895913"/>
            <a:ext cx="2751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Prazo restante: 18 semanas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187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5612" y="3927983"/>
            <a:ext cx="46378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1"/>
                </a:solidFill>
              </a:rPr>
              <a:t>O modelo matemático foi desenvolvido no </a:t>
            </a:r>
            <a:r>
              <a:rPr lang="pt-BR" sz="1100" dirty="0" err="1" smtClean="0">
                <a:solidFill>
                  <a:schemeClr val="accent1"/>
                </a:solidFill>
              </a:rPr>
              <a:t>Matlab</a:t>
            </a:r>
            <a:r>
              <a:rPr lang="pt-BR" sz="1100" dirty="0" smtClean="0">
                <a:solidFill>
                  <a:schemeClr val="accent1"/>
                </a:solidFill>
              </a:rPr>
              <a:t>, com base em 3 definições:</a:t>
            </a:r>
          </a:p>
          <a:p>
            <a:r>
              <a:rPr lang="pt-BR" sz="1100" dirty="0" smtClean="0">
                <a:solidFill>
                  <a:schemeClr val="accent1"/>
                </a:solidFill>
              </a:rPr>
              <a:t>Especificações, Projeto e Validação.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83366" y="4154274"/>
            <a:ext cx="43685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1"/>
                </a:solidFill>
              </a:rPr>
              <a:t>Com a necessidade de uma melhor compreensão da dinâmica envolvida, </a:t>
            </a:r>
          </a:p>
          <a:p>
            <a:r>
              <a:rPr lang="pt-BR" sz="1100" dirty="0" smtClean="0">
                <a:solidFill>
                  <a:schemeClr val="accent1"/>
                </a:solidFill>
              </a:rPr>
              <a:t>a pesquisa rumou para simulações no </a:t>
            </a:r>
            <a:r>
              <a:rPr lang="pt-BR" sz="1100" dirty="0" err="1" smtClean="0">
                <a:solidFill>
                  <a:schemeClr val="accent1"/>
                </a:solidFill>
              </a:rPr>
              <a:t>Simulink</a:t>
            </a:r>
            <a:r>
              <a:rPr lang="pt-BR" sz="1100" dirty="0" smtClean="0">
                <a:solidFill>
                  <a:schemeClr val="accent1"/>
                </a:solidFill>
              </a:rPr>
              <a:t>.</a:t>
            </a:r>
            <a:endParaRPr lang="en-US" sz="1100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4" y="2533840"/>
            <a:ext cx="2974568" cy="14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184" y="2533840"/>
            <a:ext cx="2739693" cy="14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877" y="2533840"/>
            <a:ext cx="3910382" cy="14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49" y="295985"/>
            <a:ext cx="4517890" cy="216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26" r="18487" b="23192"/>
          <a:stretch/>
        </p:blipFill>
        <p:spPr>
          <a:xfrm>
            <a:off x="773340" y="4624031"/>
            <a:ext cx="3258693" cy="18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7" r="12448" b="16996"/>
          <a:stretch/>
        </p:blipFill>
        <p:spPr>
          <a:xfrm>
            <a:off x="5085856" y="4617055"/>
            <a:ext cx="2318198" cy="180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6" t="21212" r="11221"/>
          <a:stretch/>
        </p:blipFill>
        <p:spPr>
          <a:xfrm>
            <a:off x="8597818" y="4617055"/>
            <a:ext cx="2408648" cy="180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3340" y="955020"/>
            <a:ext cx="1720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Especificações;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Projeto;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Validação.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46975" y="457886"/>
            <a:ext cx="2432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Modelo matemático :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73340" y="2171906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/>
              <a:t>Simulink</a:t>
            </a:r>
            <a:r>
              <a:rPr lang="pt-BR" sz="2000" dirty="0" smtClean="0"/>
              <a:t> </a:t>
            </a:r>
            <a:r>
              <a:rPr lang="pt-BR" sz="2000" dirty="0" smtClean="0"/>
              <a:t>: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83347" y="4245062"/>
            <a:ext cx="1388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Protótipos</a:t>
            </a:r>
            <a:r>
              <a:rPr lang="pt-BR" dirty="0" smtClean="0"/>
              <a:t> </a:t>
            </a:r>
            <a:r>
              <a:rPr lang="pt-BR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0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8772" y="14141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65562" y="2825339"/>
            <a:ext cx="57602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600"/>
            </a:lvl1pPr>
          </a:lstStyle>
          <a:p>
            <a:r>
              <a:rPr lang="pt-BR" dirty="0"/>
              <a:t>Congresso Latino-Americano de Satélites – </a:t>
            </a:r>
            <a:r>
              <a:rPr lang="pt-BR" dirty="0" smtClean="0"/>
              <a:t>Setembro</a:t>
            </a:r>
            <a:endParaRPr lang="pt-BR" dirty="0"/>
          </a:p>
          <a:p>
            <a:r>
              <a:rPr lang="pt-BR" dirty="0"/>
              <a:t>Congresso Internacional de Tecnologia na Educação – </a:t>
            </a:r>
            <a:r>
              <a:rPr lang="pt-BR" dirty="0" smtClean="0"/>
              <a:t>Setembro</a:t>
            </a:r>
            <a:endParaRPr lang="pt-BR" dirty="0"/>
          </a:p>
          <a:p>
            <a:r>
              <a:rPr lang="pt-BR" dirty="0"/>
              <a:t>Congresso Nacional de Engenharia Mecânica – </a:t>
            </a:r>
            <a:r>
              <a:rPr lang="pt-BR" dirty="0" smtClean="0"/>
              <a:t>Agosto</a:t>
            </a:r>
            <a:endParaRPr lang="pt-BR" dirty="0"/>
          </a:p>
          <a:p>
            <a:r>
              <a:rPr lang="pt-BR" dirty="0"/>
              <a:t>DINAME – </a:t>
            </a:r>
            <a:r>
              <a:rPr lang="pt-BR" dirty="0" smtClean="0"/>
              <a:t>Fevereiro</a:t>
            </a:r>
          </a:p>
          <a:p>
            <a:r>
              <a:rPr lang="pt-BR" dirty="0" err="1" smtClean="0"/>
              <a:t>SciELO</a:t>
            </a:r>
            <a:r>
              <a:rPr lang="pt-BR" dirty="0" smtClean="0"/>
              <a:t> – </a:t>
            </a:r>
            <a:r>
              <a:rPr lang="pt-BR" dirty="0" err="1" smtClean="0"/>
              <a:t>Scientific</a:t>
            </a:r>
            <a:r>
              <a:rPr lang="pt-BR" dirty="0" smtClean="0"/>
              <a:t> </a:t>
            </a:r>
            <a:r>
              <a:rPr lang="pt-BR" dirty="0" err="1" smtClean="0"/>
              <a:t>Electronic</a:t>
            </a:r>
            <a:r>
              <a:rPr lang="pt-BR" dirty="0" smtClean="0"/>
              <a:t> Library Online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7219987" y="470625"/>
            <a:ext cx="37561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1"/>
                </a:solidFill>
              </a:rPr>
              <a:t>Internacional </a:t>
            </a:r>
            <a:r>
              <a:rPr lang="pt-BR" sz="1100" dirty="0" err="1" smtClean="0">
                <a:solidFill>
                  <a:schemeClr val="accent1"/>
                </a:solidFill>
              </a:rPr>
              <a:t>Symposium</a:t>
            </a:r>
            <a:r>
              <a:rPr lang="pt-BR" sz="1100" dirty="0" smtClean="0">
                <a:solidFill>
                  <a:schemeClr val="accent1"/>
                </a:solidFill>
              </a:rPr>
              <a:t> </a:t>
            </a:r>
            <a:r>
              <a:rPr lang="pt-BR" sz="1100" dirty="0" err="1" smtClean="0">
                <a:solidFill>
                  <a:schemeClr val="accent1"/>
                </a:solidFill>
              </a:rPr>
              <a:t>on</a:t>
            </a:r>
            <a:r>
              <a:rPr lang="pt-BR" sz="1100" dirty="0" smtClean="0">
                <a:solidFill>
                  <a:schemeClr val="accent1"/>
                </a:solidFill>
              </a:rPr>
              <a:t> Dynamics </a:t>
            </a:r>
            <a:r>
              <a:rPr lang="pt-BR" sz="1100" dirty="0" err="1" smtClean="0">
                <a:solidFill>
                  <a:schemeClr val="accent1"/>
                </a:solidFill>
              </a:rPr>
              <a:t>Problems</a:t>
            </a:r>
            <a:r>
              <a:rPr lang="pt-BR" sz="1100" dirty="0" smtClean="0">
                <a:solidFill>
                  <a:schemeClr val="accent1"/>
                </a:solidFill>
              </a:rPr>
              <a:t> </a:t>
            </a:r>
            <a:r>
              <a:rPr lang="pt-BR" sz="1100" dirty="0" err="1" smtClean="0">
                <a:solidFill>
                  <a:schemeClr val="accent1"/>
                </a:solidFill>
              </a:rPr>
              <a:t>of</a:t>
            </a:r>
            <a:r>
              <a:rPr lang="pt-BR" sz="1100" dirty="0" smtClean="0">
                <a:solidFill>
                  <a:schemeClr val="accent1"/>
                </a:solidFill>
              </a:rPr>
              <a:t> </a:t>
            </a:r>
            <a:r>
              <a:rPr lang="pt-BR" sz="1100" dirty="0" err="1" smtClean="0">
                <a:solidFill>
                  <a:schemeClr val="accent1"/>
                </a:solidFill>
              </a:rPr>
              <a:t>Mechanics</a:t>
            </a:r>
            <a:endParaRPr lang="pt-BR" sz="1100" dirty="0" smtClean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0967" y="1031360"/>
            <a:ext cx="2132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Artigos Científicos:</a:t>
            </a:r>
            <a:endParaRPr lang="en-US" sz="20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360967" y="1414132"/>
            <a:ext cx="8057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Projeto de Inércia para Rodas de </a:t>
            </a:r>
            <a:r>
              <a:rPr lang="pt-BR" sz="1600" dirty="0" smtClean="0"/>
              <a:t>Reação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Construção e padronização de estrutura de um </a:t>
            </a:r>
            <a:r>
              <a:rPr lang="pt-BR" sz="1600" dirty="0" err="1"/>
              <a:t>CubeSat</a:t>
            </a:r>
            <a:r>
              <a:rPr lang="pt-BR" sz="1600" dirty="0"/>
              <a:t>, seus componentes e </a:t>
            </a:r>
            <a:r>
              <a:rPr lang="pt-BR" sz="1600" dirty="0" smtClean="0"/>
              <a:t>interligações</a:t>
            </a:r>
            <a:endParaRPr lang="pt-BR" sz="1600" dirty="0"/>
          </a:p>
        </p:txBody>
      </p:sp>
      <p:sp>
        <p:nvSpPr>
          <p:cNvPr id="14" name="Rectangle 13"/>
          <p:cNvSpPr/>
          <p:nvPr/>
        </p:nvSpPr>
        <p:spPr>
          <a:xfrm>
            <a:off x="1350334" y="2425229"/>
            <a:ext cx="5143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/>
              <a:t>Possibilidades de Divulgação no meio científico: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350333" y="4508286"/>
            <a:ext cx="47765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/>
              <a:t>Possibilidades de Divulgação no meio social: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360967" y="4964590"/>
            <a:ext cx="1682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600"/>
            </a:lvl1pPr>
          </a:lstStyle>
          <a:p>
            <a:r>
              <a:rPr lang="pt-BR" dirty="0"/>
              <a:t>Canal </a:t>
            </a:r>
            <a:r>
              <a:rPr lang="pt-BR" dirty="0" err="1"/>
              <a:t>YouTube</a:t>
            </a:r>
            <a:endParaRPr lang="en-US" dirty="0"/>
          </a:p>
          <a:p>
            <a:r>
              <a:rPr lang="pt-BR" dirty="0"/>
              <a:t>Mídias sociais</a:t>
            </a:r>
          </a:p>
        </p:txBody>
      </p:sp>
    </p:spTree>
    <p:extLst>
      <p:ext uri="{BB962C8B-B14F-4D97-AF65-F5344CB8AC3E}">
        <p14:creationId xmlns:p14="http://schemas.microsoft.com/office/powerpoint/2010/main" val="303596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258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Projeto de Inércia para Rodas de Reação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Flávio Bernardini Mahlmeister</dc:creator>
  <cp:lastModifiedBy>Flávio Bernardini Mahlmeister</cp:lastModifiedBy>
  <cp:revision>24</cp:revision>
  <dcterms:created xsi:type="dcterms:W3CDTF">2014-11-28T10:36:36Z</dcterms:created>
  <dcterms:modified xsi:type="dcterms:W3CDTF">2014-11-28T18:01:30Z</dcterms:modified>
</cp:coreProperties>
</file>