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E190-2ED3-426A-95B2-FC6FE2D757FB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479" y="3255258"/>
            <a:ext cx="9423042" cy="753884"/>
          </a:xfrm>
        </p:spPr>
        <p:txBody>
          <a:bodyPr>
            <a:noAutofit/>
          </a:bodyPr>
          <a:lstStyle/>
          <a:p>
            <a:r>
              <a:rPr lang="pt-BR" sz="4400" dirty="0"/>
              <a:t>Projeto de Inércia para Rodas de Reação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43" y="5082361"/>
            <a:ext cx="9144000" cy="55491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Felipe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Mahlmeister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05436"/>
            <a:ext cx="9144000" cy="753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Instituto</a:t>
            </a:r>
            <a:r>
              <a:rPr lang="en-US" sz="2400" dirty="0"/>
              <a:t> </a:t>
            </a:r>
            <a:r>
              <a:rPr lang="en-US" sz="2400" dirty="0" err="1"/>
              <a:t>Mauá</a:t>
            </a:r>
            <a:r>
              <a:rPr lang="en-US" sz="2400" dirty="0"/>
              <a:t> de </a:t>
            </a:r>
            <a:r>
              <a:rPr lang="en-US" sz="2400" dirty="0" err="1"/>
              <a:t>Tecnologia</a:t>
            </a:r>
            <a:endParaRPr lang="en-US" sz="2400" dirty="0"/>
          </a:p>
          <a:p>
            <a:r>
              <a:rPr lang="pt-BR" sz="2400" dirty="0"/>
              <a:t>Núcleo de Sistemas Eletrônicos Embarcados - NSEE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8539" y="5690438"/>
            <a:ext cx="3714608" cy="3355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 algn="ct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>
                <a:latin typeface="+mj-lt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000" dirty="0"/>
              <a:t>Engenharia Mecânica</a:t>
            </a:r>
          </a:p>
        </p:txBody>
      </p:sp>
    </p:spTree>
    <p:extLst>
      <p:ext uri="{BB962C8B-B14F-4D97-AF65-F5344CB8AC3E}">
        <p14:creationId xmlns:p14="http://schemas.microsoft.com/office/powerpoint/2010/main" val="13560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/>
          <a:stretch/>
        </p:blipFill>
        <p:spPr>
          <a:xfrm>
            <a:off x="2146410" y="4438124"/>
            <a:ext cx="7323510" cy="2160000"/>
          </a:xfrm>
        </p:spPr>
      </p:pic>
      <p:sp>
        <p:nvSpPr>
          <p:cNvPr id="7" name="TextBox 6"/>
          <p:cNvSpPr txBox="1"/>
          <p:nvPr/>
        </p:nvSpPr>
        <p:spPr>
          <a:xfrm>
            <a:off x="923158" y="1142452"/>
            <a:ext cx="10477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Estudo </a:t>
            </a:r>
            <a:r>
              <a:rPr lang="pt-BR" sz="1600" dirty="0"/>
              <a:t>das especificações exigidas pelo INPE e especificações dos motores - 4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Estudo </a:t>
            </a:r>
            <a:r>
              <a:rPr lang="pt-BR" sz="1600" dirty="0"/>
              <a:t>e desenvolvimento de modelo matemático que descreve a dinâmica de </a:t>
            </a:r>
            <a:r>
              <a:rPr lang="pt-BR" sz="1600" dirty="0" smtClean="0"/>
              <a:t>atitude de rodas </a:t>
            </a:r>
            <a:r>
              <a:rPr lang="pt-BR" sz="1600" dirty="0"/>
              <a:t>de reação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Desenvolvimento </a:t>
            </a:r>
            <a:r>
              <a:rPr lang="pt-BR" sz="1600" dirty="0"/>
              <a:t>de modelo tridimensional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Construção </a:t>
            </a:r>
            <a:r>
              <a:rPr lang="pt-BR" sz="1600" dirty="0"/>
              <a:t>de protótipo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Teste </a:t>
            </a:r>
            <a:r>
              <a:rPr lang="pt-BR" sz="1600" dirty="0">
                <a:solidFill>
                  <a:srgbClr val="FF0000"/>
                </a:solidFill>
              </a:rPr>
              <a:t>e validação - 9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Redação </a:t>
            </a:r>
            <a:r>
              <a:rPr lang="pt-BR" sz="1600" dirty="0">
                <a:solidFill>
                  <a:srgbClr val="FF0000"/>
                </a:solidFill>
              </a:rPr>
              <a:t>de relatórios técnicos com os resultados obtidos - 9 semanas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7126" y="623492"/>
            <a:ext cx="467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Plano de trabalho e Cronograma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92578" y="2846355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 smtClean="0"/>
              <a:t>Início do projeto: 29/07/2014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188619" y="3170863"/>
            <a:ext cx="3239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 smtClean="0"/>
              <a:t>Período de pesquisa: 16 semanas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57346" y="3555800"/>
            <a:ext cx="228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Etapas iniciadas: 1 a 4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4720" y="3895913"/>
            <a:ext cx="2751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Prazo restante: 18 semanas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187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2765662"/>
            <a:ext cx="3346389" cy="16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07" y="2765662"/>
            <a:ext cx="3082155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83" y="2765662"/>
            <a:ext cx="4399180" cy="16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49" y="295985"/>
            <a:ext cx="451789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6" r="18487" b="23192"/>
          <a:stretch/>
        </p:blipFill>
        <p:spPr>
          <a:xfrm>
            <a:off x="773340" y="4804337"/>
            <a:ext cx="2932824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r="12448" b="16996"/>
          <a:stretch/>
        </p:blipFill>
        <p:spPr>
          <a:xfrm>
            <a:off x="5085856" y="4797361"/>
            <a:ext cx="2086378" cy="16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21212" r="11221"/>
          <a:stretch/>
        </p:blipFill>
        <p:spPr>
          <a:xfrm>
            <a:off x="8597819" y="4797361"/>
            <a:ext cx="2167783" cy="16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340" y="955020"/>
            <a:ext cx="1720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Especificações;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Validação.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975" y="457886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Modelo matemático :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340" y="240372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Simulink</a:t>
            </a:r>
            <a:r>
              <a:rPr lang="pt-BR" sz="2000" dirty="0" smtClean="0"/>
              <a:t> :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347" y="4425368"/>
            <a:ext cx="138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Protótipos</a:t>
            </a:r>
            <a:r>
              <a:rPr lang="pt-BR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8772" y="1414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5562" y="2825339"/>
            <a:ext cx="576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pt-BR" dirty="0"/>
              <a:t>Congresso Latino-Americano de Satélites – </a:t>
            </a:r>
            <a:r>
              <a:rPr lang="pt-BR" dirty="0" smtClean="0"/>
              <a:t>Setembro</a:t>
            </a:r>
            <a:endParaRPr lang="pt-BR" dirty="0"/>
          </a:p>
          <a:p>
            <a:r>
              <a:rPr lang="pt-BR" dirty="0"/>
              <a:t>Congresso Internacional de Tecnologia na Educação – </a:t>
            </a:r>
            <a:r>
              <a:rPr lang="pt-BR" dirty="0" smtClean="0"/>
              <a:t>Setembro</a:t>
            </a:r>
            <a:endParaRPr lang="pt-BR" dirty="0"/>
          </a:p>
          <a:p>
            <a:r>
              <a:rPr lang="pt-BR" dirty="0"/>
              <a:t>Congresso Nacional de Engenharia Mecânica – </a:t>
            </a:r>
            <a:r>
              <a:rPr lang="pt-BR" dirty="0" smtClean="0"/>
              <a:t>Agosto</a:t>
            </a:r>
            <a:endParaRPr lang="pt-BR" dirty="0"/>
          </a:p>
          <a:p>
            <a:r>
              <a:rPr lang="pt-BR" dirty="0"/>
              <a:t>DINAME – </a:t>
            </a:r>
            <a:r>
              <a:rPr lang="pt-BR" dirty="0" smtClean="0"/>
              <a:t>Fevereiro</a:t>
            </a:r>
          </a:p>
          <a:p>
            <a:r>
              <a:rPr lang="pt-BR" dirty="0" err="1" smtClean="0"/>
              <a:t>SciELO</a:t>
            </a:r>
            <a:r>
              <a:rPr lang="pt-BR" dirty="0" smtClean="0"/>
              <a:t> – </a:t>
            </a:r>
            <a:r>
              <a:rPr lang="pt-BR" dirty="0" err="1" smtClean="0"/>
              <a:t>Scientific</a:t>
            </a:r>
            <a:r>
              <a:rPr lang="pt-BR" dirty="0" smtClean="0"/>
              <a:t> </a:t>
            </a:r>
            <a:r>
              <a:rPr lang="pt-BR" dirty="0" err="1" smtClean="0"/>
              <a:t>Electronic</a:t>
            </a:r>
            <a:r>
              <a:rPr lang="pt-BR" dirty="0" smtClean="0"/>
              <a:t> Library Online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360967" y="1031360"/>
            <a:ext cx="21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Artigos Científicos: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60967" y="1414132"/>
            <a:ext cx="805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Projeto de Inércia para Rodas de </a:t>
            </a:r>
            <a:r>
              <a:rPr lang="pt-BR" sz="1600" dirty="0" smtClean="0"/>
              <a:t>Reação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Construção e padronização de estrutura de um </a:t>
            </a:r>
            <a:r>
              <a:rPr lang="pt-BR" sz="1600" dirty="0" err="1"/>
              <a:t>CubeSat</a:t>
            </a:r>
            <a:r>
              <a:rPr lang="pt-BR" sz="1600" dirty="0"/>
              <a:t>, seus componentes e </a:t>
            </a:r>
            <a:r>
              <a:rPr lang="pt-BR" sz="1600" dirty="0" smtClean="0"/>
              <a:t>interligações</a:t>
            </a:r>
            <a:endParaRPr lang="pt-BR" sz="1600" dirty="0"/>
          </a:p>
        </p:txBody>
      </p:sp>
      <p:sp>
        <p:nvSpPr>
          <p:cNvPr id="14" name="Rectangle 13"/>
          <p:cNvSpPr/>
          <p:nvPr/>
        </p:nvSpPr>
        <p:spPr>
          <a:xfrm>
            <a:off x="1350334" y="2425229"/>
            <a:ext cx="5143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Possibilidades de Divulgação no meio científico: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350333" y="4508286"/>
            <a:ext cx="4776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Possibilidades de Divulgação no meio social: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0967" y="4964590"/>
            <a:ext cx="1682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pt-BR" dirty="0"/>
              <a:t>Canal </a:t>
            </a:r>
            <a:r>
              <a:rPr lang="pt-BR" dirty="0" err="1"/>
              <a:t>YouTube</a:t>
            </a:r>
            <a:endParaRPr lang="en-US" dirty="0"/>
          </a:p>
          <a:p>
            <a:r>
              <a:rPr lang="pt-BR" dirty="0"/>
              <a:t>Mídias sociais</a:t>
            </a:r>
          </a:p>
        </p:txBody>
      </p:sp>
    </p:spTree>
    <p:extLst>
      <p:ext uri="{BB962C8B-B14F-4D97-AF65-F5344CB8AC3E}">
        <p14:creationId xmlns:p14="http://schemas.microsoft.com/office/powerpoint/2010/main" val="303596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18166"/>
            <a:ext cx="5120000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9" y="118166"/>
            <a:ext cx="5120000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5" y="311633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Projeto de Inércia para Rodas de Reação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Flávio Bernardini Mahlmeister</dc:creator>
  <cp:lastModifiedBy>Flávio Bernardini Mahlmeister</cp:lastModifiedBy>
  <cp:revision>30</cp:revision>
  <dcterms:created xsi:type="dcterms:W3CDTF">2014-11-28T10:36:36Z</dcterms:created>
  <dcterms:modified xsi:type="dcterms:W3CDTF">2014-12-22T02:40:22Z</dcterms:modified>
</cp:coreProperties>
</file>