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4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8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2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9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3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E190-2ED3-426A-95B2-FC6FE2D757F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B4E0-AEFF-4420-A92E-FBB521C375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4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479" y="3255258"/>
            <a:ext cx="9423042" cy="753884"/>
          </a:xfrm>
        </p:spPr>
        <p:txBody>
          <a:bodyPr>
            <a:noAutofit/>
          </a:bodyPr>
          <a:lstStyle/>
          <a:p>
            <a:r>
              <a:rPr lang="nn-NO" sz="4400" dirty="0"/>
              <a:t>CubeSat Frame Design - Petal Model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843" y="5082361"/>
            <a:ext cx="9144000" cy="55491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latin typeface="+mj-lt"/>
                <a:ea typeface="+mj-ea"/>
                <a:cs typeface="+mj-cs"/>
              </a:rPr>
              <a:t>Felipe 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Mahlmeister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105436"/>
            <a:ext cx="9144000" cy="753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Instituto</a:t>
            </a:r>
            <a:r>
              <a:rPr lang="en-US" sz="2400" dirty="0"/>
              <a:t> </a:t>
            </a:r>
            <a:r>
              <a:rPr lang="en-US" sz="2400" dirty="0" err="1"/>
              <a:t>Mauá</a:t>
            </a:r>
            <a:r>
              <a:rPr lang="en-US" sz="2400" dirty="0"/>
              <a:t> de </a:t>
            </a:r>
            <a:r>
              <a:rPr lang="en-US" sz="2400" dirty="0" err="1"/>
              <a:t>Tecnologia</a:t>
            </a:r>
            <a:endParaRPr lang="en-US" sz="2400" dirty="0"/>
          </a:p>
          <a:p>
            <a:r>
              <a:rPr lang="pt-BR" sz="2400" dirty="0"/>
              <a:t>Núcleo de Sistemas Eletrônicos Embarcados - NSEE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18539" y="5690438"/>
            <a:ext cx="3714608" cy="3355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indent="0" algn="ct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>
                <a:latin typeface="+mj-lt"/>
                <a:ea typeface="+mj-ea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000" dirty="0"/>
              <a:t>Engenharia Mecânica</a:t>
            </a:r>
          </a:p>
        </p:txBody>
      </p:sp>
    </p:spTree>
    <p:extLst>
      <p:ext uri="{BB962C8B-B14F-4D97-AF65-F5344CB8AC3E}">
        <p14:creationId xmlns:p14="http://schemas.microsoft.com/office/powerpoint/2010/main" val="13560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11759" y="102465"/>
            <a:ext cx="214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Modelo Gaveta</a:t>
            </a:r>
            <a:endParaRPr lang="en-US" sz="2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78" y="471797"/>
            <a:ext cx="2880000" cy="216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" t="622" r="1484" b="1355"/>
          <a:stretch/>
        </p:blipFill>
        <p:spPr>
          <a:xfrm>
            <a:off x="7428725" y="471797"/>
            <a:ext cx="1986569" cy="21600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006378" y="2631797"/>
            <a:ext cx="2873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ArduSat</a:t>
            </a:r>
            <a:r>
              <a:rPr lang="pt-BR" sz="1200" dirty="0" smtClean="0"/>
              <a:t> / Fonte</a:t>
            </a:r>
            <a:r>
              <a:rPr lang="pt-BR" sz="1200" dirty="0"/>
              <a:t>: spacesafetymagazine.com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218474" y="2631796"/>
            <a:ext cx="2407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pt-BR" dirty="0" smtClean="0"/>
              <a:t>OUFTI-1 / </a:t>
            </a:r>
            <a:r>
              <a:rPr lang="pt-BR" dirty="0"/>
              <a:t>Fonte: 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Liège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704050" y="6250460"/>
            <a:ext cx="90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pt-BR" dirty="0" err="1" smtClean="0"/>
              <a:t>IMTSat</a:t>
            </a:r>
            <a:r>
              <a:rPr lang="pt-BR" dirty="0" smtClean="0"/>
              <a:t> 1U</a:t>
            </a:r>
            <a:endParaRPr lang="pt-BR" dirty="0"/>
          </a:p>
        </p:txBody>
      </p:sp>
      <p:sp>
        <p:nvSpPr>
          <p:cNvPr id="21" name="TextBox 7"/>
          <p:cNvSpPr txBox="1"/>
          <p:nvPr/>
        </p:nvSpPr>
        <p:spPr>
          <a:xfrm>
            <a:off x="4972053" y="2860223"/>
            <a:ext cx="214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Modelo Pétala</a:t>
            </a:r>
            <a:endParaRPr lang="en-US" sz="2400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r="23183"/>
          <a:stretch/>
        </p:blipFill>
        <p:spPr>
          <a:xfrm>
            <a:off x="517760" y="3370460"/>
            <a:ext cx="3562158" cy="28800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1951933" y="6250459"/>
            <a:ext cx="94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pt-BR" dirty="0" err="1" smtClean="0"/>
              <a:t>IMTSat</a:t>
            </a:r>
            <a:r>
              <a:rPr lang="pt-BR" dirty="0" smtClean="0"/>
              <a:t> 1U</a:t>
            </a:r>
            <a:endParaRPr lang="pt-BR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1" r="34431"/>
          <a:stretch/>
        </p:blipFill>
        <p:spPr>
          <a:xfrm>
            <a:off x="8702603" y="3311668"/>
            <a:ext cx="2162005" cy="288000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9331454" y="6250459"/>
            <a:ext cx="90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pt-BR" dirty="0" err="1" smtClean="0"/>
              <a:t>IMTSat</a:t>
            </a:r>
            <a:r>
              <a:rPr lang="pt-BR" dirty="0" smtClean="0"/>
              <a:t> 3U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00" y="3311668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7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708630" y="628224"/>
            <a:ext cx="178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Protótipo </a:t>
            </a:r>
            <a:r>
              <a:rPr lang="pt-BR" dirty="0" err="1" smtClean="0"/>
              <a:t>IMTSat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586318" y="5184876"/>
            <a:ext cx="91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pt-BR" dirty="0" err="1" smtClean="0"/>
              <a:t>IMTSat</a:t>
            </a:r>
            <a:r>
              <a:rPr lang="pt-BR" dirty="0" smtClean="0"/>
              <a:t> v1.0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846150" y="5184878"/>
            <a:ext cx="947749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pt-BR" dirty="0" err="1" smtClean="0"/>
              <a:t>IMTSat</a:t>
            </a:r>
            <a:r>
              <a:rPr lang="pt-BR" dirty="0" smtClean="0"/>
              <a:t> v1.0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9412" r="27788" b="13530"/>
          <a:stretch/>
        </p:blipFill>
        <p:spPr>
          <a:xfrm>
            <a:off x="1383438" y="1427862"/>
            <a:ext cx="3325192" cy="360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7" r="12118" b="3333"/>
          <a:stretch/>
        </p:blipFill>
        <p:spPr>
          <a:xfrm>
            <a:off x="6359375" y="1427862"/>
            <a:ext cx="392129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9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CubeSat Frame Design - Petal Model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Flávio Bernardini Mahlmeister</dc:creator>
  <cp:lastModifiedBy>Felipe Mahlmeister</cp:lastModifiedBy>
  <cp:revision>49</cp:revision>
  <dcterms:created xsi:type="dcterms:W3CDTF">2014-11-28T10:36:36Z</dcterms:created>
  <dcterms:modified xsi:type="dcterms:W3CDTF">2015-11-12T17:28:30Z</dcterms:modified>
</cp:coreProperties>
</file>