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de Marca França" initials="RdMF" lastIdx="6" clrIdx="0">
    <p:extLst>
      <p:ext uri="{19B8F6BF-5375-455C-9EA6-DF929625EA0E}">
        <p15:presenceInfo xmlns:p15="http://schemas.microsoft.com/office/powerpoint/2012/main" userId="Rodrigo de Marca Franç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827A78"/>
    <a:srgbClr val="C35A10"/>
    <a:srgbClr val="FFC000"/>
    <a:srgbClr val="C55A11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20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9T14:52:06.477" idx="1">
    <p:pos x="4565" y="5386"/>
    <p:text>Podem gerar código de erro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38.448" idx="2">
    <p:pos x="4565" y="5588"/>
    <p:text>Configurações de Usuário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0.706" idx="3">
    <p:pos x="4561" y="5765"/>
    <p:text>Podem gerar interrupções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1.274" idx="4">
    <p:pos x="4566" y="5944"/>
    <p:text>Especificados pelo Protocolo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2:51.450" idx="5">
    <p:pos x="4554" y="6138"/>
    <p:text>Gerado pelo Master</p:text>
    <p:extLst>
      <p:ext uri="{C676402C-5697-4E1C-873F-D02D1690AC5C}">
        <p15:threadingInfo xmlns:p15="http://schemas.microsoft.com/office/powerpoint/2012/main" timeZoneBias="120"/>
      </p:ext>
    </p:extLst>
  </p:cm>
  <p:cm authorId="1" dt="2018-01-19T14:53:00.290" idx="6">
    <p:pos x="4551" y="6331"/>
    <p:text>Gerado pelo Slave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AF72-1C15-4079-BDD3-C856AD333C22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3E71C5FB-B753-47D4-9DCC-13828975B0A2}">
      <dgm:prSet phldrT="[Texto]"/>
      <dgm:spPr/>
      <dgm:t>
        <a:bodyPr/>
        <a:lstStyle/>
        <a:p>
          <a:r>
            <a:rPr lang="pt-BR" b="1" dirty="0" smtClean="0"/>
            <a:t>RMAP </a:t>
          </a:r>
          <a:r>
            <a:rPr lang="pt-BR" b="1" dirty="0" err="1" smtClean="0"/>
            <a:t>Component</a:t>
          </a:r>
          <a:endParaRPr lang="pt-BR" b="1" dirty="0"/>
        </a:p>
      </dgm:t>
    </dgm:pt>
    <dgm:pt modelId="{B035C497-02DD-4EC8-BBF1-A55D9ECC9A7A}" type="parTrans" cxnId="{4509F461-EC93-4134-B473-F7DC0D78439B}">
      <dgm:prSet/>
      <dgm:spPr/>
      <dgm:t>
        <a:bodyPr/>
        <a:lstStyle/>
        <a:p>
          <a:endParaRPr lang="pt-BR"/>
        </a:p>
      </dgm:t>
    </dgm:pt>
    <dgm:pt modelId="{8EF95157-66A5-4B41-86DC-D84C0EEA029E}" type="sibTrans" cxnId="{4509F461-EC93-4134-B473-F7DC0D78439B}">
      <dgm:prSet/>
      <dgm:spPr/>
      <dgm:t>
        <a:bodyPr/>
        <a:lstStyle/>
        <a:p>
          <a:endParaRPr lang="pt-BR"/>
        </a:p>
      </dgm:t>
    </dgm:pt>
    <dgm:pt modelId="{003393E9-8076-4FF8-A132-BE48278ECCD0}" type="asst">
      <dgm:prSet phldrT="[Texto]"/>
      <dgm:spPr/>
      <dgm:t>
        <a:bodyPr/>
        <a:lstStyle/>
        <a:p>
          <a:r>
            <a:rPr lang="pt-BR" dirty="0" smtClean="0"/>
            <a:t>RMAP General </a:t>
          </a:r>
          <a:r>
            <a:rPr lang="pt-BR" dirty="0" err="1" smtClean="0"/>
            <a:t>Package</a:t>
          </a:r>
          <a:endParaRPr lang="pt-BR" dirty="0"/>
        </a:p>
      </dgm:t>
    </dgm:pt>
    <dgm:pt modelId="{72366353-31E3-4DC0-A317-448EEFEC819D}" type="parTrans" cxnId="{1630D317-A9E5-4239-9815-8B96B173F857}">
      <dgm:prSet/>
      <dgm:spPr/>
      <dgm:t>
        <a:bodyPr/>
        <a:lstStyle/>
        <a:p>
          <a:endParaRPr lang="pt-BR"/>
        </a:p>
      </dgm:t>
    </dgm:pt>
    <dgm:pt modelId="{E71FA8A1-E24F-4509-AEE5-03F2F9FE5478}" type="sibTrans" cxnId="{1630D317-A9E5-4239-9815-8B96B173F857}">
      <dgm:prSet/>
      <dgm:spPr/>
      <dgm:t>
        <a:bodyPr/>
        <a:lstStyle/>
        <a:p>
          <a:endParaRPr lang="pt-BR"/>
        </a:p>
      </dgm:t>
    </dgm:pt>
    <dgm:pt modelId="{DDBCFA16-FF48-4701-9B4A-F21E4666E982}">
      <dgm:prSet phldrT="[Texto]"/>
      <dgm:spPr/>
      <dgm:t>
        <a:bodyPr/>
        <a:lstStyle/>
        <a:p>
          <a:r>
            <a:rPr lang="pt-BR" dirty="0" smtClean="0"/>
            <a:t>RMAP </a:t>
          </a:r>
          <a:r>
            <a:rPr lang="pt-BR" dirty="0" err="1" smtClean="0"/>
            <a:t>Read</a:t>
          </a:r>
          <a:r>
            <a:rPr lang="pt-BR" dirty="0" smtClean="0"/>
            <a:t> </a:t>
          </a:r>
          <a:r>
            <a:rPr lang="pt-BR" dirty="0" err="1" smtClean="0"/>
            <a:t>Command</a:t>
          </a:r>
          <a:endParaRPr lang="pt-BR" dirty="0"/>
        </a:p>
      </dgm:t>
    </dgm:pt>
    <dgm:pt modelId="{91B628C4-F28F-4C57-BADA-4C525DD54D79}" type="parTrans" cxnId="{B727D8C6-7919-4E63-BB86-F3B79FC5D66C}">
      <dgm:prSet/>
      <dgm:spPr/>
      <dgm:t>
        <a:bodyPr/>
        <a:lstStyle/>
        <a:p>
          <a:endParaRPr lang="pt-BR"/>
        </a:p>
      </dgm:t>
    </dgm:pt>
    <dgm:pt modelId="{D8D6F392-D5A7-451D-B7B7-33EB3E0338DE}" type="sibTrans" cxnId="{B727D8C6-7919-4E63-BB86-F3B79FC5D66C}">
      <dgm:prSet/>
      <dgm:spPr/>
      <dgm:t>
        <a:bodyPr/>
        <a:lstStyle/>
        <a:p>
          <a:endParaRPr lang="pt-BR"/>
        </a:p>
      </dgm:t>
    </dgm:pt>
    <dgm:pt modelId="{E49793DC-11A4-4FE5-B412-BDD04A01C875}">
      <dgm:prSet phldrT="[Texto]"/>
      <dgm:spPr/>
      <dgm:t>
        <a:bodyPr/>
        <a:lstStyle/>
        <a:p>
          <a:r>
            <a:rPr lang="pt-BR" dirty="0" smtClean="0"/>
            <a:t>RMAP Write </a:t>
          </a:r>
          <a:r>
            <a:rPr lang="pt-BR" dirty="0" err="1" smtClean="0"/>
            <a:t>Command</a:t>
          </a:r>
          <a:endParaRPr lang="pt-BR" dirty="0"/>
        </a:p>
      </dgm:t>
    </dgm:pt>
    <dgm:pt modelId="{E91EF19E-5F9E-4407-BB36-B70ED62373C5}" type="parTrans" cxnId="{B6A5B3D3-6692-409A-9E81-4B5F39624051}">
      <dgm:prSet/>
      <dgm:spPr/>
      <dgm:t>
        <a:bodyPr/>
        <a:lstStyle/>
        <a:p>
          <a:endParaRPr lang="pt-BR"/>
        </a:p>
      </dgm:t>
    </dgm:pt>
    <dgm:pt modelId="{CE9F42AB-72D8-42F6-AC1D-8832FAE66018}" type="sibTrans" cxnId="{B6A5B3D3-6692-409A-9E81-4B5F39624051}">
      <dgm:prSet/>
      <dgm:spPr/>
      <dgm:t>
        <a:bodyPr/>
        <a:lstStyle/>
        <a:p>
          <a:endParaRPr lang="pt-BR"/>
        </a:p>
      </dgm:t>
    </dgm:pt>
    <dgm:pt modelId="{BDBE938E-0EB9-42C3-A806-B193872D144A}">
      <dgm:prSet phldrT="[Texto]"/>
      <dgm:spPr/>
      <dgm:t>
        <a:bodyPr/>
        <a:lstStyle/>
        <a:p>
          <a:r>
            <a:rPr lang="pt-BR" dirty="0" err="1" smtClean="0"/>
            <a:t>Command</a:t>
          </a:r>
          <a:r>
            <a:rPr lang="pt-BR" dirty="0" smtClean="0"/>
            <a:t> Processor</a:t>
          </a:r>
          <a:endParaRPr lang="pt-BR" dirty="0"/>
        </a:p>
      </dgm:t>
    </dgm:pt>
    <dgm:pt modelId="{E8891F10-A55D-4E77-AE72-7698EEC95996}" type="parTrans" cxnId="{5D981202-0F1C-49AE-ACD1-C888C44FE5E5}">
      <dgm:prSet/>
      <dgm:spPr/>
      <dgm:t>
        <a:bodyPr/>
        <a:lstStyle/>
        <a:p>
          <a:endParaRPr lang="pt-BR"/>
        </a:p>
      </dgm:t>
    </dgm:pt>
    <dgm:pt modelId="{984B7A84-CAD2-470E-9AD2-85BF90BB96EF}" type="sibTrans" cxnId="{5D981202-0F1C-49AE-ACD1-C888C44FE5E5}">
      <dgm:prSet/>
      <dgm:spPr/>
      <dgm:t>
        <a:bodyPr/>
        <a:lstStyle/>
        <a:p>
          <a:endParaRPr lang="pt-BR"/>
        </a:p>
      </dgm:t>
    </dgm:pt>
    <dgm:pt modelId="{6A8B354A-8DFF-4438-9E28-0978BD25CCDE}">
      <dgm:prSet phldrT="[Texto]"/>
      <dgm:spPr/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Processor</a:t>
          </a:r>
          <a:endParaRPr lang="pt-BR" dirty="0"/>
        </a:p>
      </dgm:t>
    </dgm:pt>
    <dgm:pt modelId="{8CFCF336-ACA3-4BDF-9255-F0461DEBF18A}" type="parTrans" cxnId="{F0363551-90F0-444F-8A33-DE749D0AC422}">
      <dgm:prSet/>
      <dgm:spPr/>
      <dgm:t>
        <a:bodyPr/>
        <a:lstStyle/>
        <a:p>
          <a:endParaRPr lang="pt-BR"/>
        </a:p>
      </dgm:t>
    </dgm:pt>
    <dgm:pt modelId="{08856827-D300-4BD1-BB30-89D856D01A85}" type="sibTrans" cxnId="{F0363551-90F0-444F-8A33-DE749D0AC422}">
      <dgm:prSet/>
      <dgm:spPr/>
      <dgm:t>
        <a:bodyPr/>
        <a:lstStyle/>
        <a:p>
          <a:endParaRPr lang="pt-BR"/>
        </a:p>
      </dgm:t>
    </dgm:pt>
    <dgm:pt modelId="{66BBC26C-D840-4A54-86D3-3188AE28C087}">
      <dgm:prSet phldrT="[Texto]"/>
      <dgm:spPr/>
      <dgm:t>
        <a:bodyPr/>
        <a:lstStyle/>
        <a:p>
          <a:r>
            <a:rPr lang="pt-BR" dirty="0" err="1" smtClean="0"/>
            <a:t>Command</a:t>
          </a:r>
          <a:r>
            <a:rPr lang="pt-BR" dirty="0" smtClean="0"/>
            <a:t> Processor</a:t>
          </a:r>
          <a:endParaRPr lang="pt-BR" dirty="0"/>
        </a:p>
      </dgm:t>
    </dgm:pt>
    <dgm:pt modelId="{5BFC7CF1-7C30-48C9-A388-9B1D96528977}" type="parTrans" cxnId="{E7B7964F-55B5-4E25-A54C-F31964FE317F}">
      <dgm:prSet/>
      <dgm:spPr/>
      <dgm:t>
        <a:bodyPr/>
        <a:lstStyle/>
        <a:p>
          <a:endParaRPr lang="pt-BR"/>
        </a:p>
      </dgm:t>
    </dgm:pt>
    <dgm:pt modelId="{93F916F0-4522-47F0-B0C1-E262B2F9F953}" type="sibTrans" cxnId="{E7B7964F-55B5-4E25-A54C-F31964FE317F}">
      <dgm:prSet/>
      <dgm:spPr/>
      <dgm:t>
        <a:bodyPr/>
        <a:lstStyle/>
        <a:p>
          <a:endParaRPr lang="pt-BR"/>
        </a:p>
      </dgm:t>
    </dgm:pt>
    <dgm:pt modelId="{5E747862-7F4F-48C2-9656-0F2A1029D161}">
      <dgm:prSet phldrT="[Texto]"/>
      <dgm:spPr/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Processor</a:t>
          </a:r>
          <a:endParaRPr lang="pt-BR" dirty="0"/>
        </a:p>
      </dgm:t>
    </dgm:pt>
    <dgm:pt modelId="{AF7CD24D-0163-4221-AE52-2FADAF1DBDE1}" type="parTrans" cxnId="{F1F86ABC-BA08-4AA1-8880-A4DB418CF17A}">
      <dgm:prSet/>
      <dgm:spPr/>
      <dgm:t>
        <a:bodyPr/>
        <a:lstStyle/>
        <a:p>
          <a:endParaRPr lang="pt-BR"/>
        </a:p>
      </dgm:t>
    </dgm:pt>
    <dgm:pt modelId="{708463A1-F645-4522-B160-944144264BAE}" type="sibTrans" cxnId="{F1F86ABC-BA08-4AA1-8880-A4DB418CF17A}">
      <dgm:prSet/>
      <dgm:spPr/>
      <dgm:t>
        <a:bodyPr/>
        <a:lstStyle/>
        <a:p>
          <a:endParaRPr lang="pt-BR"/>
        </a:p>
      </dgm:t>
    </dgm:pt>
    <dgm:pt modelId="{6A0697FA-443C-4159-8BAB-54E9CE102235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E0F2B946-63C9-40A9-8DA4-823451445D94}" type="parTrans" cxnId="{F2F25923-D76C-41B0-9072-F8A3A744DF32}">
      <dgm:prSet/>
      <dgm:spPr/>
      <dgm:t>
        <a:bodyPr/>
        <a:lstStyle/>
        <a:p>
          <a:endParaRPr lang="pt-BR"/>
        </a:p>
      </dgm:t>
    </dgm:pt>
    <dgm:pt modelId="{AD2F6430-B6B0-40C7-8704-C5652498B36F}" type="sibTrans" cxnId="{F2F25923-D76C-41B0-9072-F8A3A744DF32}">
      <dgm:prSet/>
      <dgm:spPr/>
      <dgm:t>
        <a:bodyPr/>
        <a:lstStyle/>
        <a:p>
          <a:endParaRPr lang="pt-BR"/>
        </a:p>
      </dgm:t>
    </dgm:pt>
    <dgm:pt modelId="{779A4152-A6FD-4812-A864-B13B238109FC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AB3EB838-C92F-483C-B532-333A2D91C7DA}" type="parTrans" cxnId="{292EF72E-4ED6-42B0-9FDF-7087C335B504}">
      <dgm:prSet/>
      <dgm:spPr/>
      <dgm:t>
        <a:bodyPr/>
        <a:lstStyle/>
        <a:p>
          <a:endParaRPr lang="pt-BR"/>
        </a:p>
      </dgm:t>
    </dgm:pt>
    <dgm:pt modelId="{1B84A41F-86C5-4147-BB31-E85A6D7F5088}" type="sibTrans" cxnId="{292EF72E-4ED6-42B0-9FDF-7087C335B504}">
      <dgm:prSet/>
      <dgm:spPr/>
      <dgm:t>
        <a:bodyPr/>
        <a:lstStyle/>
        <a:p>
          <a:endParaRPr lang="pt-BR"/>
        </a:p>
      </dgm:t>
    </dgm:pt>
    <dgm:pt modelId="{42AB1B98-997E-4DD4-82CB-98CED7A92BF2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C57D86BF-5B9D-41B8-BC5B-A5BCCB7D5E9E}" type="parTrans" cxnId="{3015DE49-BB22-42D7-AFC6-91AEF3F2EF46}">
      <dgm:prSet/>
      <dgm:spPr/>
      <dgm:t>
        <a:bodyPr/>
        <a:lstStyle/>
        <a:p>
          <a:endParaRPr lang="pt-BR"/>
        </a:p>
      </dgm:t>
    </dgm:pt>
    <dgm:pt modelId="{7F738E0C-CD0C-48CE-AB82-F455923C619D}" type="sibTrans" cxnId="{3015DE49-BB22-42D7-AFC6-91AEF3F2EF46}">
      <dgm:prSet/>
      <dgm:spPr/>
      <dgm:t>
        <a:bodyPr/>
        <a:lstStyle/>
        <a:p>
          <a:endParaRPr lang="pt-BR"/>
        </a:p>
      </dgm:t>
    </dgm:pt>
    <dgm:pt modelId="{8DF21F59-4716-4250-BD7E-144F4D63CBC5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0D775FB3-6EA1-4D27-B7F9-88A660B213AA}" type="parTrans" cxnId="{C87976F7-0DF6-43DD-B0D3-8F52FC7FB608}">
      <dgm:prSet/>
      <dgm:spPr/>
      <dgm:t>
        <a:bodyPr/>
        <a:lstStyle/>
        <a:p>
          <a:endParaRPr lang="pt-BR"/>
        </a:p>
      </dgm:t>
    </dgm:pt>
    <dgm:pt modelId="{8975F2F3-D062-4D59-97F9-C087C2321AF1}" type="sibTrans" cxnId="{C87976F7-0DF6-43DD-B0D3-8F52FC7FB608}">
      <dgm:prSet/>
      <dgm:spPr/>
      <dgm:t>
        <a:bodyPr/>
        <a:lstStyle/>
        <a:p>
          <a:endParaRPr lang="pt-BR"/>
        </a:p>
      </dgm:t>
    </dgm:pt>
    <dgm:pt modelId="{E7BBAF79-B5DF-4711-94A2-066B816722C0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Key</a:t>
          </a:r>
          <a:endParaRPr lang="pt-BR" dirty="0"/>
        </a:p>
      </dgm:t>
    </dgm:pt>
    <dgm:pt modelId="{65B06181-9E4B-4CC0-9813-8C0D896FE328}" type="parTrans" cxnId="{9BD72D68-3E8F-42E9-BC1C-69B8EFCA37E4}">
      <dgm:prSet/>
      <dgm:spPr/>
      <dgm:t>
        <a:bodyPr/>
        <a:lstStyle/>
        <a:p>
          <a:endParaRPr lang="pt-BR"/>
        </a:p>
      </dgm:t>
    </dgm:pt>
    <dgm:pt modelId="{3386B16F-AA17-4982-A098-4BC22C435C63}" type="sibTrans" cxnId="{9BD72D68-3E8F-42E9-BC1C-69B8EFCA37E4}">
      <dgm:prSet/>
      <dgm:spPr/>
      <dgm:t>
        <a:bodyPr/>
        <a:lstStyle/>
        <a:p>
          <a:endParaRPr lang="pt-BR"/>
        </a:p>
      </dgm:t>
    </dgm:pt>
    <dgm:pt modelId="{D39555DC-FD40-400A-8291-2B20647F4971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Reply Address</a:t>
          </a:r>
          <a:endParaRPr lang="pt-BR" dirty="0"/>
        </a:p>
      </dgm:t>
    </dgm:pt>
    <dgm:pt modelId="{08F7D90B-DD5F-47B6-918B-EC4EAA8ACAD1}" type="parTrans" cxnId="{B54217EB-8A52-42A8-A605-0EE3636F70A2}">
      <dgm:prSet/>
      <dgm:spPr/>
      <dgm:t>
        <a:bodyPr/>
        <a:lstStyle/>
        <a:p>
          <a:endParaRPr lang="pt-BR"/>
        </a:p>
      </dgm:t>
    </dgm:pt>
    <dgm:pt modelId="{C8568792-6B40-4972-A482-C0AC52C997BA}" type="sibTrans" cxnId="{B54217EB-8A52-42A8-A605-0EE3636F70A2}">
      <dgm:prSet/>
      <dgm:spPr/>
      <dgm:t>
        <a:bodyPr/>
        <a:lstStyle/>
        <a:p>
          <a:endParaRPr lang="pt-BR"/>
        </a:p>
      </dgm:t>
    </dgm:pt>
    <dgm:pt modelId="{44C92458-6162-43E3-89A4-2E81084BFC0B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5A2E9414-479E-446C-A2E4-726DD6DA6FCB}" type="parTrans" cxnId="{AD2BD445-88AA-4C23-A69C-46653F89E522}">
      <dgm:prSet/>
      <dgm:spPr/>
      <dgm:t>
        <a:bodyPr/>
        <a:lstStyle/>
        <a:p>
          <a:endParaRPr lang="pt-BR"/>
        </a:p>
      </dgm:t>
    </dgm:pt>
    <dgm:pt modelId="{E75C25CC-32CD-4B0F-8FD4-DBB4A834B9C1}" type="sibTrans" cxnId="{AD2BD445-88AA-4C23-A69C-46653F89E522}">
      <dgm:prSet/>
      <dgm:spPr/>
      <dgm:t>
        <a:bodyPr/>
        <a:lstStyle/>
        <a:p>
          <a:endParaRPr lang="pt-BR"/>
        </a:p>
      </dgm:t>
    </dgm:pt>
    <dgm:pt modelId="{D3BB9439-3AF0-42C0-AB8D-88AF1C54095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B67B89A4-82EA-44F8-B6C1-3F5C0C4882E2}" type="parTrans" cxnId="{224B5F98-FA6A-4229-B57A-2FF7CFFDB7FD}">
      <dgm:prSet/>
      <dgm:spPr/>
      <dgm:t>
        <a:bodyPr/>
        <a:lstStyle/>
        <a:p>
          <a:endParaRPr lang="pt-BR"/>
        </a:p>
      </dgm:t>
    </dgm:pt>
    <dgm:pt modelId="{0F7A3DD9-A560-4EBC-90C9-916A2536DDDB}" type="sibTrans" cxnId="{224B5F98-FA6A-4229-B57A-2FF7CFFDB7FD}">
      <dgm:prSet/>
      <dgm:spPr/>
      <dgm:t>
        <a:bodyPr/>
        <a:lstStyle/>
        <a:p>
          <a:endParaRPr lang="pt-BR"/>
        </a:p>
      </dgm:t>
    </dgm:pt>
    <dgm:pt modelId="{E621B393-E081-4074-9CF7-24B8C04658FF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Extended Address</a:t>
          </a:r>
          <a:endParaRPr lang="pt-BR" dirty="0"/>
        </a:p>
      </dgm:t>
    </dgm:pt>
    <dgm:pt modelId="{16C2C151-7509-45B4-8172-9938019F1FE3}" type="parTrans" cxnId="{0D294E13-EDC5-4B78-B7E9-680F1CD56FA5}">
      <dgm:prSet/>
      <dgm:spPr/>
      <dgm:t>
        <a:bodyPr/>
        <a:lstStyle/>
        <a:p>
          <a:endParaRPr lang="pt-BR"/>
        </a:p>
      </dgm:t>
    </dgm:pt>
    <dgm:pt modelId="{7B050B97-4134-4614-957D-E7AE736E13E8}" type="sibTrans" cxnId="{0D294E13-EDC5-4B78-B7E9-680F1CD56FA5}">
      <dgm:prSet/>
      <dgm:spPr/>
      <dgm:t>
        <a:bodyPr/>
        <a:lstStyle/>
        <a:p>
          <a:endParaRPr lang="pt-BR"/>
        </a:p>
      </dgm:t>
    </dgm:pt>
    <dgm:pt modelId="{A94B5336-2754-49B3-9294-B4493062AE0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Address</a:t>
          </a:r>
          <a:endParaRPr lang="pt-BR" dirty="0"/>
        </a:p>
      </dgm:t>
    </dgm:pt>
    <dgm:pt modelId="{925F4CF3-0DE2-4266-BB71-2D5B5E2E47B9}" type="parTrans" cxnId="{A2AD1167-DB28-4AF6-AB9E-3DE4C4D76FF1}">
      <dgm:prSet/>
      <dgm:spPr/>
      <dgm:t>
        <a:bodyPr/>
        <a:lstStyle/>
        <a:p>
          <a:endParaRPr lang="pt-BR"/>
        </a:p>
      </dgm:t>
    </dgm:pt>
    <dgm:pt modelId="{D70C8C72-698A-4412-A23F-CDA58464865A}" type="sibTrans" cxnId="{A2AD1167-DB28-4AF6-AB9E-3DE4C4D76FF1}">
      <dgm:prSet/>
      <dgm:spPr/>
      <dgm:t>
        <a:bodyPr/>
        <a:lstStyle/>
        <a:p>
          <a:endParaRPr lang="pt-BR"/>
        </a:p>
      </dgm:t>
    </dgm:pt>
    <dgm:pt modelId="{C4A8471A-4B9E-488E-9113-5F14ED685C1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D73CDCEA-89C2-455C-A3A3-230942560E3B}" type="parTrans" cxnId="{5A4FDFD1-FB27-4894-9AB2-5EED1C66FE93}">
      <dgm:prSet/>
      <dgm:spPr/>
      <dgm:t>
        <a:bodyPr/>
        <a:lstStyle/>
        <a:p>
          <a:endParaRPr lang="pt-BR"/>
        </a:p>
      </dgm:t>
    </dgm:pt>
    <dgm:pt modelId="{F51F554D-842C-4702-B230-A2683A344025}" type="sibTrans" cxnId="{5A4FDFD1-FB27-4894-9AB2-5EED1C66FE93}">
      <dgm:prSet/>
      <dgm:spPr/>
      <dgm:t>
        <a:bodyPr/>
        <a:lstStyle/>
        <a:p>
          <a:endParaRPr lang="pt-BR"/>
        </a:p>
      </dgm:t>
    </dgm:pt>
    <dgm:pt modelId="{17146953-BB10-4775-A2C8-6BD3AF1E8307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A23490DE-FFAE-4D31-8649-F7A3429DDBC1}" type="parTrans" cxnId="{C1815C18-1A8A-4B0D-BD5E-196546F23669}">
      <dgm:prSet/>
      <dgm:spPr/>
      <dgm:t>
        <a:bodyPr/>
        <a:lstStyle/>
        <a:p>
          <a:endParaRPr lang="pt-BR"/>
        </a:p>
      </dgm:t>
    </dgm:pt>
    <dgm:pt modelId="{2AFFCF1D-DE10-4E55-8674-A6827A1EC7CB}" type="sibTrans" cxnId="{C1815C18-1A8A-4B0D-BD5E-196546F23669}">
      <dgm:prSet/>
      <dgm:spPr/>
      <dgm:t>
        <a:bodyPr/>
        <a:lstStyle/>
        <a:p>
          <a:endParaRPr lang="pt-BR"/>
        </a:p>
      </dgm:t>
    </dgm:pt>
    <dgm:pt modelId="{328C9D30-CD38-4F0C-A8AC-D8255B5817AB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C5370C20-0426-439A-9DC4-138E02297911}" type="parTrans" cxnId="{2793BE31-9940-4A22-9F84-90A71A8A2060}">
      <dgm:prSet/>
      <dgm:spPr/>
      <dgm:t>
        <a:bodyPr/>
        <a:lstStyle/>
        <a:p>
          <a:endParaRPr lang="pt-BR"/>
        </a:p>
      </dgm:t>
    </dgm:pt>
    <dgm:pt modelId="{030F9FD7-A390-4A20-AB50-E4A6D03E43D3}" type="sibTrans" cxnId="{2793BE31-9940-4A22-9F84-90A71A8A2060}">
      <dgm:prSet/>
      <dgm:spPr/>
      <dgm:t>
        <a:bodyPr/>
        <a:lstStyle/>
        <a:p>
          <a:endParaRPr lang="pt-BR"/>
        </a:p>
      </dgm:t>
    </dgm:pt>
    <dgm:pt modelId="{E45D94D1-C699-49D6-8FB7-1A53EF69E9C4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Data CRC</a:t>
          </a:r>
          <a:endParaRPr lang="pt-BR" dirty="0"/>
        </a:p>
      </dgm:t>
    </dgm:pt>
    <dgm:pt modelId="{A019E9A3-76AF-4373-8831-B9D10BF05C12}" type="parTrans" cxnId="{7722BE7E-D250-4D08-AF7F-FC69364DFF74}">
      <dgm:prSet/>
      <dgm:spPr/>
      <dgm:t>
        <a:bodyPr/>
        <a:lstStyle/>
        <a:p>
          <a:endParaRPr lang="pt-BR"/>
        </a:p>
      </dgm:t>
    </dgm:pt>
    <dgm:pt modelId="{6EC14FFF-8118-4AB3-9147-6AC0BCC6A6D4}" type="sibTrans" cxnId="{7722BE7E-D250-4D08-AF7F-FC69364DFF74}">
      <dgm:prSet/>
      <dgm:spPr/>
      <dgm:t>
        <a:bodyPr/>
        <a:lstStyle/>
        <a:p>
          <a:endParaRPr lang="pt-BR"/>
        </a:p>
      </dgm:t>
    </dgm:pt>
    <dgm:pt modelId="{720D1D11-BDEC-4B23-A9CF-84AC59FF8D98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F597CECE-331E-4863-AC83-399EF3C3151A}" type="parTrans" cxnId="{7395C684-73DB-4DDD-9A43-8B937A28E30D}">
      <dgm:prSet/>
      <dgm:spPr/>
      <dgm:t>
        <a:bodyPr/>
        <a:lstStyle/>
        <a:p>
          <a:endParaRPr lang="pt-BR"/>
        </a:p>
      </dgm:t>
    </dgm:pt>
    <dgm:pt modelId="{16AF6387-63F5-4669-AAD0-BADF2F213C0C}" type="sibTrans" cxnId="{7395C684-73DB-4DDD-9A43-8B937A28E30D}">
      <dgm:prSet/>
      <dgm:spPr/>
      <dgm:t>
        <a:bodyPr/>
        <a:lstStyle/>
        <a:p>
          <a:endParaRPr lang="pt-BR"/>
        </a:p>
      </dgm:t>
    </dgm:pt>
    <dgm:pt modelId="{3ADDB50E-C716-4235-8030-97BFF40B2B70}">
      <dgm:prSet phldrT="[Texto]"/>
      <dgm:spPr>
        <a:solidFill>
          <a:srgbClr val="7C7C7C"/>
        </a:solidFill>
      </dgm:spPr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71207E5B-E26C-41C9-8A41-12011AC99E24}" type="parTrans" cxnId="{62930BA5-A938-4361-9BEC-9F806292E2F4}">
      <dgm:prSet/>
      <dgm:spPr/>
      <dgm:t>
        <a:bodyPr/>
        <a:lstStyle/>
        <a:p>
          <a:endParaRPr lang="pt-BR"/>
        </a:p>
      </dgm:t>
    </dgm:pt>
    <dgm:pt modelId="{6102893D-2211-4EFA-84BB-9067CDD0D224}" type="sibTrans" cxnId="{62930BA5-A938-4361-9BEC-9F806292E2F4}">
      <dgm:prSet/>
      <dgm:spPr/>
      <dgm:t>
        <a:bodyPr/>
        <a:lstStyle/>
        <a:p>
          <a:endParaRPr lang="pt-BR"/>
        </a:p>
      </dgm:t>
    </dgm:pt>
    <dgm:pt modelId="{514468E7-68B1-4A1C-8A70-3B9D2BD46163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5E48943E-53EF-42BA-BAE2-FFE959C25D2E}" type="parTrans" cxnId="{1EC68511-D718-41BE-A280-B8182ACA509A}">
      <dgm:prSet/>
      <dgm:spPr/>
      <dgm:t>
        <a:bodyPr/>
        <a:lstStyle/>
        <a:p>
          <a:endParaRPr lang="pt-BR"/>
        </a:p>
      </dgm:t>
    </dgm:pt>
    <dgm:pt modelId="{17A0AAB3-21EE-4F4C-A55C-EC39E22D2E6D}" type="sibTrans" cxnId="{1EC68511-D718-41BE-A280-B8182ACA509A}">
      <dgm:prSet/>
      <dgm:spPr/>
      <dgm:t>
        <a:bodyPr/>
        <a:lstStyle/>
        <a:p>
          <a:endParaRPr lang="pt-BR"/>
        </a:p>
      </dgm:t>
    </dgm:pt>
    <dgm:pt modelId="{75BEB708-1BA6-4F6B-95E5-ECC20B1CCD2A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EE92D677-A1A3-4926-B565-7677FD45C04C}" type="parTrans" cxnId="{31BB14F0-ED0D-431C-A5D8-CB4F6091C508}">
      <dgm:prSet/>
      <dgm:spPr/>
      <dgm:t>
        <a:bodyPr/>
        <a:lstStyle/>
        <a:p>
          <a:endParaRPr lang="pt-BR"/>
        </a:p>
      </dgm:t>
    </dgm:pt>
    <dgm:pt modelId="{B04EE4AD-993A-4B0E-B535-BE76DE166198}" type="sibTrans" cxnId="{31BB14F0-ED0D-431C-A5D8-CB4F6091C508}">
      <dgm:prSet/>
      <dgm:spPr/>
      <dgm:t>
        <a:bodyPr/>
        <a:lstStyle/>
        <a:p>
          <a:endParaRPr lang="pt-BR"/>
        </a:p>
      </dgm:t>
    </dgm:pt>
    <dgm:pt modelId="{75891BF6-2B04-4533-9FF6-C5A26B06D36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5C2E33FB-B544-4FA0-A971-C25A0BDFB5F3}" type="parTrans" cxnId="{1196C1DB-E14E-4EE8-BDA2-17E30E871E40}">
      <dgm:prSet/>
      <dgm:spPr/>
      <dgm:t>
        <a:bodyPr/>
        <a:lstStyle/>
        <a:p>
          <a:endParaRPr lang="pt-BR"/>
        </a:p>
      </dgm:t>
    </dgm:pt>
    <dgm:pt modelId="{1926CF70-B7F5-4885-94EF-EAE16BC51726}" type="sibTrans" cxnId="{1196C1DB-E14E-4EE8-BDA2-17E30E871E40}">
      <dgm:prSet/>
      <dgm:spPr/>
      <dgm:t>
        <a:bodyPr/>
        <a:lstStyle/>
        <a:p>
          <a:endParaRPr lang="pt-BR"/>
        </a:p>
      </dgm:t>
    </dgm:pt>
    <dgm:pt modelId="{ABFBDFAE-74B1-4476-B6DB-C215E08D23B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Status</a:t>
          </a:r>
          <a:endParaRPr lang="pt-BR" dirty="0"/>
        </a:p>
      </dgm:t>
    </dgm:pt>
    <dgm:pt modelId="{781618CB-6D74-4BCB-AEE2-FAC5CB743DCD}" type="parTrans" cxnId="{649CA73B-28AF-4F29-9854-719ECE1926CF}">
      <dgm:prSet/>
      <dgm:spPr/>
      <dgm:t>
        <a:bodyPr/>
        <a:lstStyle/>
        <a:p>
          <a:endParaRPr lang="pt-BR"/>
        </a:p>
      </dgm:t>
    </dgm:pt>
    <dgm:pt modelId="{7DE0CE56-147C-41BD-9CF2-D246C41F4CB6}" type="sibTrans" cxnId="{649CA73B-28AF-4F29-9854-719ECE1926CF}">
      <dgm:prSet/>
      <dgm:spPr/>
      <dgm:t>
        <a:bodyPr/>
        <a:lstStyle/>
        <a:p>
          <a:endParaRPr lang="pt-BR"/>
        </a:p>
      </dgm:t>
    </dgm:pt>
    <dgm:pt modelId="{9CAA754C-E6D9-4A46-ABA6-878655BAEF8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2B565085-B755-4347-A27D-DEEF24EBDCBB}" type="parTrans" cxnId="{4C9EA82F-A0E8-4D40-9888-26FCF52BA56B}">
      <dgm:prSet/>
      <dgm:spPr/>
      <dgm:t>
        <a:bodyPr/>
        <a:lstStyle/>
        <a:p>
          <a:endParaRPr lang="pt-BR"/>
        </a:p>
      </dgm:t>
    </dgm:pt>
    <dgm:pt modelId="{17E48A7D-1387-410B-BF0F-5481410A225C}" type="sibTrans" cxnId="{4C9EA82F-A0E8-4D40-9888-26FCF52BA56B}">
      <dgm:prSet/>
      <dgm:spPr/>
      <dgm:t>
        <a:bodyPr/>
        <a:lstStyle/>
        <a:p>
          <a:endParaRPr lang="pt-BR"/>
        </a:p>
      </dgm:t>
    </dgm:pt>
    <dgm:pt modelId="{2C1582BA-1E36-44E1-AB7E-5464369BDF2C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AEB49E7B-A0A9-4BD9-BB5C-0D12F5F7E3E2}" type="parTrans" cxnId="{DA064062-A940-4F9F-ACF5-5A62B5AA5B8E}">
      <dgm:prSet/>
      <dgm:spPr/>
      <dgm:t>
        <a:bodyPr/>
        <a:lstStyle/>
        <a:p>
          <a:endParaRPr lang="pt-BR"/>
        </a:p>
      </dgm:t>
    </dgm:pt>
    <dgm:pt modelId="{039DAECA-5700-4F55-ACCC-0E0DA261F52E}" type="sibTrans" cxnId="{DA064062-A940-4F9F-ACF5-5A62B5AA5B8E}">
      <dgm:prSet/>
      <dgm:spPr/>
      <dgm:t>
        <a:bodyPr/>
        <a:lstStyle/>
        <a:p>
          <a:endParaRPr lang="pt-BR"/>
        </a:p>
      </dgm:t>
    </dgm:pt>
    <dgm:pt modelId="{E6F355BE-A692-4BCE-AFC3-B464A275299A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1B566B84-3B0B-436F-8189-6AC1F2BB3FC5}" type="parTrans" cxnId="{02769CF7-5CFE-4187-B32A-7B88BC5D685F}">
      <dgm:prSet/>
      <dgm:spPr/>
      <dgm:t>
        <a:bodyPr/>
        <a:lstStyle/>
        <a:p>
          <a:endParaRPr lang="pt-BR"/>
        </a:p>
      </dgm:t>
    </dgm:pt>
    <dgm:pt modelId="{7936D18A-1163-4F1F-AA07-584F2502FB36}" type="sibTrans" cxnId="{02769CF7-5CFE-4187-B32A-7B88BC5D685F}">
      <dgm:prSet/>
      <dgm:spPr/>
      <dgm:t>
        <a:bodyPr/>
        <a:lstStyle/>
        <a:p>
          <a:endParaRPr lang="pt-BR"/>
        </a:p>
      </dgm:t>
    </dgm:pt>
    <dgm:pt modelId="{568786E3-CB59-4DB9-A75B-F3F7C409ACBF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A69C286E-240E-4664-BECA-C71EDEB14C00}" type="parTrans" cxnId="{7D23F82D-E6C0-4C11-A4EE-403746E6B956}">
      <dgm:prSet/>
      <dgm:spPr/>
      <dgm:t>
        <a:bodyPr/>
        <a:lstStyle/>
        <a:p>
          <a:endParaRPr lang="pt-BR"/>
        </a:p>
      </dgm:t>
    </dgm:pt>
    <dgm:pt modelId="{4F1AAD17-152A-442D-93C0-619AF0D7D67A}" type="sibTrans" cxnId="{7D23F82D-E6C0-4C11-A4EE-403746E6B956}">
      <dgm:prSet/>
      <dgm:spPr/>
      <dgm:t>
        <a:bodyPr/>
        <a:lstStyle/>
        <a:p>
          <a:endParaRPr lang="pt-BR"/>
        </a:p>
      </dgm:t>
    </dgm:pt>
    <dgm:pt modelId="{B3292FCB-66B4-4C67-8DD8-20E8071DF9AB}">
      <dgm:prSet phldrT="[Texto]"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9DD64EB9-AE17-4045-B0EF-7824A151E2CF}" type="parTrans" cxnId="{A134FEC1-D705-420F-B56A-8A10DC17CF0B}">
      <dgm:prSet/>
      <dgm:spPr/>
      <dgm:t>
        <a:bodyPr/>
        <a:lstStyle/>
        <a:p>
          <a:endParaRPr lang="pt-BR"/>
        </a:p>
      </dgm:t>
    </dgm:pt>
    <dgm:pt modelId="{1EAAF679-01FE-4694-A0B5-C545C66E5CA5}" type="sibTrans" cxnId="{A134FEC1-D705-420F-B56A-8A10DC17CF0B}">
      <dgm:prSet/>
      <dgm:spPr/>
      <dgm:t>
        <a:bodyPr/>
        <a:lstStyle/>
        <a:p>
          <a:endParaRPr lang="pt-BR"/>
        </a:p>
      </dgm:t>
    </dgm:pt>
    <dgm:pt modelId="{29D0BC58-E48F-4187-A5B8-C49CFD41B6F2}">
      <dgm:prSet phldrT="[Texto]"/>
      <dgm:spPr>
        <a:solidFill>
          <a:srgbClr val="7C7C7C"/>
        </a:solidFill>
      </dgm:spPr>
      <dgm:t>
        <a:bodyPr/>
        <a:lstStyle/>
        <a:p>
          <a:r>
            <a:rPr lang="pt-BR" dirty="0" err="1" smtClean="0"/>
            <a:t>Reply</a:t>
          </a:r>
          <a:r>
            <a:rPr lang="pt-BR" dirty="0" smtClean="0"/>
            <a:t> </a:t>
          </a:r>
          <a:r>
            <a:rPr lang="pt-BR" dirty="0" err="1" smtClean="0"/>
            <a:t>SpW</a:t>
          </a:r>
          <a:r>
            <a:rPr lang="pt-BR" dirty="0" smtClean="0"/>
            <a:t> </a:t>
          </a:r>
          <a:r>
            <a:rPr lang="pt-BR" dirty="0" err="1" smtClean="0"/>
            <a:t>Address</a:t>
          </a:r>
          <a:endParaRPr lang="pt-BR" dirty="0"/>
        </a:p>
      </dgm:t>
    </dgm:pt>
    <dgm:pt modelId="{A974D924-41A7-4AEC-8F52-A64CBC1E37F4}" type="parTrans" cxnId="{ABD04C72-7AFF-418A-A515-FBFDDB9EDE53}">
      <dgm:prSet/>
      <dgm:spPr/>
      <dgm:t>
        <a:bodyPr/>
        <a:lstStyle/>
        <a:p>
          <a:endParaRPr lang="pt-BR"/>
        </a:p>
      </dgm:t>
    </dgm:pt>
    <dgm:pt modelId="{02CFCA18-D650-48A0-B254-6F1FEA773105}" type="sibTrans" cxnId="{ABD04C72-7AFF-418A-A515-FBFDDB9EDE53}">
      <dgm:prSet/>
      <dgm:spPr/>
      <dgm:t>
        <a:bodyPr/>
        <a:lstStyle/>
        <a:p>
          <a:endParaRPr lang="pt-BR"/>
        </a:p>
      </dgm:t>
    </dgm:pt>
    <dgm:pt modelId="{ED918E41-8FEA-4230-B27E-1B60FEB2B6F5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6DC63F07-3C40-4586-9546-0B182BD07E9B}" type="parTrans" cxnId="{E71058C7-FFDA-469B-9982-4D9D18F6BF6F}">
      <dgm:prSet/>
      <dgm:spPr/>
      <dgm:t>
        <a:bodyPr/>
        <a:lstStyle/>
        <a:p>
          <a:endParaRPr lang="pt-BR"/>
        </a:p>
      </dgm:t>
    </dgm:pt>
    <dgm:pt modelId="{D5B6E24A-A9D2-4784-82C2-C339150647C9}" type="sibTrans" cxnId="{E71058C7-FFDA-469B-9982-4D9D18F6BF6F}">
      <dgm:prSet/>
      <dgm:spPr/>
      <dgm:t>
        <a:bodyPr/>
        <a:lstStyle/>
        <a:p>
          <a:endParaRPr lang="pt-BR"/>
        </a:p>
      </dgm:t>
    </dgm:pt>
    <dgm:pt modelId="{E2983617-B5F4-4C75-81E3-8F79C5CAD3D9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F59FBA88-6DA3-4931-AF85-1FEF48D0FE76}" type="parTrans" cxnId="{07FA2EC9-32A7-485C-9304-F079885BF422}">
      <dgm:prSet/>
      <dgm:spPr/>
      <dgm:t>
        <a:bodyPr/>
        <a:lstStyle/>
        <a:p>
          <a:endParaRPr lang="pt-BR"/>
        </a:p>
      </dgm:t>
    </dgm:pt>
    <dgm:pt modelId="{97D65DE7-1255-44DD-A3BC-F838D36DB41A}" type="sibTrans" cxnId="{07FA2EC9-32A7-485C-9304-F079885BF422}">
      <dgm:prSet/>
      <dgm:spPr/>
      <dgm:t>
        <a:bodyPr/>
        <a:lstStyle/>
        <a:p>
          <a:endParaRPr lang="pt-BR"/>
        </a:p>
      </dgm:t>
    </dgm:pt>
    <dgm:pt modelId="{B8AD3FDB-62B5-43CC-8C3E-4F5B3AFF587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09C0A2EE-E4B2-42C9-8CB6-C39B37F93CA5}" type="parTrans" cxnId="{3F2AC8E0-E3A7-472E-A644-B11128B81A0E}">
      <dgm:prSet/>
      <dgm:spPr/>
      <dgm:t>
        <a:bodyPr/>
        <a:lstStyle/>
        <a:p>
          <a:endParaRPr lang="pt-BR"/>
        </a:p>
      </dgm:t>
    </dgm:pt>
    <dgm:pt modelId="{03A55EDE-8B71-449C-B0D6-8D6FF4B3C448}" type="sibTrans" cxnId="{3F2AC8E0-E3A7-472E-A644-B11128B81A0E}">
      <dgm:prSet/>
      <dgm:spPr/>
      <dgm:t>
        <a:bodyPr/>
        <a:lstStyle/>
        <a:p>
          <a:endParaRPr lang="pt-BR"/>
        </a:p>
      </dgm:t>
    </dgm:pt>
    <dgm:pt modelId="{E6512187-A44F-40F0-88C3-E2E4C07824B7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Status</a:t>
          </a:r>
          <a:endParaRPr lang="pt-BR" dirty="0"/>
        </a:p>
      </dgm:t>
    </dgm:pt>
    <dgm:pt modelId="{EBD09873-60D5-456F-BB9E-A83723F7634A}" type="parTrans" cxnId="{BB588FC7-1191-4EAD-8500-229118357A8A}">
      <dgm:prSet/>
      <dgm:spPr/>
      <dgm:t>
        <a:bodyPr/>
        <a:lstStyle/>
        <a:p>
          <a:endParaRPr lang="pt-BR"/>
        </a:p>
      </dgm:t>
    </dgm:pt>
    <dgm:pt modelId="{A5BA61CA-12F7-42F6-A840-CD68DC9562EB}" type="sibTrans" cxnId="{BB588FC7-1191-4EAD-8500-229118357A8A}">
      <dgm:prSet/>
      <dgm:spPr/>
      <dgm:t>
        <a:bodyPr/>
        <a:lstStyle/>
        <a:p>
          <a:endParaRPr lang="pt-BR"/>
        </a:p>
      </dgm:t>
    </dgm:pt>
    <dgm:pt modelId="{39B8B1D4-80BD-49EE-AD66-399B0CF4CBD7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B3F0FDA9-A0C9-4B81-91EE-E0C205BC5819}" type="parTrans" cxnId="{562A1128-3384-45EA-B677-3D0D23735DA7}">
      <dgm:prSet/>
      <dgm:spPr/>
      <dgm:t>
        <a:bodyPr/>
        <a:lstStyle/>
        <a:p>
          <a:endParaRPr lang="pt-BR"/>
        </a:p>
      </dgm:t>
    </dgm:pt>
    <dgm:pt modelId="{55B4F9A6-FA0E-4B1F-902E-20C9C9C1041C}" type="sibTrans" cxnId="{562A1128-3384-45EA-B677-3D0D23735DA7}">
      <dgm:prSet/>
      <dgm:spPr/>
      <dgm:t>
        <a:bodyPr/>
        <a:lstStyle/>
        <a:p>
          <a:endParaRPr lang="pt-BR"/>
        </a:p>
      </dgm:t>
    </dgm:pt>
    <dgm:pt modelId="{5215C3D3-851F-46CC-A361-F2F3BA144B7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9DDF8871-299D-4994-ACA0-5CEEF284B657}" type="parTrans" cxnId="{C0F4AD72-DBB5-419A-ACA4-0D400A6A1150}">
      <dgm:prSet/>
      <dgm:spPr/>
      <dgm:t>
        <a:bodyPr/>
        <a:lstStyle/>
        <a:p>
          <a:endParaRPr lang="pt-BR"/>
        </a:p>
      </dgm:t>
    </dgm:pt>
    <dgm:pt modelId="{CCA1F8BA-A81E-41A9-AEB1-77E4DDF786D6}" type="sibTrans" cxnId="{C0F4AD72-DBB5-419A-ACA4-0D400A6A1150}">
      <dgm:prSet/>
      <dgm:spPr/>
      <dgm:t>
        <a:bodyPr/>
        <a:lstStyle/>
        <a:p>
          <a:endParaRPr lang="pt-BR"/>
        </a:p>
      </dgm:t>
    </dgm:pt>
    <dgm:pt modelId="{A1E21DB3-4238-483C-8C46-4651EF0F3427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Reserved </a:t>
          </a:r>
          <a:endParaRPr lang="pt-BR" dirty="0"/>
        </a:p>
      </dgm:t>
    </dgm:pt>
    <dgm:pt modelId="{FBB1AB93-1B13-4A16-9237-214B953783E0}" type="parTrans" cxnId="{EE4A8808-659E-43A1-AD9F-9B88833678C0}">
      <dgm:prSet/>
      <dgm:spPr/>
      <dgm:t>
        <a:bodyPr/>
        <a:lstStyle/>
        <a:p>
          <a:endParaRPr lang="pt-BR"/>
        </a:p>
      </dgm:t>
    </dgm:pt>
    <dgm:pt modelId="{C0AE9AFC-3771-4460-B8EB-AAB0BD24D8BE}" type="sibTrans" cxnId="{EE4A8808-659E-43A1-AD9F-9B88833678C0}">
      <dgm:prSet/>
      <dgm:spPr/>
      <dgm:t>
        <a:bodyPr/>
        <a:lstStyle/>
        <a:p>
          <a:endParaRPr lang="pt-BR"/>
        </a:p>
      </dgm:t>
    </dgm:pt>
    <dgm:pt modelId="{397E882A-8E4B-419F-A35B-3AFC7D7CD9AD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7F3829AB-08D4-42EE-A778-D78F829EF8B9}" type="parTrans" cxnId="{8E66EB93-7D70-4165-97DC-999CD69A3069}">
      <dgm:prSet/>
      <dgm:spPr/>
      <dgm:t>
        <a:bodyPr/>
        <a:lstStyle/>
        <a:p>
          <a:endParaRPr lang="pt-BR"/>
        </a:p>
      </dgm:t>
    </dgm:pt>
    <dgm:pt modelId="{ECC246A9-4F4D-4422-89B9-04D751FD176C}" type="sibTrans" cxnId="{8E66EB93-7D70-4165-97DC-999CD69A3069}">
      <dgm:prSet/>
      <dgm:spPr/>
      <dgm:t>
        <a:bodyPr/>
        <a:lstStyle/>
        <a:p>
          <a:endParaRPr lang="pt-BR"/>
        </a:p>
      </dgm:t>
    </dgm:pt>
    <dgm:pt modelId="{5B650B58-E6B4-4F81-9E92-48805D7BAFC8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64F0A6F7-78A5-47F9-A720-3BEF75DFDDB5}" type="parTrans" cxnId="{0FF5E60A-3E73-45ED-9C72-19CE45A86549}">
      <dgm:prSet/>
      <dgm:spPr/>
      <dgm:t>
        <a:bodyPr/>
        <a:lstStyle/>
        <a:p>
          <a:endParaRPr lang="pt-BR"/>
        </a:p>
      </dgm:t>
    </dgm:pt>
    <dgm:pt modelId="{1CC21EB7-F3C7-4E27-B0EE-31FBFF38CD12}" type="sibTrans" cxnId="{0FF5E60A-3E73-45ED-9C72-19CE45A86549}">
      <dgm:prSet/>
      <dgm:spPr/>
      <dgm:t>
        <a:bodyPr/>
        <a:lstStyle/>
        <a:p>
          <a:endParaRPr lang="pt-BR"/>
        </a:p>
      </dgm:t>
    </dgm:pt>
    <dgm:pt modelId="{DDB6B235-C9F5-497C-9FBE-4D3337D8A76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1E47E0C3-F305-40E4-9317-CDB2B113F3FC}" type="parTrans" cxnId="{A93C13A8-329C-40E0-A1E8-6F67D99BE54F}">
      <dgm:prSet/>
      <dgm:spPr/>
      <dgm:t>
        <a:bodyPr/>
        <a:lstStyle/>
        <a:p>
          <a:endParaRPr lang="pt-BR"/>
        </a:p>
      </dgm:t>
    </dgm:pt>
    <dgm:pt modelId="{3088286D-D4FC-44B9-B451-80FE889722A5}" type="sibTrans" cxnId="{A93C13A8-329C-40E0-A1E8-6F67D99BE54F}">
      <dgm:prSet/>
      <dgm:spPr/>
      <dgm:t>
        <a:bodyPr/>
        <a:lstStyle/>
        <a:p>
          <a:endParaRPr lang="pt-BR"/>
        </a:p>
      </dgm:t>
    </dgm:pt>
    <dgm:pt modelId="{592EDF8A-A7DA-43DB-849D-96EC567ADCC5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Data CRC</a:t>
          </a:r>
          <a:endParaRPr lang="pt-BR" dirty="0"/>
        </a:p>
      </dgm:t>
    </dgm:pt>
    <dgm:pt modelId="{4680C006-E723-4678-9423-DDC71E5793BF}" type="parTrans" cxnId="{77E8CA7D-9C1C-43D5-9DCB-19F920769F85}">
      <dgm:prSet/>
      <dgm:spPr/>
      <dgm:t>
        <a:bodyPr/>
        <a:lstStyle/>
        <a:p>
          <a:endParaRPr lang="pt-BR"/>
        </a:p>
      </dgm:t>
    </dgm:pt>
    <dgm:pt modelId="{11C670BC-1B62-4D3E-B5BB-DB03224CADE8}" type="sibTrans" cxnId="{77E8CA7D-9C1C-43D5-9DCB-19F920769F85}">
      <dgm:prSet/>
      <dgm:spPr/>
      <dgm:t>
        <a:bodyPr/>
        <a:lstStyle/>
        <a:p>
          <a:endParaRPr lang="pt-BR"/>
        </a:p>
      </dgm:t>
    </dgm:pt>
    <dgm:pt modelId="{40BCF024-F5C2-4C0D-BFDB-5643E2836A8D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6032129E-23D8-4962-94D5-ABBFEBC304CD}" type="parTrans" cxnId="{14083668-1EB9-49E4-9E95-EF239B2EAF4C}">
      <dgm:prSet/>
      <dgm:spPr/>
      <dgm:t>
        <a:bodyPr/>
        <a:lstStyle/>
        <a:p>
          <a:endParaRPr lang="pt-BR"/>
        </a:p>
      </dgm:t>
    </dgm:pt>
    <dgm:pt modelId="{8B0AEF8F-D6D4-4FEF-97D8-A2A1F63D1E32}" type="sibTrans" cxnId="{14083668-1EB9-49E4-9E95-EF239B2EAF4C}">
      <dgm:prSet/>
      <dgm:spPr/>
      <dgm:t>
        <a:bodyPr/>
        <a:lstStyle/>
        <a:p>
          <a:endParaRPr lang="pt-BR"/>
        </a:p>
      </dgm:t>
    </dgm:pt>
    <dgm:pt modelId="{036F865D-B49C-497C-A28F-FACEB37BE973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86437622-ABFF-40FC-948A-2D926A16C9C2}" type="parTrans" cxnId="{ABB19268-9D42-4BB9-A752-7F8C9178DF41}">
      <dgm:prSet/>
      <dgm:spPr/>
      <dgm:t>
        <a:bodyPr/>
        <a:lstStyle/>
        <a:p>
          <a:endParaRPr lang="pt-BR"/>
        </a:p>
      </dgm:t>
    </dgm:pt>
    <dgm:pt modelId="{9C6B1986-AB9B-477F-863E-A1FF7C47377B}" type="sibTrans" cxnId="{ABB19268-9D42-4BB9-A752-7F8C9178DF41}">
      <dgm:prSet/>
      <dgm:spPr/>
      <dgm:t>
        <a:bodyPr/>
        <a:lstStyle/>
        <a:p>
          <a:endParaRPr lang="pt-BR"/>
        </a:p>
      </dgm:t>
    </dgm:pt>
    <dgm:pt modelId="{D6455155-8DE5-4F96-86B3-6295D109D78B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Target Logical Address</a:t>
          </a:r>
          <a:endParaRPr lang="pt-BR" dirty="0"/>
        </a:p>
      </dgm:t>
    </dgm:pt>
    <dgm:pt modelId="{FF5F6635-D83D-4AA9-9656-9744FCFD8BAD}" type="parTrans" cxnId="{D8917563-6E48-4E88-B339-7D43634C15E9}">
      <dgm:prSet/>
      <dgm:spPr/>
      <dgm:t>
        <a:bodyPr/>
        <a:lstStyle/>
        <a:p>
          <a:endParaRPr lang="pt-BR"/>
        </a:p>
      </dgm:t>
    </dgm:pt>
    <dgm:pt modelId="{DC9EAE20-9AF1-4950-AFEA-D4448A91DDB4}" type="sibTrans" cxnId="{D8917563-6E48-4E88-B339-7D43634C15E9}">
      <dgm:prSet/>
      <dgm:spPr/>
      <dgm:t>
        <a:bodyPr/>
        <a:lstStyle/>
        <a:p>
          <a:endParaRPr lang="pt-BR"/>
        </a:p>
      </dgm:t>
    </dgm:pt>
    <dgm:pt modelId="{BAC8ED56-9041-4B42-94A8-15F81727F6E9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Protocol Identifier</a:t>
          </a:r>
          <a:endParaRPr lang="pt-BR" dirty="0"/>
        </a:p>
      </dgm:t>
    </dgm:pt>
    <dgm:pt modelId="{6823163E-339E-47B3-B957-04897E98412A}" type="parTrans" cxnId="{BAC802A5-F266-425D-911A-C2844802EDB6}">
      <dgm:prSet/>
      <dgm:spPr/>
      <dgm:t>
        <a:bodyPr/>
        <a:lstStyle/>
        <a:p>
          <a:endParaRPr lang="pt-BR"/>
        </a:p>
      </dgm:t>
    </dgm:pt>
    <dgm:pt modelId="{1C1DA8F8-92DF-42AA-A310-AF68AD0F31B1}" type="sibTrans" cxnId="{BAC802A5-F266-425D-911A-C2844802EDB6}">
      <dgm:prSet/>
      <dgm:spPr/>
      <dgm:t>
        <a:bodyPr/>
        <a:lstStyle/>
        <a:p>
          <a:endParaRPr lang="pt-BR"/>
        </a:p>
      </dgm:t>
    </dgm:pt>
    <dgm:pt modelId="{A57018D7-84ED-488F-BB9E-3D81E4943144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Instruction</a:t>
          </a:r>
          <a:endParaRPr lang="pt-BR" dirty="0"/>
        </a:p>
      </dgm:t>
    </dgm:pt>
    <dgm:pt modelId="{D6C569CA-D673-4E36-AF0A-BFDD06BAA18D}" type="parTrans" cxnId="{FD9B5A5F-DA85-498B-85D6-9FE3B54B8C38}">
      <dgm:prSet/>
      <dgm:spPr/>
      <dgm:t>
        <a:bodyPr/>
        <a:lstStyle/>
        <a:p>
          <a:endParaRPr lang="pt-BR"/>
        </a:p>
      </dgm:t>
    </dgm:pt>
    <dgm:pt modelId="{A961E919-6747-4FB0-9986-7B1892146F73}" type="sibTrans" cxnId="{FD9B5A5F-DA85-498B-85D6-9FE3B54B8C38}">
      <dgm:prSet/>
      <dgm:spPr/>
      <dgm:t>
        <a:bodyPr/>
        <a:lstStyle/>
        <a:p>
          <a:endParaRPr lang="pt-BR"/>
        </a:p>
      </dgm:t>
    </dgm:pt>
    <dgm:pt modelId="{16E257D9-552D-418B-80F5-CF8B2A4A81F5}">
      <dgm:prSet/>
      <dgm:spPr>
        <a:solidFill>
          <a:srgbClr val="92D050"/>
        </a:solidFill>
      </dgm:spPr>
      <dgm:t>
        <a:bodyPr/>
        <a:lstStyle/>
        <a:p>
          <a:r>
            <a:rPr lang="pt-BR" dirty="0" smtClean="0"/>
            <a:t>Key</a:t>
          </a:r>
          <a:endParaRPr lang="pt-BR" dirty="0"/>
        </a:p>
      </dgm:t>
    </dgm:pt>
    <dgm:pt modelId="{4E552C99-E3B0-4D8F-AB3B-2707F7D7FF07}" type="parTrans" cxnId="{6CCE2140-F19C-4BEE-AA78-4DF048FAFB83}">
      <dgm:prSet/>
      <dgm:spPr/>
      <dgm:t>
        <a:bodyPr/>
        <a:lstStyle/>
        <a:p>
          <a:endParaRPr lang="pt-BR"/>
        </a:p>
      </dgm:t>
    </dgm:pt>
    <dgm:pt modelId="{EED39783-688B-4907-A0BA-BAC8B3196EBE}" type="sibTrans" cxnId="{6CCE2140-F19C-4BEE-AA78-4DF048FAFB83}">
      <dgm:prSet/>
      <dgm:spPr/>
      <dgm:t>
        <a:bodyPr/>
        <a:lstStyle/>
        <a:p>
          <a:endParaRPr lang="pt-BR"/>
        </a:p>
      </dgm:t>
    </dgm:pt>
    <dgm:pt modelId="{15EDC76C-57B9-43BE-BF45-2205A01BA0A3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Reply Address</a:t>
          </a:r>
          <a:endParaRPr lang="pt-BR" dirty="0"/>
        </a:p>
      </dgm:t>
    </dgm:pt>
    <dgm:pt modelId="{4D9549AF-AF34-48E0-866B-C063EF037D12}" type="parTrans" cxnId="{2DE4B19C-F12E-4954-9A3A-778C1CB717A9}">
      <dgm:prSet/>
      <dgm:spPr/>
      <dgm:t>
        <a:bodyPr/>
        <a:lstStyle/>
        <a:p>
          <a:endParaRPr lang="pt-BR"/>
        </a:p>
      </dgm:t>
    </dgm:pt>
    <dgm:pt modelId="{180205B7-8E6E-4E2C-91F0-5CFDE9E01D52}" type="sibTrans" cxnId="{2DE4B19C-F12E-4954-9A3A-778C1CB717A9}">
      <dgm:prSet/>
      <dgm:spPr/>
      <dgm:t>
        <a:bodyPr/>
        <a:lstStyle/>
        <a:p>
          <a:endParaRPr lang="pt-BR"/>
        </a:p>
      </dgm:t>
    </dgm:pt>
    <dgm:pt modelId="{DBB9354F-0ECF-4676-B28F-D750482C08B6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Initiator Logical Address</a:t>
          </a:r>
          <a:endParaRPr lang="pt-BR" dirty="0"/>
        </a:p>
      </dgm:t>
    </dgm:pt>
    <dgm:pt modelId="{CAC00B8C-8726-4518-996D-52DDA6373405}" type="parTrans" cxnId="{D47DFED4-0F52-4D8F-8CFB-EA1A31F87DBA}">
      <dgm:prSet/>
      <dgm:spPr/>
      <dgm:t>
        <a:bodyPr/>
        <a:lstStyle/>
        <a:p>
          <a:endParaRPr lang="pt-BR"/>
        </a:p>
      </dgm:t>
    </dgm:pt>
    <dgm:pt modelId="{77E33EAA-77CF-4CB4-A6DD-ECFDB8CC8849}" type="sibTrans" cxnId="{D47DFED4-0F52-4D8F-8CFB-EA1A31F87DBA}">
      <dgm:prSet/>
      <dgm:spPr/>
      <dgm:t>
        <a:bodyPr/>
        <a:lstStyle/>
        <a:p>
          <a:endParaRPr lang="pt-BR"/>
        </a:p>
      </dgm:t>
    </dgm:pt>
    <dgm:pt modelId="{85469F26-7E84-4E68-B914-7D140FF6A72E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Transaction Identifier</a:t>
          </a:r>
          <a:endParaRPr lang="pt-BR" dirty="0"/>
        </a:p>
      </dgm:t>
    </dgm:pt>
    <dgm:pt modelId="{01D5BAB2-961F-473A-B3FF-E3EA572DD70A}" type="parTrans" cxnId="{5DCE22F2-778F-4933-839F-D33149B415D5}">
      <dgm:prSet/>
      <dgm:spPr/>
      <dgm:t>
        <a:bodyPr/>
        <a:lstStyle/>
        <a:p>
          <a:endParaRPr lang="pt-BR"/>
        </a:p>
      </dgm:t>
    </dgm:pt>
    <dgm:pt modelId="{3D0D7D1F-89C8-4436-923E-8DFAB4196D06}" type="sibTrans" cxnId="{5DCE22F2-778F-4933-839F-D33149B415D5}">
      <dgm:prSet/>
      <dgm:spPr/>
      <dgm:t>
        <a:bodyPr/>
        <a:lstStyle/>
        <a:p>
          <a:endParaRPr lang="pt-BR"/>
        </a:p>
      </dgm:t>
    </dgm:pt>
    <dgm:pt modelId="{A0DB2208-0287-4860-A3E2-FE5A64BEC9DF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Extended Address</a:t>
          </a:r>
          <a:endParaRPr lang="pt-BR" dirty="0"/>
        </a:p>
      </dgm:t>
    </dgm:pt>
    <dgm:pt modelId="{2F41C27A-E39C-4022-8C3C-C3D3DD3E646F}" type="parTrans" cxnId="{676D22C9-B0F7-4712-82D1-4759B5B9B709}">
      <dgm:prSet/>
      <dgm:spPr/>
      <dgm:t>
        <a:bodyPr/>
        <a:lstStyle/>
        <a:p>
          <a:endParaRPr lang="pt-BR"/>
        </a:p>
      </dgm:t>
    </dgm:pt>
    <dgm:pt modelId="{22C8EFBC-46D0-45B9-BCE3-3E6339D5865F}" type="sibTrans" cxnId="{676D22C9-B0F7-4712-82D1-4759B5B9B709}">
      <dgm:prSet/>
      <dgm:spPr/>
      <dgm:t>
        <a:bodyPr/>
        <a:lstStyle/>
        <a:p>
          <a:endParaRPr lang="pt-BR"/>
        </a:p>
      </dgm:t>
    </dgm:pt>
    <dgm:pt modelId="{2E17DAB0-83AA-4E1C-A393-685377E018BA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Address</a:t>
          </a:r>
          <a:endParaRPr lang="pt-BR" dirty="0"/>
        </a:p>
      </dgm:t>
    </dgm:pt>
    <dgm:pt modelId="{B6068B13-10D0-4540-903D-094B6D761789}" type="parTrans" cxnId="{B09D882E-5F5C-4056-85CC-3A4A9F2F1CD5}">
      <dgm:prSet/>
      <dgm:spPr/>
      <dgm:t>
        <a:bodyPr/>
        <a:lstStyle/>
        <a:p>
          <a:endParaRPr lang="pt-BR"/>
        </a:p>
      </dgm:t>
    </dgm:pt>
    <dgm:pt modelId="{2D678007-1D34-4BB8-A0B1-14B9DA190469}" type="sibTrans" cxnId="{B09D882E-5F5C-4056-85CC-3A4A9F2F1CD5}">
      <dgm:prSet/>
      <dgm:spPr/>
      <dgm:t>
        <a:bodyPr/>
        <a:lstStyle/>
        <a:p>
          <a:endParaRPr lang="pt-BR"/>
        </a:p>
      </dgm:t>
    </dgm:pt>
    <dgm:pt modelId="{D457A40A-56B9-4F4F-B5B7-A69DF2E1F522}">
      <dgm:prSet/>
      <dgm:spPr>
        <a:solidFill>
          <a:srgbClr val="7C7C7C"/>
        </a:solidFill>
      </dgm:spPr>
      <dgm:t>
        <a:bodyPr/>
        <a:lstStyle/>
        <a:p>
          <a:r>
            <a:rPr lang="pt-BR" dirty="0" smtClean="0"/>
            <a:t>Data Length</a:t>
          </a:r>
          <a:endParaRPr lang="pt-BR" dirty="0"/>
        </a:p>
      </dgm:t>
    </dgm:pt>
    <dgm:pt modelId="{8687A9BC-A114-4542-92D9-DA4890EFFA33}" type="parTrans" cxnId="{D75B7830-AF58-4626-B77C-C70D4D29BD76}">
      <dgm:prSet/>
      <dgm:spPr/>
      <dgm:t>
        <a:bodyPr/>
        <a:lstStyle/>
        <a:p>
          <a:endParaRPr lang="pt-BR"/>
        </a:p>
      </dgm:t>
    </dgm:pt>
    <dgm:pt modelId="{9B79AD43-735E-4ACD-BCB3-B2E2FB662828}" type="sibTrans" cxnId="{D75B7830-AF58-4626-B77C-C70D4D29BD76}">
      <dgm:prSet/>
      <dgm:spPr/>
      <dgm:t>
        <a:bodyPr/>
        <a:lstStyle/>
        <a:p>
          <a:endParaRPr lang="pt-BR"/>
        </a:p>
      </dgm:t>
    </dgm:pt>
    <dgm:pt modelId="{B3CE34A7-3737-4E98-BC58-22D32761C765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Header CRC</a:t>
          </a:r>
          <a:endParaRPr lang="pt-BR" dirty="0"/>
        </a:p>
      </dgm:t>
    </dgm:pt>
    <dgm:pt modelId="{FF731828-F1FB-4C65-AD8B-BA577D11BC61}" type="parTrans" cxnId="{E7ACFFF9-5557-48C3-A5FB-19CB9EC91843}">
      <dgm:prSet/>
      <dgm:spPr/>
      <dgm:t>
        <a:bodyPr/>
        <a:lstStyle/>
        <a:p>
          <a:endParaRPr lang="pt-BR"/>
        </a:p>
      </dgm:t>
    </dgm:pt>
    <dgm:pt modelId="{4322ABB2-08C5-494C-8036-122EA89FED4F}" type="sibTrans" cxnId="{E7ACFFF9-5557-48C3-A5FB-19CB9EC91843}">
      <dgm:prSet/>
      <dgm:spPr/>
      <dgm:t>
        <a:bodyPr/>
        <a:lstStyle/>
        <a:p>
          <a:endParaRPr lang="pt-BR"/>
        </a:p>
      </dgm:t>
    </dgm:pt>
    <dgm:pt modelId="{9F200D04-6C2F-4163-B6FC-6A05CBEF6041}">
      <dgm:prSet/>
      <dgm:spPr>
        <a:solidFill>
          <a:srgbClr val="C55A11"/>
        </a:solidFill>
      </dgm:spPr>
      <dgm:t>
        <a:bodyPr/>
        <a:lstStyle/>
        <a:p>
          <a:r>
            <a:rPr lang="pt-BR" dirty="0" smtClean="0"/>
            <a:t>EOP</a:t>
          </a:r>
          <a:endParaRPr lang="pt-BR" dirty="0"/>
        </a:p>
      </dgm:t>
    </dgm:pt>
    <dgm:pt modelId="{4AA34804-2501-4061-B904-8E2F978C5BED}" type="parTrans" cxnId="{A2599104-03D3-481E-91CE-29A867DA1663}">
      <dgm:prSet/>
      <dgm:spPr/>
      <dgm:t>
        <a:bodyPr/>
        <a:lstStyle/>
        <a:p>
          <a:endParaRPr lang="pt-BR"/>
        </a:p>
      </dgm:t>
    </dgm:pt>
    <dgm:pt modelId="{472FFA6C-42C4-4C00-BD83-478C3D4848F2}" type="sibTrans" cxnId="{A2599104-03D3-481E-91CE-29A867DA1663}">
      <dgm:prSet/>
      <dgm:spPr/>
      <dgm:t>
        <a:bodyPr/>
        <a:lstStyle/>
        <a:p>
          <a:endParaRPr lang="pt-BR"/>
        </a:p>
      </dgm:t>
    </dgm:pt>
    <dgm:pt modelId="{6F6C34EC-D04B-4D56-86A3-3E939B149C9F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C9A2CEE2-9518-4767-ABDA-FEC5C5734C63}" type="parTrans" cxnId="{F287EBCE-28E0-4219-B406-FAA9C8EF6035}">
      <dgm:prSet/>
      <dgm:spPr/>
      <dgm:t>
        <a:bodyPr/>
        <a:lstStyle/>
        <a:p>
          <a:endParaRPr lang="pt-BR"/>
        </a:p>
      </dgm:t>
    </dgm:pt>
    <dgm:pt modelId="{E8CAF981-1249-410C-A6B4-310045525768}" type="sibTrans" cxnId="{F287EBCE-28E0-4219-B406-FAA9C8EF6035}">
      <dgm:prSet/>
      <dgm:spPr/>
      <dgm:t>
        <a:bodyPr/>
        <a:lstStyle/>
        <a:p>
          <a:endParaRPr lang="pt-BR"/>
        </a:p>
      </dgm:t>
    </dgm:pt>
    <dgm:pt modelId="{B7A998B6-3CFD-4CE5-ABF6-102C39C44168}">
      <dgm:prSet/>
      <dgm:spPr/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F74A4FB1-16A2-4B5E-A92A-76664DA97325}" type="parTrans" cxnId="{723BDA4F-10FC-4EC4-843A-ED8923338FB1}">
      <dgm:prSet/>
      <dgm:spPr/>
      <dgm:t>
        <a:bodyPr/>
        <a:lstStyle/>
        <a:p>
          <a:endParaRPr lang="pt-BR"/>
        </a:p>
      </dgm:t>
    </dgm:pt>
    <dgm:pt modelId="{519321E6-724E-4B56-B75B-9A78667F62A4}" type="sibTrans" cxnId="{723BDA4F-10FC-4EC4-843A-ED8923338FB1}">
      <dgm:prSet/>
      <dgm:spPr/>
      <dgm:t>
        <a:bodyPr/>
        <a:lstStyle/>
        <a:p>
          <a:endParaRPr lang="pt-BR"/>
        </a:p>
      </dgm:t>
    </dgm:pt>
    <dgm:pt modelId="{E7F2B5B6-CF87-43D8-956B-865FA12A9832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5505AFFD-EF3C-433E-B042-B7089BA0CA6C}" type="parTrans" cxnId="{37841759-302F-4BA8-B995-C288D7995AB9}">
      <dgm:prSet/>
      <dgm:spPr/>
      <dgm:t>
        <a:bodyPr/>
        <a:lstStyle/>
        <a:p>
          <a:endParaRPr lang="pt-BR"/>
        </a:p>
      </dgm:t>
    </dgm:pt>
    <dgm:pt modelId="{64AA5113-02A6-4794-B6DC-5D58E26EAC5B}" type="sibTrans" cxnId="{37841759-302F-4BA8-B995-C288D7995AB9}">
      <dgm:prSet/>
      <dgm:spPr/>
      <dgm:t>
        <a:bodyPr/>
        <a:lstStyle/>
        <a:p>
          <a:endParaRPr lang="pt-BR"/>
        </a:p>
      </dgm:t>
    </dgm:pt>
    <dgm:pt modelId="{CF1E7812-101D-4DF3-A7B5-DAFFB48917D2}">
      <dgm:prSet/>
      <dgm:spPr/>
      <dgm:t>
        <a:bodyPr/>
        <a:lstStyle/>
        <a:p>
          <a:r>
            <a:rPr lang="pt-BR" dirty="0" smtClean="0"/>
            <a:t>Data</a:t>
          </a:r>
          <a:endParaRPr lang="pt-BR" dirty="0"/>
        </a:p>
      </dgm:t>
    </dgm:pt>
    <dgm:pt modelId="{DFFEFCBB-A209-4917-9681-660DFA13E64F}" type="parTrans" cxnId="{FDB5D20E-AE3A-4AAC-8063-BB90919809D3}">
      <dgm:prSet/>
      <dgm:spPr/>
      <dgm:t>
        <a:bodyPr/>
        <a:lstStyle/>
        <a:p>
          <a:endParaRPr lang="pt-BR"/>
        </a:p>
      </dgm:t>
    </dgm:pt>
    <dgm:pt modelId="{E8EB3A16-FD54-4ADD-B18A-4C74095D1B5C}" type="sibTrans" cxnId="{FDB5D20E-AE3A-4AAC-8063-BB90919809D3}">
      <dgm:prSet/>
      <dgm:spPr/>
      <dgm:t>
        <a:bodyPr/>
        <a:lstStyle/>
        <a:p>
          <a:endParaRPr lang="pt-BR"/>
        </a:p>
      </dgm:t>
    </dgm:pt>
    <dgm:pt modelId="{A12CA174-2EA1-4254-A2E2-9C94FA356EC7}">
      <dgm:prSet phldrT="[Texto]"/>
      <dgm:spPr/>
      <dgm:t>
        <a:bodyPr/>
        <a:lstStyle/>
        <a:p>
          <a:r>
            <a:rPr lang="pt-BR" dirty="0" smtClean="0"/>
            <a:t>Header</a:t>
          </a:r>
          <a:endParaRPr lang="pt-BR" dirty="0"/>
        </a:p>
      </dgm:t>
    </dgm:pt>
    <dgm:pt modelId="{910EC701-6B73-412E-BD9F-A0331CE8B6C6}" type="parTrans" cxnId="{1E1F0953-8F57-4C3D-9524-459871339491}">
      <dgm:prSet/>
      <dgm:spPr/>
      <dgm:t>
        <a:bodyPr/>
        <a:lstStyle/>
        <a:p>
          <a:endParaRPr lang="pt-BR"/>
        </a:p>
      </dgm:t>
    </dgm:pt>
    <dgm:pt modelId="{663B9793-92E7-438C-A55C-2ECFF22F9F7B}" type="sibTrans" cxnId="{1E1F0953-8F57-4C3D-9524-459871339491}">
      <dgm:prSet/>
      <dgm:spPr/>
      <dgm:t>
        <a:bodyPr/>
        <a:lstStyle/>
        <a:p>
          <a:endParaRPr lang="pt-BR"/>
        </a:p>
      </dgm:t>
    </dgm:pt>
    <dgm:pt modelId="{6383E483-01F1-40CC-83D5-F4DB42FCEE17}" type="pres">
      <dgm:prSet presAssocID="{EB43AF72-1C15-4079-BDD3-C856AD333C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42793B-C77D-4EA9-B156-95B29A9EA7C4}" type="pres">
      <dgm:prSet presAssocID="{3E71C5FB-B753-47D4-9DCC-13828975B0A2}" presName="hierRoot1" presStyleCnt="0">
        <dgm:presLayoutVars>
          <dgm:hierBranch val="init"/>
        </dgm:presLayoutVars>
      </dgm:prSet>
      <dgm:spPr/>
    </dgm:pt>
    <dgm:pt modelId="{BBA0B057-D935-4389-97FC-484EFDA0D670}" type="pres">
      <dgm:prSet presAssocID="{3E71C5FB-B753-47D4-9DCC-13828975B0A2}" presName="rootComposite1" presStyleCnt="0"/>
      <dgm:spPr/>
    </dgm:pt>
    <dgm:pt modelId="{E65D8129-CB67-4D48-B3AD-1E3237D9F2C0}" type="pres">
      <dgm:prSet presAssocID="{3E71C5FB-B753-47D4-9DCC-13828975B0A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5BD869-2D88-4C0A-82C8-8E7C77BA288B}" type="pres">
      <dgm:prSet presAssocID="{3E71C5FB-B753-47D4-9DCC-13828975B0A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BC88906-8579-4D8E-AD57-5EB5A388AE64}" type="pres">
      <dgm:prSet presAssocID="{3E71C5FB-B753-47D4-9DCC-13828975B0A2}" presName="hierChild2" presStyleCnt="0"/>
      <dgm:spPr/>
    </dgm:pt>
    <dgm:pt modelId="{9E6F4F81-FA8E-492E-990E-13AE95215917}" type="pres">
      <dgm:prSet presAssocID="{91B628C4-F28F-4C57-BADA-4C525DD54D7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090393CB-0900-4BD4-8B10-8891669B4C1E}" type="pres">
      <dgm:prSet presAssocID="{DDBCFA16-FF48-4701-9B4A-F21E4666E982}" presName="hierRoot2" presStyleCnt="0">
        <dgm:presLayoutVars>
          <dgm:hierBranch val="init"/>
        </dgm:presLayoutVars>
      </dgm:prSet>
      <dgm:spPr/>
    </dgm:pt>
    <dgm:pt modelId="{F4B650AA-53D6-4DC0-8E2E-3559F67F44D7}" type="pres">
      <dgm:prSet presAssocID="{DDBCFA16-FF48-4701-9B4A-F21E4666E982}" presName="rootComposite" presStyleCnt="0"/>
      <dgm:spPr/>
    </dgm:pt>
    <dgm:pt modelId="{DE2187BC-0901-4F55-A5FA-4A6D618599FD}" type="pres">
      <dgm:prSet presAssocID="{DDBCFA16-FF48-4701-9B4A-F21E4666E98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FC44E5-DB4F-49BB-A2F7-08D9A7617FA3}" type="pres">
      <dgm:prSet presAssocID="{DDBCFA16-FF48-4701-9B4A-F21E4666E982}" presName="rootConnector" presStyleLbl="node2" presStyleIdx="0" presStyleCnt="2"/>
      <dgm:spPr/>
      <dgm:t>
        <a:bodyPr/>
        <a:lstStyle/>
        <a:p>
          <a:endParaRPr lang="pt-BR"/>
        </a:p>
      </dgm:t>
    </dgm:pt>
    <dgm:pt modelId="{1DDEB286-35D6-4862-B8D7-926B72C6850B}" type="pres">
      <dgm:prSet presAssocID="{DDBCFA16-FF48-4701-9B4A-F21E4666E982}" presName="hierChild4" presStyleCnt="0"/>
      <dgm:spPr/>
    </dgm:pt>
    <dgm:pt modelId="{BBAB4768-746B-46A7-9B98-C12929FC7D70}" type="pres">
      <dgm:prSet presAssocID="{E8891F10-A55D-4E77-AE72-7698EEC95996}" presName="Name37" presStyleLbl="parChTrans1D3" presStyleIdx="0" presStyleCnt="4"/>
      <dgm:spPr/>
      <dgm:t>
        <a:bodyPr/>
        <a:lstStyle/>
        <a:p>
          <a:endParaRPr lang="pt-BR"/>
        </a:p>
      </dgm:t>
    </dgm:pt>
    <dgm:pt modelId="{4C4952DC-CDF7-4B0B-9C44-F62E29191FE8}" type="pres">
      <dgm:prSet presAssocID="{BDBE938E-0EB9-42C3-A806-B193872D144A}" presName="hierRoot2" presStyleCnt="0">
        <dgm:presLayoutVars>
          <dgm:hierBranch val="init"/>
        </dgm:presLayoutVars>
      </dgm:prSet>
      <dgm:spPr/>
    </dgm:pt>
    <dgm:pt modelId="{F2285016-2493-4A7B-83DF-FCAC2F206FEF}" type="pres">
      <dgm:prSet presAssocID="{BDBE938E-0EB9-42C3-A806-B193872D144A}" presName="rootComposite" presStyleCnt="0"/>
      <dgm:spPr/>
    </dgm:pt>
    <dgm:pt modelId="{6F7708FE-B68C-411C-8A8D-5EFBF18B3C58}" type="pres">
      <dgm:prSet presAssocID="{BDBE938E-0EB9-42C3-A806-B193872D144A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212447-96C3-4CCE-A629-00BAD2AFB206}" type="pres">
      <dgm:prSet presAssocID="{BDBE938E-0EB9-42C3-A806-B193872D144A}" presName="rootConnector" presStyleLbl="node3" presStyleIdx="0" presStyleCnt="4"/>
      <dgm:spPr/>
      <dgm:t>
        <a:bodyPr/>
        <a:lstStyle/>
        <a:p>
          <a:endParaRPr lang="pt-BR"/>
        </a:p>
      </dgm:t>
    </dgm:pt>
    <dgm:pt modelId="{5FCED55B-B992-4AE3-A06A-6BD42FF8461B}" type="pres">
      <dgm:prSet presAssocID="{BDBE938E-0EB9-42C3-A806-B193872D144A}" presName="hierChild4" presStyleCnt="0"/>
      <dgm:spPr/>
    </dgm:pt>
    <dgm:pt modelId="{7A5859E3-5729-4797-8D5C-D5FED73D0B2E}" type="pres">
      <dgm:prSet presAssocID="{86437622-ABFF-40FC-948A-2D926A16C9C2}" presName="Name37" presStyleLbl="parChTrans1D4" presStyleIdx="0" presStyleCnt="56"/>
      <dgm:spPr/>
      <dgm:t>
        <a:bodyPr/>
        <a:lstStyle/>
        <a:p>
          <a:endParaRPr lang="pt-BR"/>
        </a:p>
      </dgm:t>
    </dgm:pt>
    <dgm:pt modelId="{CFB57F53-0B4F-493D-A52D-79AA804A8306}" type="pres">
      <dgm:prSet presAssocID="{036F865D-B49C-497C-A28F-FACEB37BE973}" presName="hierRoot2" presStyleCnt="0">
        <dgm:presLayoutVars>
          <dgm:hierBranch val="init"/>
        </dgm:presLayoutVars>
      </dgm:prSet>
      <dgm:spPr/>
    </dgm:pt>
    <dgm:pt modelId="{5295D36D-854F-4141-A185-2CC669350029}" type="pres">
      <dgm:prSet presAssocID="{036F865D-B49C-497C-A28F-FACEB37BE973}" presName="rootComposite" presStyleCnt="0"/>
      <dgm:spPr/>
    </dgm:pt>
    <dgm:pt modelId="{A5F04406-A1EA-4D8E-BAAA-8483711364C6}" type="pres">
      <dgm:prSet presAssocID="{036F865D-B49C-497C-A28F-FACEB37BE973}" presName="rootText" presStyleLbl="node4" presStyleIdx="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A0AAB5-AEB3-4301-86B1-9947C47B5021}" type="pres">
      <dgm:prSet presAssocID="{036F865D-B49C-497C-A28F-FACEB37BE973}" presName="rootConnector" presStyleLbl="node4" presStyleIdx="0" presStyleCnt="56"/>
      <dgm:spPr/>
      <dgm:t>
        <a:bodyPr/>
        <a:lstStyle/>
        <a:p>
          <a:endParaRPr lang="pt-BR"/>
        </a:p>
      </dgm:t>
    </dgm:pt>
    <dgm:pt modelId="{E65244D5-E90A-4C49-B65C-B443F8A52694}" type="pres">
      <dgm:prSet presAssocID="{036F865D-B49C-497C-A28F-FACEB37BE973}" presName="hierChild4" presStyleCnt="0"/>
      <dgm:spPr/>
    </dgm:pt>
    <dgm:pt modelId="{CAB19EE7-4700-49BA-940F-E88F8913D448}" type="pres">
      <dgm:prSet presAssocID="{9DD64EB9-AE17-4045-B0EF-7824A151E2CF}" presName="Name37" presStyleLbl="parChTrans1D4" presStyleIdx="1" presStyleCnt="56"/>
      <dgm:spPr/>
      <dgm:t>
        <a:bodyPr/>
        <a:lstStyle/>
        <a:p>
          <a:endParaRPr lang="pt-BR"/>
        </a:p>
      </dgm:t>
    </dgm:pt>
    <dgm:pt modelId="{EEEFBC97-6C64-415D-8F50-3417004CF173}" type="pres">
      <dgm:prSet presAssocID="{B3292FCB-66B4-4C67-8DD8-20E8071DF9AB}" presName="hierRoot2" presStyleCnt="0">
        <dgm:presLayoutVars>
          <dgm:hierBranch val="init"/>
        </dgm:presLayoutVars>
      </dgm:prSet>
      <dgm:spPr/>
    </dgm:pt>
    <dgm:pt modelId="{27DFF6B7-727F-400C-9F6F-932A93645953}" type="pres">
      <dgm:prSet presAssocID="{B3292FCB-66B4-4C67-8DD8-20E8071DF9AB}" presName="rootComposite" presStyleCnt="0"/>
      <dgm:spPr/>
    </dgm:pt>
    <dgm:pt modelId="{F025432D-3088-4546-B34D-818E97FC84F1}" type="pres">
      <dgm:prSet presAssocID="{B3292FCB-66B4-4C67-8DD8-20E8071DF9AB}" presName="rootText" presStyleLbl="node4" presStyleIdx="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868A8B-BF61-4BCB-B817-34E0BC73C76A}" type="pres">
      <dgm:prSet presAssocID="{B3292FCB-66B4-4C67-8DD8-20E8071DF9AB}" presName="rootConnector" presStyleLbl="node4" presStyleIdx="1" presStyleCnt="56"/>
      <dgm:spPr/>
      <dgm:t>
        <a:bodyPr/>
        <a:lstStyle/>
        <a:p>
          <a:endParaRPr lang="pt-BR"/>
        </a:p>
      </dgm:t>
    </dgm:pt>
    <dgm:pt modelId="{00BBA2B5-82A1-4DF8-A284-9A80C5B5DC15}" type="pres">
      <dgm:prSet presAssocID="{B3292FCB-66B4-4C67-8DD8-20E8071DF9AB}" presName="hierChild4" presStyleCnt="0"/>
      <dgm:spPr/>
    </dgm:pt>
    <dgm:pt modelId="{317507EB-CED6-41AA-B4A4-5ACBEF5E3533}" type="pres">
      <dgm:prSet presAssocID="{B3292FCB-66B4-4C67-8DD8-20E8071DF9AB}" presName="hierChild5" presStyleCnt="0"/>
      <dgm:spPr/>
    </dgm:pt>
    <dgm:pt modelId="{0D91F5C4-8DDD-4346-9B44-9DAB026D3F39}" type="pres">
      <dgm:prSet presAssocID="{FF5F6635-D83D-4AA9-9656-9744FCFD8BAD}" presName="Name37" presStyleLbl="parChTrans1D4" presStyleIdx="2" presStyleCnt="56"/>
      <dgm:spPr/>
      <dgm:t>
        <a:bodyPr/>
        <a:lstStyle/>
        <a:p>
          <a:endParaRPr lang="pt-BR"/>
        </a:p>
      </dgm:t>
    </dgm:pt>
    <dgm:pt modelId="{066D6EAC-B15C-494D-86AE-C8C66A70DC32}" type="pres">
      <dgm:prSet presAssocID="{D6455155-8DE5-4F96-86B3-6295D109D78B}" presName="hierRoot2" presStyleCnt="0">
        <dgm:presLayoutVars>
          <dgm:hierBranch val="init"/>
        </dgm:presLayoutVars>
      </dgm:prSet>
      <dgm:spPr/>
    </dgm:pt>
    <dgm:pt modelId="{E0D0EFE2-D974-462B-95DE-7C7F6CD09550}" type="pres">
      <dgm:prSet presAssocID="{D6455155-8DE5-4F96-86B3-6295D109D78B}" presName="rootComposite" presStyleCnt="0"/>
      <dgm:spPr/>
    </dgm:pt>
    <dgm:pt modelId="{A85B6B4B-9EEB-413E-B815-40BB9E6F12D8}" type="pres">
      <dgm:prSet presAssocID="{D6455155-8DE5-4F96-86B3-6295D109D78B}" presName="rootText" presStyleLbl="node4" presStyleIdx="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C3A946-246C-444D-9867-3EE813888554}" type="pres">
      <dgm:prSet presAssocID="{D6455155-8DE5-4F96-86B3-6295D109D78B}" presName="rootConnector" presStyleLbl="node4" presStyleIdx="2" presStyleCnt="56"/>
      <dgm:spPr/>
      <dgm:t>
        <a:bodyPr/>
        <a:lstStyle/>
        <a:p>
          <a:endParaRPr lang="pt-BR"/>
        </a:p>
      </dgm:t>
    </dgm:pt>
    <dgm:pt modelId="{F9571B3D-C4EE-45AF-A5EB-BA34916D56BA}" type="pres">
      <dgm:prSet presAssocID="{D6455155-8DE5-4F96-86B3-6295D109D78B}" presName="hierChild4" presStyleCnt="0"/>
      <dgm:spPr/>
    </dgm:pt>
    <dgm:pt modelId="{DBB9F3BB-72C9-446D-A3D3-FEF1371EF664}" type="pres">
      <dgm:prSet presAssocID="{D6455155-8DE5-4F96-86B3-6295D109D78B}" presName="hierChild5" presStyleCnt="0"/>
      <dgm:spPr/>
    </dgm:pt>
    <dgm:pt modelId="{551BEAEC-A45D-45E8-907B-06154DBD5170}" type="pres">
      <dgm:prSet presAssocID="{6823163E-339E-47B3-B957-04897E98412A}" presName="Name37" presStyleLbl="parChTrans1D4" presStyleIdx="3" presStyleCnt="56"/>
      <dgm:spPr/>
      <dgm:t>
        <a:bodyPr/>
        <a:lstStyle/>
        <a:p>
          <a:endParaRPr lang="pt-BR"/>
        </a:p>
      </dgm:t>
    </dgm:pt>
    <dgm:pt modelId="{17D33E51-6F6D-487D-AD63-ACF8C4A90338}" type="pres">
      <dgm:prSet presAssocID="{BAC8ED56-9041-4B42-94A8-15F81727F6E9}" presName="hierRoot2" presStyleCnt="0">
        <dgm:presLayoutVars>
          <dgm:hierBranch val="init"/>
        </dgm:presLayoutVars>
      </dgm:prSet>
      <dgm:spPr/>
    </dgm:pt>
    <dgm:pt modelId="{D99193A7-D405-4173-952C-6BB690CE93C7}" type="pres">
      <dgm:prSet presAssocID="{BAC8ED56-9041-4B42-94A8-15F81727F6E9}" presName="rootComposite" presStyleCnt="0"/>
      <dgm:spPr/>
    </dgm:pt>
    <dgm:pt modelId="{C7C00CDA-C5A1-4937-ADD6-4F115E89BE65}" type="pres">
      <dgm:prSet presAssocID="{BAC8ED56-9041-4B42-94A8-15F81727F6E9}" presName="rootText" presStyleLbl="node4" presStyleIdx="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22B889-428E-409C-BE66-13B81BF8FCF1}" type="pres">
      <dgm:prSet presAssocID="{BAC8ED56-9041-4B42-94A8-15F81727F6E9}" presName="rootConnector" presStyleLbl="node4" presStyleIdx="3" presStyleCnt="56"/>
      <dgm:spPr/>
      <dgm:t>
        <a:bodyPr/>
        <a:lstStyle/>
        <a:p>
          <a:endParaRPr lang="pt-BR"/>
        </a:p>
      </dgm:t>
    </dgm:pt>
    <dgm:pt modelId="{A1674DF7-01F6-44F4-ADDB-8EBBDDB82707}" type="pres">
      <dgm:prSet presAssocID="{BAC8ED56-9041-4B42-94A8-15F81727F6E9}" presName="hierChild4" presStyleCnt="0"/>
      <dgm:spPr/>
    </dgm:pt>
    <dgm:pt modelId="{74DA95CB-9CC4-442F-A4B0-32CD54365888}" type="pres">
      <dgm:prSet presAssocID="{BAC8ED56-9041-4B42-94A8-15F81727F6E9}" presName="hierChild5" presStyleCnt="0"/>
      <dgm:spPr/>
    </dgm:pt>
    <dgm:pt modelId="{FCF382F4-BF9F-405B-8C6D-097A8D248F86}" type="pres">
      <dgm:prSet presAssocID="{D6C569CA-D673-4E36-AF0A-BFDD06BAA18D}" presName="Name37" presStyleLbl="parChTrans1D4" presStyleIdx="4" presStyleCnt="56"/>
      <dgm:spPr/>
      <dgm:t>
        <a:bodyPr/>
        <a:lstStyle/>
        <a:p>
          <a:endParaRPr lang="pt-BR"/>
        </a:p>
      </dgm:t>
    </dgm:pt>
    <dgm:pt modelId="{F32CA1BA-F0EC-464A-A37E-6DBADC269E5F}" type="pres">
      <dgm:prSet presAssocID="{A57018D7-84ED-488F-BB9E-3D81E4943144}" presName="hierRoot2" presStyleCnt="0">
        <dgm:presLayoutVars>
          <dgm:hierBranch val="init"/>
        </dgm:presLayoutVars>
      </dgm:prSet>
      <dgm:spPr/>
    </dgm:pt>
    <dgm:pt modelId="{AC55A7C3-9E40-4D33-9F1D-F2B940CBB214}" type="pres">
      <dgm:prSet presAssocID="{A57018D7-84ED-488F-BB9E-3D81E4943144}" presName="rootComposite" presStyleCnt="0"/>
      <dgm:spPr/>
    </dgm:pt>
    <dgm:pt modelId="{470ED9D4-9131-4301-BA5E-FA66C0F09D24}" type="pres">
      <dgm:prSet presAssocID="{A57018D7-84ED-488F-BB9E-3D81E4943144}" presName="rootText" presStyleLbl="node4" presStyleIdx="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89BFF1-7EAC-4617-871D-2CEA92AB29F4}" type="pres">
      <dgm:prSet presAssocID="{A57018D7-84ED-488F-BB9E-3D81E4943144}" presName="rootConnector" presStyleLbl="node4" presStyleIdx="4" presStyleCnt="56"/>
      <dgm:spPr/>
      <dgm:t>
        <a:bodyPr/>
        <a:lstStyle/>
        <a:p>
          <a:endParaRPr lang="pt-BR"/>
        </a:p>
      </dgm:t>
    </dgm:pt>
    <dgm:pt modelId="{96BCAB0F-EA61-4FC8-9E96-DBEF4EB09480}" type="pres">
      <dgm:prSet presAssocID="{A57018D7-84ED-488F-BB9E-3D81E4943144}" presName="hierChild4" presStyleCnt="0"/>
      <dgm:spPr/>
    </dgm:pt>
    <dgm:pt modelId="{723C13DC-DDFC-4F8F-A7AC-14FA7114D4C4}" type="pres">
      <dgm:prSet presAssocID="{A57018D7-84ED-488F-BB9E-3D81E4943144}" presName="hierChild5" presStyleCnt="0"/>
      <dgm:spPr/>
    </dgm:pt>
    <dgm:pt modelId="{9A7518DC-8FB4-492F-BF0A-2F43AD9D70D6}" type="pres">
      <dgm:prSet presAssocID="{4E552C99-E3B0-4D8F-AB3B-2707F7D7FF07}" presName="Name37" presStyleLbl="parChTrans1D4" presStyleIdx="5" presStyleCnt="56"/>
      <dgm:spPr/>
      <dgm:t>
        <a:bodyPr/>
        <a:lstStyle/>
        <a:p>
          <a:endParaRPr lang="pt-BR"/>
        </a:p>
      </dgm:t>
    </dgm:pt>
    <dgm:pt modelId="{3BCDA62E-5C7F-4A35-B143-A24E70C105E7}" type="pres">
      <dgm:prSet presAssocID="{16E257D9-552D-418B-80F5-CF8B2A4A81F5}" presName="hierRoot2" presStyleCnt="0">
        <dgm:presLayoutVars>
          <dgm:hierBranch val="init"/>
        </dgm:presLayoutVars>
      </dgm:prSet>
      <dgm:spPr/>
    </dgm:pt>
    <dgm:pt modelId="{3819D62C-F2DB-466D-AD21-259EA61BCAAF}" type="pres">
      <dgm:prSet presAssocID="{16E257D9-552D-418B-80F5-CF8B2A4A81F5}" presName="rootComposite" presStyleCnt="0"/>
      <dgm:spPr/>
    </dgm:pt>
    <dgm:pt modelId="{77BE4884-B660-4A1A-B5BE-7F76FF5C81A0}" type="pres">
      <dgm:prSet presAssocID="{16E257D9-552D-418B-80F5-CF8B2A4A81F5}" presName="rootText" presStyleLbl="node4" presStyleIdx="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F9BD50-EF74-4BA8-B055-045C20474701}" type="pres">
      <dgm:prSet presAssocID="{16E257D9-552D-418B-80F5-CF8B2A4A81F5}" presName="rootConnector" presStyleLbl="node4" presStyleIdx="5" presStyleCnt="56"/>
      <dgm:spPr/>
      <dgm:t>
        <a:bodyPr/>
        <a:lstStyle/>
        <a:p>
          <a:endParaRPr lang="pt-BR"/>
        </a:p>
      </dgm:t>
    </dgm:pt>
    <dgm:pt modelId="{926DB1A4-3ABF-421B-B8BD-46E5CCA9C84F}" type="pres">
      <dgm:prSet presAssocID="{16E257D9-552D-418B-80F5-CF8B2A4A81F5}" presName="hierChild4" presStyleCnt="0"/>
      <dgm:spPr/>
    </dgm:pt>
    <dgm:pt modelId="{1669C429-1D59-4E80-8F88-5C428ED4744D}" type="pres">
      <dgm:prSet presAssocID="{16E257D9-552D-418B-80F5-CF8B2A4A81F5}" presName="hierChild5" presStyleCnt="0"/>
      <dgm:spPr/>
    </dgm:pt>
    <dgm:pt modelId="{8D5E5986-4BD8-4B32-930C-B199657275BC}" type="pres">
      <dgm:prSet presAssocID="{4D9549AF-AF34-48E0-866B-C063EF037D12}" presName="Name37" presStyleLbl="parChTrans1D4" presStyleIdx="6" presStyleCnt="56"/>
      <dgm:spPr/>
      <dgm:t>
        <a:bodyPr/>
        <a:lstStyle/>
        <a:p>
          <a:endParaRPr lang="pt-BR"/>
        </a:p>
      </dgm:t>
    </dgm:pt>
    <dgm:pt modelId="{6306AB34-03A0-4FA7-B188-FBAB8B630106}" type="pres">
      <dgm:prSet presAssocID="{15EDC76C-57B9-43BE-BF45-2205A01BA0A3}" presName="hierRoot2" presStyleCnt="0">
        <dgm:presLayoutVars>
          <dgm:hierBranch val="init"/>
        </dgm:presLayoutVars>
      </dgm:prSet>
      <dgm:spPr/>
    </dgm:pt>
    <dgm:pt modelId="{BB1B790A-A353-477B-81FE-653B9A8039E8}" type="pres">
      <dgm:prSet presAssocID="{15EDC76C-57B9-43BE-BF45-2205A01BA0A3}" presName="rootComposite" presStyleCnt="0"/>
      <dgm:spPr/>
    </dgm:pt>
    <dgm:pt modelId="{9E8DB942-C0D1-4FDE-98A8-0335DB18EC80}" type="pres">
      <dgm:prSet presAssocID="{15EDC76C-57B9-43BE-BF45-2205A01BA0A3}" presName="rootText" presStyleLbl="node4" presStyleIdx="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18241D-C03D-43DD-B027-19A9928C0050}" type="pres">
      <dgm:prSet presAssocID="{15EDC76C-57B9-43BE-BF45-2205A01BA0A3}" presName="rootConnector" presStyleLbl="node4" presStyleIdx="6" presStyleCnt="56"/>
      <dgm:spPr/>
      <dgm:t>
        <a:bodyPr/>
        <a:lstStyle/>
        <a:p>
          <a:endParaRPr lang="pt-BR"/>
        </a:p>
      </dgm:t>
    </dgm:pt>
    <dgm:pt modelId="{FC7FF41D-9FD2-4020-93E1-746B5CE4B07F}" type="pres">
      <dgm:prSet presAssocID="{15EDC76C-57B9-43BE-BF45-2205A01BA0A3}" presName="hierChild4" presStyleCnt="0"/>
      <dgm:spPr/>
    </dgm:pt>
    <dgm:pt modelId="{59D7159E-A770-4921-B6C7-7DCEDC7331B6}" type="pres">
      <dgm:prSet presAssocID="{15EDC76C-57B9-43BE-BF45-2205A01BA0A3}" presName="hierChild5" presStyleCnt="0"/>
      <dgm:spPr/>
    </dgm:pt>
    <dgm:pt modelId="{0A6EE857-2D80-420A-94A3-783CFC3A9FC3}" type="pres">
      <dgm:prSet presAssocID="{CAC00B8C-8726-4518-996D-52DDA6373405}" presName="Name37" presStyleLbl="parChTrans1D4" presStyleIdx="7" presStyleCnt="56"/>
      <dgm:spPr/>
      <dgm:t>
        <a:bodyPr/>
        <a:lstStyle/>
        <a:p>
          <a:endParaRPr lang="pt-BR"/>
        </a:p>
      </dgm:t>
    </dgm:pt>
    <dgm:pt modelId="{75A5FDB8-A05E-40B5-B34A-9AD8FB9146D3}" type="pres">
      <dgm:prSet presAssocID="{DBB9354F-0ECF-4676-B28F-D750482C08B6}" presName="hierRoot2" presStyleCnt="0">
        <dgm:presLayoutVars>
          <dgm:hierBranch val="init"/>
        </dgm:presLayoutVars>
      </dgm:prSet>
      <dgm:spPr/>
    </dgm:pt>
    <dgm:pt modelId="{09F4C90E-05E3-4AA2-A7C4-A5526A308B69}" type="pres">
      <dgm:prSet presAssocID="{DBB9354F-0ECF-4676-B28F-D750482C08B6}" presName="rootComposite" presStyleCnt="0"/>
      <dgm:spPr/>
    </dgm:pt>
    <dgm:pt modelId="{E5CCCE84-3914-467E-925F-CCFC9D91C3A3}" type="pres">
      <dgm:prSet presAssocID="{DBB9354F-0ECF-4676-B28F-D750482C08B6}" presName="rootText" presStyleLbl="node4" presStyleIdx="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F2000-842F-4D77-8568-02559EB5B9A4}" type="pres">
      <dgm:prSet presAssocID="{DBB9354F-0ECF-4676-B28F-D750482C08B6}" presName="rootConnector" presStyleLbl="node4" presStyleIdx="7" presStyleCnt="56"/>
      <dgm:spPr/>
      <dgm:t>
        <a:bodyPr/>
        <a:lstStyle/>
        <a:p>
          <a:endParaRPr lang="pt-BR"/>
        </a:p>
      </dgm:t>
    </dgm:pt>
    <dgm:pt modelId="{CF9A723C-6C85-457C-A363-F65A9FFF9488}" type="pres">
      <dgm:prSet presAssocID="{DBB9354F-0ECF-4676-B28F-D750482C08B6}" presName="hierChild4" presStyleCnt="0"/>
      <dgm:spPr/>
    </dgm:pt>
    <dgm:pt modelId="{3FE1C46B-2540-4A2A-B204-20DE871AD575}" type="pres">
      <dgm:prSet presAssocID="{DBB9354F-0ECF-4676-B28F-D750482C08B6}" presName="hierChild5" presStyleCnt="0"/>
      <dgm:spPr/>
    </dgm:pt>
    <dgm:pt modelId="{5F0A0127-23EC-4E4A-9BD0-57E5038FAA11}" type="pres">
      <dgm:prSet presAssocID="{01D5BAB2-961F-473A-B3FF-E3EA572DD70A}" presName="Name37" presStyleLbl="parChTrans1D4" presStyleIdx="8" presStyleCnt="56"/>
      <dgm:spPr/>
      <dgm:t>
        <a:bodyPr/>
        <a:lstStyle/>
        <a:p>
          <a:endParaRPr lang="pt-BR"/>
        </a:p>
      </dgm:t>
    </dgm:pt>
    <dgm:pt modelId="{46FB0347-C467-4277-87B0-DF63D14CB3B7}" type="pres">
      <dgm:prSet presAssocID="{85469F26-7E84-4E68-B914-7D140FF6A72E}" presName="hierRoot2" presStyleCnt="0">
        <dgm:presLayoutVars>
          <dgm:hierBranch val="init"/>
        </dgm:presLayoutVars>
      </dgm:prSet>
      <dgm:spPr/>
    </dgm:pt>
    <dgm:pt modelId="{5608C9EA-E928-44DA-B3F0-8C8CCB4A3102}" type="pres">
      <dgm:prSet presAssocID="{85469F26-7E84-4E68-B914-7D140FF6A72E}" presName="rootComposite" presStyleCnt="0"/>
      <dgm:spPr/>
    </dgm:pt>
    <dgm:pt modelId="{1315C1DC-2433-4DC5-B8E7-CF18EA9C90AE}" type="pres">
      <dgm:prSet presAssocID="{85469F26-7E84-4E68-B914-7D140FF6A72E}" presName="rootText" presStyleLbl="node4" presStyleIdx="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EC3026-F40B-42F0-B898-FEA35E7347C8}" type="pres">
      <dgm:prSet presAssocID="{85469F26-7E84-4E68-B914-7D140FF6A72E}" presName="rootConnector" presStyleLbl="node4" presStyleIdx="8" presStyleCnt="56"/>
      <dgm:spPr/>
      <dgm:t>
        <a:bodyPr/>
        <a:lstStyle/>
        <a:p>
          <a:endParaRPr lang="pt-BR"/>
        </a:p>
      </dgm:t>
    </dgm:pt>
    <dgm:pt modelId="{AF225E91-2F09-4BAE-85E6-24B53430EB8F}" type="pres">
      <dgm:prSet presAssocID="{85469F26-7E84-4E68-B914-7D140FF6A72E}" presName="hierChild4" presStyleCnt="0"/>
      <dgm:spPr/>
    </dgm:pt>
    <dgm:pt modelId="{D6721738-7349-4ECA-BD02-1C503B174669}" type="pres">
      <dgm:prSet presAssocID="{85469F26-7E84-4E68-B914-7D140FF6A72E}" presName="hierChild5" presStyleCnt="0"/>
      <dgm:spPr/>
    </dgm:pt>
    <dgm:pt modelId="{93329676-5256-4478-8E0E-AB15A5F830FA}" type="pres">
      <dgm:prSet presAssocID="{2F41C27A-E39C-4022-8C3C-C3D3DD3E646F}" presName="Name37" presStyleLbl="parChTrans1D4" presStyleIdx="9" presStyleCnt="56"/>
      <dgm:spPr/>
      <dgm:t>
        <a:bodyPr/>
        <a:lstStyle/>
        <a:p>
          <a:endParaRPr lang="pt-BR"/>
        </a:p>
      </dgm:t>
    </dgm:pt>
    <dgm:pt modelId="{3BB7876D-73B3-4951-8AA4-92A05DCF4C8D}" type="pres">
      <dgm:prSet presAssocID="{A0DB2208-0287-4860-A3E2-FE5A64BEC9DF}" presName="hierRoot2" presStyleCnt="0">
        <dgm:presLayoutVars>
          <dgm:hierBranch val="init"/>
        </dgm:presLayoutVars>
      </dgm:prSet>
      <dgm:spPr/>
    </dgm:pt>
    <dgm:pt modelId="{97612686-734D-4CBA-B893-7FC4E3E84CD6}" type="pres">
      <dgm:prSet presAssocID="{A0DB2208-0287-4860-A3E2-FE5A64BEC9DF}" presName="rootComposite" presStyleCnt="0"/>
      <dgm:spPr/>
    </dgm:pt>
    <dgm:pt modelId="{CDB35612-2091-40C2-9966-A02D8958896E}" type="pres">
      <dgm:prSet presAssocID="{A0DB2208-0287-4860-A3E2-FE5A64BEC9DF}" presName="rootText" presStyleLbl="node4" presStyleIdx="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FCADBF-CE78-4AEB-B579-353D551E8E5C}" type="pres">
      <dgm:prSet presAssocID="{A0DB2208-0287-4860-A3E2-FE5A64BEC9DF}" presName="rootConnector" presStyleLbl="node4" presStyleIdx="9" presStyleCnt="56"/>
      <dgm:spPr/>
      <dgm:t>
        <a:bodyPr/>
        <a:lstStyle/>
        <a:p>
          <a:endParaRPr lang="pt-BR"/>
        </a:p>
      </dgm:t>
    </dgm:pt>
    <dgm:pt modelId="{892CA711-E3E3-4730-9192-7E8334BBBE45}" type="pres">
      <dgm:prSet presAssocID="{A0DB2208-0287-4860-A3E2-FE5A64BEC9DF}" presName="hierChild4" presStyleCnt="0"/>
      <dgm:spPr/>
    </dgm:pt>
    <dgm:pt modelId="{4AFB9D69-BC2D-417B-AD44-1E79FAC74652}" type="pres">
      <dgm:prSet presAssocID="{A0DB2208-0287-4860-A3E2-FE5A64BEC9DF}" presName="hierChild5" presStyleCnt="0"/>
      <dgm:spPr/>
    </dgm:pt>
    <dgm:pt modelId="{97C4FE2C-E513-4E22-A211-CF69A433A377}" type="pres">
      <dgm:prSet presAssocID="{B6068B13-10D0-4540-903D-094B6D761789}" presName="Name37" presStyleLbl="parChTrans1D4" presStyleIdx="10" presStyleCnt="56"/>
      <dgm:spPr/>
      <dgm:t>
        <a:bodyPr/>
        <a:lstStyle/>
        <a:p>
          <a:endParaRPr lang="pt-BR"/>
        </a:p>
      </dgm:t>
    </dgm:pt>
    <dgm:pt modelId="{08B716DE-7523-47F5-92E0-4554D693A3B4}" type="pres">
      <dgm:prSet presAssocID="{2E17DAB0-83AA-4E1C-A393-685377E018BA}" presName="hierRoot2" presStyleCnt="0">
        <dgm:presLayoutVars>
          <dgm:hierBranch val="init"/>
        </dgm:presLayoutVars>
      </dgm:prSet>
      <dgm:spPr/>
    </dgm:pt>
    <dgm:pt modelId="{16979FD2-E3ED-451A-8B7D-88280628FF06}" type="pres">
      <dgm:prSet presAssocID="{2E17DAB0-83AA-4E1C-A393-685377E018BA}" presName="rootComposite" presStyleCnt="0"/>
      <dgm:spPr/>
    </dgm:pt>
    <dgm:pt modelId="{F4FC308C-2731-4D69-8AD2-7B4ADF450DA1}" type="pres">
      <dgm:prSet presAssocID="{2E17DAB0-83AA-4E1C-A393-685377E018BA}" presName="rootText" presStyleLbl="node4" presStyleIdx="1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9EA1D2-012C-4773-B4BD-879CF5BF7186}" type="pres">
      <dgm:prSet presAssocID="{2E17DAB0-83AA-4E1C-A393-685377E018BA}" presName="rootConnector" presStyleLbl="node4" presStyleIdx="10" presStyleCnt="56"/>
      <dgm:spPr/>
      <dgm:t>
        <a:bodyPr/>
        <a:lstStyle/>
        <a:p>
          <a:endParaRPr lang="pt-BR"/>
        </a:p>
      </dgm:t>
    </dgm:pt>
    <dgm:pt modelId="{10F3831D-D238-4FA3-BD2F-70B659E52026}" type="pres">
      <dgm:prSet presAssocID="{2E17DAB0-83AA-4E1C-A393-685377E018BA}" presName="hierChild4" presStyleCnt="0"/>
      <dgm:spPr/>
    </dgm:pt>
    <dgm:pt modelId="{C05D29EE-0049-490C-A7ED-8C8F1E864A8A}" type="pres">
      <dgm:prSet presAssocID="{2E17DAB0-83AA-4E1C-A393-685377E018BA}" presName="hierChild5" presStyleCnt="0"/>
      <dgm:spPr/>
    </dgm:pt>
    <dgm:pt modelId="{A6D2DF91-5EF6-4C6F-9F2D-B194107E06DB}" type="pres">
      <dgm:prSet presAssocID="{8687A9BC-A114-4542-92D9-DA4890EFFA33}" presName="Name37" presStyleLbl="parChTrans1D4" presStyleIdx="11" presStyleCnt="56"/>
      <dgm:spPr/>
      <dgm:t>
        <a:bodyPr/>
        <a:lstStyle/>
        <a:p>
          <a:endParaRPr lang="pt-BR"/>
        </a:p>
      </dgm:t>
    </dgm:pt>
    <dgm:pt modelId="{2DC8CBF7-AFDE-479D-AD2B-2F7FECC55AAA}" type="pres">
      <dgm:prSet presAssocID="{D457A40A-56B9-4F4F-B5B7-A69DF2E1F522}" presName="hierRoot2" presStyleCnt="0">
        <dgm:presLayoutVars>
          <dgm:hierBranch val="init"/>
        </dgm:presLayoutVars>
      </dgm:prSet>
      <dgm:spPr/>
    </dgm:pt>
    <dgm:pt modelId="{E3694882-23E9-4909-A0B1-735916CCFD91}" type="pres">
      <dgm:prSet presAssocID="{D457A40A-56B9-4F4F-B5B7-A69DF2E1F522}" presName="rootComposite" presStyleCnt="0"/>
      <dgm:spPr/>
    </dgm:pt>
    <dgm:pt modelId="{04644049-780B-4B76-AC98-F1618B2945C4}" type="pres">
      <dgm:prSet presAssocID="{D457A40A-56B9-4F4F-B5B7-A69DF2E1F522}" presName="rootText" presStyleLbl="node4" presStyleIdx="1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D6615C-1F7F-486C-B62C-F78858FBF129}" type="pres">
      <dgm:prSet presAssocID="{D457A40A-56B9-4F4F-B5B7-A69DF2E1F522}" presName="rootConnector" presStyleLbl="node4" presStyleIdx="11" presStyleCnt="56"/>
      <dgm:spPr/>
      <dgm:t>
        <a:bodyPr/>
        <a:lstStyle/>
        <a:p>
          <a:endParaRPr lang="pt-BR"/>
        </a:p>
      </dgm:t>
    </dgm:pt>
    <dgm:pt modelId="{739C1D6B-7AAC-4171-83D5-226453644BE9}" type="pres">
      <dgm:prSet presAssocID="{D457A40A-56B9-4F4F-B5B7-A69DF2E1F522}" presName="hierChild4" presStyleCnt="0"/>
      <dgm:spPr/>
    </dgm:pt>
    <dgm:pt modelId="{CEC2C1D7-4A7B-4608-AE7B-DE8BF6393A9B}" type="pres">
      <dgm:prSet presAssocID="{D457A40A-56B9-4F4F-B5B7-A69DF2E1F522}" presName="hierChild5" presStyleCnt="0"/>
      <dgm:spPr/>
    </dgm:pt>
    <dgm:pt modelId="{FD57E3D6-B9DE-46A6-A495-8659DDDD82DF}" type="pres">
      <dgm:prSet presAssocID="{FF731828-F1FB-4C65-AD8B-BA577D11BC61}" presName="Name37" presStyleLbl="parChTrans1D4" presStyleIdx="12" presStyleCnt="56"/>
      <dgm:spPr/>
      <dgm:t>
        <a:bodyPr/>
        <a:lstStyle/>
        <a:p>
          <a:endParaRPr lang="pt-BR"/>
        </a:p>
      </dgm:t>
    </dgm:pt>
    <dgm:pt modelId="{7693F75A-6A00-4366-93B5-372349CD4A1A}" type="pres">
      <dgm:prSet presAssocID="{B3CE34A7-3737-4E98-BC58-22D32761C765}" presName="hierRoot2" presStyleCnt="0">
        <dgm:presLayoutVars>
          <dgm:hierBranch val="init"/>
        </dgm:presLayoutVars>
      </dgm:prSet>
      <dgm:spPr/>
    </dgm:pt>
    <dgm:pt modelId="{877042FF-93D5-4A84-A453-8F44FFA51D6B}" type="pres">
      <dgm:prSet presAssocID="{B3CE34A7-3737-4E98-BC58-22D32761C765}" presName="rootComposite" presStyleCnt="0"/>
      <dgm:spPr/>
    </dgm:pt>
    <dgm:pt modelId="{AA015747-1E6A-429B-AD9B-E2148433DBC8}" type="pres">
      <dgm:prSet presAssocID="{B3CE34A7-3737-4E98-BC58-22D32761C765}" presName="rootText" presStyleLbl="node4" presStyleIdx="1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F476796-8A6B-44D6-B3F8-F4A6F90AA3D7}" type="pres">
      <dgm:prSet presAssocID="{B3CE34A7-3737-4E98-BC58-22D32761C765}" presName="rootConnector" presStyleLbl="node4" presStyleIdx="12" presStyleCnt="56"/>
      <dgm:spPr/>
      <dgm:t>
        <a:bodyPr/>
        <a:lstStyle/>
        <a:p>
          <a:endParaRPr lang="pt-BR"/>
        </a:p>
      </dgm:t>
    </dgm:pt>
    <dgm:pt modelId="{118B1CB8-FB32-4E6D-AD1E-5E4844D585B3}" type="pres">
      <dgm:prSet presAssocID="{B3CE34A7-3737-4E98-BC58-22D32761C765}" presName="hierChild4" presStyleCnt="0"/>
      <dgm:spPr/>
    </dgm:pt>
    <dgm:pt modelId="{DCB44A96-E9AE-4E06-AD15-5744A150460F}" type="pres">
      <dgm:prSet presAssocID="{B3CE34A7-3737-4E98-BC58-22D32761C765}" presName="hierChild5" presStyleCnt="0"/>
      <dgm:spPr/>
    </dgm:pt>
    <dgm:pt modelId="{689D51BB-D6C4-4E97-BED5-7B642C5CC993}" type="pres">
      <dgm:prSet presAssocID="{4AA34804-2501-4061-B904-8E2F978C5BED}" presName="Name37" presStyleLbl="parChTrans1D4" presStyleIdx="13" presStyleCnt="56"/>
      <dgm:spPr/>
      <dgm:t>
        <a:bodyPr/>
        <a:lstStyle/>
        <a:p>
          <a:endParaRPr lang="pt-BR"/>
        </a:p>
      </dgm:t>
    </dgm:pt>
    <dgm:pt modelId="{AC4FFDD5-C384-43DB-B347-4C8611F3C42D}" type="pres">
      <dgm:prSet presAssocID="{9F200D04-6C2F-4163-B6FC-6A05CBEF6041}" presName="hierRoot2" presStyleCnt="0">
        <dgm:presLayoutVars>
          <dgm:hierBranch val="init"/>
        </dgm:presLayoutVars>
      </dgm:prSet>
      <dgm:spPr/>
    </dgm:pt>
    <dgm:pt modelId="{39E190BB-E73F-45B7-95BE-2DA4BBE19CEF}" type="pres">
      <dgm:prSet presAssocID="{9F200D04-6C2F-4163-B6FC-6A05CBEF6041}" presName="rootComposite" presStyleCnt="0"/>
      <dgm:spPr/>
    </dgm:pt>
    <dgm:pt modelId="{1B0AD80D-4C61-4684-B864-346A72C8ACDA}" type="pres">
      <dgm:prSet presAssocID="{9F200D04-6C2F-4163-B6FC-6A05CBEF6041}" presName="rootText" presStyleLbl="node4" presStyleIdx="1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D06851-5DF3-4820-9E66-BE38AC0028E3}" type="pres">
      <dgm:prSet presAssocID="{9F200D04-6C2F-4163-B6FC-6A05CBEF6041}" presName="rootConnector" presStyleLbl="node4" presStyleIdx="13" presStyleCnt="56"/>
      <dgm:spPr/>
      <dgm:t>
        <a:bodyPr/>
        <a:lstStyle/>
        <a:p>
          <a:endParaRPr lang="pt-BR"/>
        </a:p>
      </dgm:t>
    </dgm:pt>
    <dgm:pt modelId="{E2EF6661-8384-409B-BAF3-87889D3A96DA}" type="pres">
      <dgm:prSet presAssocID="{9F200D04-6C2F-4163-B6FC-6A05CBEF6041}" presName="hierChild4" presStyleCnt="0"/>
      <dgm:spPr/>
    </dgm:pt>
    <dgm:pt modelId="{37770C94-25D7-4283-A47A-8C37346182B2}" type="pres">
      <dgm:prSet presAssocID="{9F200D04-6C2F-4163-B6FC-6A05CBEF6041}" presName="hierChild5" presStyleCnt="0"/>
      <dgm:spPr/>
    </dgm:pt>
    <dgm:pt modelId="{DF693F5B-9DF3-4DBF-88C7-76B90F6E8E7B}" type="pres">
      <dgm:prSet presAssocID="{036F865D-B49C-497C-A28F-FACEB37BE973}" presName="hierChild5" presStyleCnt="0"/>
      <dgm:spPr/>
    </dgm:pt>
    <dgm:pt modelId="{168DC0EB-E95B-4808-969A-FF0E2E09B6B6}" type="pres">
      <dgm:prSet presAssocID="{BDBE938E-0EB9-42C3-A806-B193872D144A}" presName="hierChild5" presStyleCnt="0"/>
      <dgm:spPr/>
    </dgm:pt>
    <dgm:pt modelId="{7DA07A9E-8A16-4116-92F8-8D90D254EDEC}" type="pres">
      <dgm:prSet presAssocID="{8CFCF336-ACA3-4BDF-9255-F0461DEBF18A}" presName="Name37" presStyleLbl="parChTrans1D3" presStyleIdx="1" presStyleCnt="4"/>
      <dgm:spPr/>
      <dgm:t>
        <a:bodyPr/>
        <a:lstStyle/>
        <a:p>
          <a:endParaRPr lang="pt-BR"/>
        </a:p>
      </dgm:t>
    </dgm:pt>
    <dgm:pt modelId="{72E59FA3-8017-49E0-B69D-8DF018B418AB}" type="pres">
      <dgm:prSet presAssocID="{6A8B354A-8DFF-4438-9E28-0978BD25CCDE}" presName="hierRoot2" presStyleCnt="0">
        <dgm:presLayoutVars>
          <dgm:hierBranch val="init"/>
        </dgm:presLayoutVars>
      </dgm:prSet>
      <dgm:spPr/>
    </dgm:pt>
    <dgm:pt modelId="{42356D61-F7C8-4E37-9886-C698DC7D5588}" type="pres">
      <dgm:prSet presAssocID="{6A8B354A-8DFF-4438-9E28-0978BD25CCDE}" presName="rootComposite" presStyleCnt="0"/>
      <dgm:spPr/>
    </dgm:pt>
    <dgm:pt modelId="{E03A1774-4ACC-4BB8-931D-A30D75888772}" type="pres">
      <dgm:prSet presAssocID="{6A8B354A-8DFF-4438-9E28-0978BD25CCD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44F06C-791B-4D4E-803C-CDB7C101F63B}" type="pres">
      <dgm:prSet presAssocID="{6A8B354A-8DFF-4438-9E28-0978BD25CCDE}" presName="rootConnector" presStyleLbl="node3" presStyleIdx="1" presStyleCnt="4"/>
      <dgm:spPr/>
      <dgm:t>
        <a:bodyPr/>
        <a:lstStyle/>
        <a:p>
          <a:endParaRPr lang="pt-BR"/>
        </a:p>
      </dgm:t>
    </dgm:pt>
    <dgm:pt modelId="{A8518080-2622-464C-9D03-0FF33F308696}" type="pres">
      <dgm:prSet presAssocID="{6A8B354A-8DFF-4438-9E28-0978BD25CCDE}" presName="hierChild4" presStyleCnt="0"/>
      <dgm:spPr/>
    </dgm:pt>
    <dgm:pt modelId="{BA75525E-AF2A-4871-BEB5-835CA0C6745F}" type="pres">
      <dgm:prSet presAssocID="{C9A2CEE2-9518-4767-ABDA-FEC5C5734C63}" presName="Name37" presStyleLbl="parChTrans1D4" presStyleIdx="14" presStyleCnt="56"/>
      <dgm:spPr/>
      <dgm:t>
        <a:bodyPr/>
        <a:lstStyle/>
        <a:p>
          <a:endParaRPr lang="pt-BR"/>
        </a:p>
      </dgm:t>
    </dgm:pt>
    <dgm:pt modelId="{D4C8D4BF-E5C4-47B1-B736-29D65861C611}" type="pres">
      <dgm:prSet presAssocID="{6F6C34EC-D04B-4D56-86A3-3E939B149C9F}" presName="hierRoot2" presStyleCnt="0">
        <dgm:presLayoutVars>
          <dgm:hierBranch val="init"/>
        </dgm:presLayoutVars>
      </dgm:prSet>
      <dgm:spPr/>
    </dgm:pt>
    <dgm:pt modelId="{C28AC596-DCC3-4F6F-B6F0-3B6D7296B42D}" type="pres">
      <dgm:prSet presAssocID="{6F6C34EC-D04B-4D56-86A3-3E939B149C9F}" presName="rootComposite" presStyleCnt="0"/>
      <dgm:spPr/>
    </dgm:pt>
    <dgm:pt modelId="{AD0BEDBF-F771-40B9-A7A5-DEDE27EC7D0F}" type="pres">
      <dgm:prSet presAssocID="{6F6C34EC-D04B-4D56-86A3-3E939B149C9F}" presName="rootText" presStyleLbl="node4" presStyleIdx="1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AA5F8D1-45A0-4227-A968-66DB05AB6521}" type="pres">
      <dgm:prSet presAssocID="{6F6C34EC-D04B-4D56-86A3-3E939B149C9F}" presName="rootConnector" presStyleLbl="node4" presStyleIdx="14" presStyleCnt="56"/>
      <dgm:spPr/>
      <dgm:t>
        <a:bodyPr/>
        <a:lstStyle/>
        <a:p>
          <a:endParaRPr lang="pt-BR"/>
        </a:p>
      </dgm:t>
    </dgm:pt>
    <dgm:pt modelId="{14D00949-695E-4CDA-8C6A-8CCFB04D70C3}" type="pres">
      <dgm:prSet presAssocID="{6F6C34EC-D04B-4D56-86A3-3E939B149C9F}" presName="hierChild4" presStyleCnt="0"/>
      <dgm:spPr/>
    </dgm:pt>
    <dgm:pt modelId="{B37A9B3D-E534-4D0C-8A94-8B37F01BBF99}" type="pres">
      <dgm:prSet presAssocID="{A974D924-41A7-4AEC-8F52-A64CBC1E37F4}" presName="Name37" presStyleLbl="parChTrans1D4" presStyleIdx="15" presStyleCnt="56"/>
      <dgm:spPr/>
      <dgm:t>
        <a:bodyPr/>
        <a:lstStyle/>
        <a:p>
          <a:endParaRPr lang="pt-BR"/>
        </a:p>
      </dgm:t>
    </dgm:pt>
    <dgm:pt modelId="{397D787F-A8D2-4160-8C53-5617AC252B6D}" type="pres">
      <dgm:prSet presAssocID="{29D0BC58-E48F-4187-A5B8-C49CFD41B6F2}" presName="hierRoot2" presStyleCnt="0">
        <dgm:presLayoutVars>
          <dgm:hierBranch val="init"/>
        </dgm:presLayoutVars>
      </dgm:prSet>
      <dgm:spPr/>
    </dgm:pt>
    <dgm:pt modelId="{24180D8E-6FCE-443A-86A5-F80F6D97113D}" type="pres">
      <dgm:prSet presAssocID="{29D0BC58-E48F-4187-A5B8-C49CFD41B6F2}" presName="rootComposite" presStyleCnt="0"/>
      <dgm:spPr/>
    </dgm:pt>
    <dgm:pt modelId="{EDC7E00A-1797-4E09-8012-9CCC654F37F6}" type="pres">
      <dgm:prSet presAssocID="{29D0BC58-E48F-4187-A5B8-C49CFD41B6F2}" presName="rootText" presStyleLbl="node4" presStyleIdx="1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E5D0CD-F90D-44BD-A3DB-34B6C1A2DFC6}" type="pres">
      <dgm:prSet presAssocID="{29D0BC58-E48F-4187-A5B8-C49CFD41B6F2}" presName="rootConnector" presStyleLbl="node4" presStyleIdx="15" presStyleCnt="56"/>
      <dgm:spPr/>
      <dgm:t>
        <a:bodyPr/>
        <a:lstStyle/>
        <a:p>
          <a:endParaRPr lang="pt-BR"/>
        </a:p>
      </dgm:t>
    </dgm:pt>
    <dgm:pt modelId="{1216098C-011B-4A97-BE05-71A5B4CCE9D2}" type="pres">
      <dgm:prSet presAssocID="{29D0BC58-E48F-4187-A5B8-C49CFD41B6F2}" presName="hierChild4" presStyleCnt="0"/>
      <dgm:spPr/>
    </dgm:pt>
    <dgm:pt modelId="{3DA5C57D-1492-465B-9CE2-339D0C7B06F6}" type="pres">
      <dgm:prSet presAssocID="{29D0BC58-E48F-4187-A5B8-C49CFD41B6F2}" presName="hierChild5" presStyleCnt="0"/>
      <dgm:spPr/>
    </dgm:pt>
    <dgm:pt modelId="{70EBA4A0-CF67-4F6D-A518-A91840F2605A}" type="pres">
      <dgm:prSet presAssocID="{6DC63F07-3C40-4586-9546-0B182BD07E9B}" presName="Name37" presStyleLbl="parChTrans1D4" presStyleIdx="16" presStyleCnt="56"/>
      <dgm:spPr/>
      <dgm:t>
        <a:bodyPr/>
        <a:lstStyle/>
        <a:p>
          <a:endParaRPr lang="pt-BR"/>
        </a:p>
      </dgm:t>
    </dgm:pt>
    <dgm:pt modelId="{A75A286B-AF51-4E57-91B7-F035889D4160}" type="pres">
      <dgm:prSet presAssocID="{ED918E41-8FEA-4230-B27E-1B60FEB2B6F5}" presName="hierRoot2" presStyleCnt="0">
        <dgm:presLayoutVars>
          <dgm:hierBranch val="init"/>
        </dgm:presLayoutVars>
      </dgm:prSet>
      <dgm:spPr/>
    </dgm:pt>
    <dgm:pt modelId="{72B665F1-A55C-4B11-8B68-0EEE1164EAAF}" type="pres">
      <dgm:prSet presAssocID="{ED918E41-8FEA-4230-B27E-1B60FEB2B6F5}" presName="rootComposite" presStyleCnt="0"/>
      <dgm:spPr/>
    </dgm:pt>
    <dgm:pt modelId="{A517B4CA-8131-4AA8-A48D-6EB97CE1CE80}" type="pres">
      <dgm:prSet presAssocID="{ED918E41-8FEA-4230-B27E-1B60FEB2B6F5}" presName="rootText" presStyleLbl="node4" presStyleIdx="1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F17D80-C6B9-48EA-9762-DA965E907594}" type="pres">
      <dgm:prSet presAssocID="{ED918E41-8FEA-4230-B27E-1B60FEB2B6F5}" presName="rootConnector" presStyleLbl="node4" presStyleIdx="16" presStyleCnt="56"/>
      <dgm:spPr/>
      <dgm:t>
        <a:bodyPr/>
        <a:lstStyle/>
        <a:p>
          <a:endParaRPr lang="pt-BR"/>
        </a:p>
      </dgm:t>
    </dgm:pt>
    <dgm:pt modelId="{CD5F1C22-0CB3-47F1-9D1A-BB7C84310BBB}" type="pres">
      <dgm:prSet presAssocID="{ED918E41-8FEA-4230-B27E-1B60FEB2B6F5}" presName="hierChild4" presStyleCnt="0"/>
      <dgm:spPr/>
    </dgm:pt>
    <dgm:pt modelId="{F0735CFD-A2EC-434A-8ADD-0186148B92BE}" type="pres">
      <dgm:prSet presAssocID="{ED918E41-8FEA-4230-B27E-1B60FEB2B6F5}" presName="hierChild5" presStyleCnt="0"/>
      <dgm:spPr/>
    </dgm:pt>
    <dgm:pt modelId="{10EDDF8B-068F-483C-AD6D-CB0E40706FAD}" type="pres">
      <dgm:prSet presAssocID="{F59FBA88-6DA3-4931-AF85-1FEF48D0FE76}" presName="Name37" presStyleLbl="parChTrans1D4" presStyleIdx="17" presStyleCnt="56"/>
      <dgm:spPr/>
      <dgm:t>
        <a:bodyPr/>
        <a:lstStyle/>
        <a:p>
          <a:endParaRPr lang="pt-BR"/>
        </a:p>
      </dgm:t>
    </dgm:pt>
    <dgm:pt modelId="{FA152281-FDF3-4959-B386-8D245EFC43B9}" type="pres">
      <dgm:prSet presAssocID="{E2983617-B5F4-4C75-81E3-8F79C5CAD3D9}" presName="hierRoot2" presStyleCnt="0">
        <dgm:presLayoutVars>
          <dgm:hierBranch val="init"/>
        </dgm:presLayoutVars>
      </dgm:prSet>
      <dgm:spPr/>
    </dgm:pt>
    <dgm:pt modelId="{E870132C-AC47-471C-9647-00D236DBCA9B}" type="pres">
      <dgm:prSet presAssocID="{E2983617-B5F4-4C75-81E3-8F79C5CAD3D9}" presName="rootComposite" presStyleCnt="0"/>
      <dgm:spPr/>
    </dgm:pt>
    <dgm:pt modelId="{78B7BEF3-AEFB-4F51-AAD7-74FA8B80F276}" type="pres">
      <dgm:prSet presAssocID="{E2983617-B5F4-4C75-81E3-8F79C5CAD3D9}" presName="rootText" presStyleLbl="node4" presStyleIdx="1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61E60B-9700-4EB6-9076-CBC4203A01E8}" type="pres">
      <dgm:prSet presAssocID="{E2983617-B5F4-4C75-81E3-8F79C5CAD3D9}" presName="rootConnector" presStyleLbl="node4" presStyleIdx="17" presStyleCnt="56"/>
      <dgm:spPr/>
      <dgm:t>
        <a:bodyPr/>
        <a:lstStyle/>
        <a:p>
          <a:endParaRPr lang="pt-BR"/>
        </a:p>
      </dgm:t>
    </dgm:pt>
    <dgm:pt modelId="{E537253C-2013-492E-A1EE-0C55D44675F1}" type="pres">
      <dgm:prSet presAssocID="{E2983617-B5F4-4C75-81E3-8F79C5CAD3D9}" presName="hierChild4" presStyleCnt="0"/>
      <dgm:spPr/>
    </dgm:pt>
    <dgm:pt modelId="{A95945A6-1A94-4DDC-A81B-12F3ED019997}" type="pres">
      <dgm:prSet presAssocID="{E2983617-B5F4-4C75-81E3-8F79C5CAD3D9}" presName="hierChild5" presStyleCnt="0"/>
      <dgm:spPr/>
    </dgm:pt>
    <dgm:pt modelId="{6B02B729-9109-4F1E-B2E6-AA51BFE67673}" type="pres">
      <dgm:prSet presAssocID="{09C0A2EE-E4B2-42C9-8CB6-C39B37F93CA5}" presName="Name37" presStyleLbl="parChTrans1D4" presStyleIdx="18" presStyleCnt="56"/>
      <dgm:spPr/>
      <dgm:t>
        <a:bodyPr/>
        <a:lstStyle/>
        <a:p>
          <a:endParaRPr lang="pt-BR"/>
        </a:p>
      </dgm:t>
    </dgm:pt>
    <dgm:pt modelId="{B11BDF66-B1EC-4052-ADD9-704EE6803E16}" type="pres">
      <dgm:prSet presAssocID="{B8AD3FDB-62B5-43CC-8C3E-4F5B3AFF587E}" presName="hierRoot2" presStyleCnt="0">
        <dgm:presLayoutVars>
          <dgm:hierBranch val="init"/>
        </dgm:presLayoutVars>
      </dgm:prSet>
      <dgm:spPr/>
    </dgm:pt>
    <dgm:pt modelId="{4B11FF02-4CAD-4E8F-B5F9-1554F4C185BC}" type="pres">
      <dgm:prSet presAssocID="{B8AD3FDB-62B5-43CC-8C3E-4F5B3AFF587E}" presName="rootComposite" presStyleCnt="0"/>
      <dgm:spPr/>
    </dgm:pt>
    <dgm:pt modelId="{B4E3BBEA-AFED-4425-8442-4F10DBF7FC80}" type="pres">
      <dgm:prSet presAssocID="{B8AD3FDB-62B5-43CC-8C3E-4F5B3AFF587E}" presName="rootText" presStyleLbl="node4" presStyleIdx="1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1EEADF-DDE7-4AB0-9115-D51015F932F4}" type="pres">
      <dgm:prSet presAssocID="{B8AD3FDB-62B5-43CC-8C3E-4F5B3AFF587E}" presName="rootConnector" presStyleLbl="node4" presStyleIdx="18" presStyleCnt="56"/>
      <dgm:spPr/>
      <dgm:t>
        <a:bodyPr/>
        <a:lstStyle/>
        <a:p>
          <a:endParaRPr lang="pt-BR"/>
        </a:p>
      </dgm:t>
    </dgm:pt>
    <dgm:pt modelId="{8FC25649-DC70-4D2D-ADA2-6AF0F387EC3A}" type="pres">
      <dgm:prSet presAssocID="{B8AD3FDB-62B5-43CC-8C3E-4F5B3AFF587E}" presName="hierChild4" presStyleCnt="0"/>
      <dgm:spPr/>
    </dgm:pt>
    <dgm:pt modelId="{487E0A33-E644-4D1E-A3FC-C2A6B7F1D853}" type="pres">
      <dgm:prSet presAssocID="{B8AD3FDB-62B5-43CC-8C3E-4F5B3AFF587E}" presName="hierChild5" presStyleCnt="0"/>
      <dgm:spPr/>
    </dgm:pt>
    <dgm:pt modelId="{FB94F875-605E-4FA2-8BCF-41223452A711}" type="pres">
      <dgm:prSet presAssocID="{EBD09873-60D5-456F-BB9E-A83723F7634A}" presName="Name37" presStyleLbl="parChTrans1D4" presStyleIdx="19" presStyleCnt="56"/>
      <dgm:spPr/>
      <dgm:t>
        <a:bodyPr/>
        <a:lstStyle/>
        <a:p>
          <a:endParaRPr lang="pt-BR"/>
        </a:p>
      </dgm:t>
    </dgm:pt>
    <dgm:pt modelId="{DE16503E-0A24-4828-B0D9-25503B07E2B2}" type="pres">
      <dgm:prSet presAssocID="{E6512187-A44F-40F0-88C3-E2E4C07824B7}" presName="hierRoot2" presStyleCnt="0">
        <dgm:presLayoutVars>
          <dgm:hierBranch val="init"/>
        </dgm:presLayoutVars>
      </dgm:prSet>
      <dgm:spPr/>
    </dgm:pt>
    <dgm:pt modelId="{0E5793A2-B56E-48EF-B83B-4814C53DA6C5}" type="pres">
      <dgm:prSet presAssocID="{E6512187-A44F-40F0-88C3-E2E4C07824B7}" presName="rootComposite" presStyleCnt="0"/>
      <dgm:spPr/>
    </dgm:pt>
    <dgm:pt modelId="{C24FF2F0-14AE-4A01-929B-C5D80FE3D200}" type="pres">
      <dgm:prSet presAssocID="{E6512187-A44F-40F0-88C3-E2E4C07824B7}" presName="rootText" presStyleLbl="node4" presStyleIdx="1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B82704-7FA4-42CD-86C6-FF0DB3D1300D}" type="pres">
      <dgm:prSet presAssocID="{E6512187-A44F-40F0-88C3-E2E4C07824B7}" presName="rootConnector" presStyleLbl="node4" presStyleIdx="19" presStyleCnt="56"/>
      <dgm:spPr/>
      <dgm:t>
        <a:bodyPr/>
        <a:lstStyle/>
        <a:p>
          <a:endParaRPr lang="pt-BR"/>
        </a:p>
      </dgm:t>
    </dgm:pt>
    <dgm:pt modelId="{145EDE57-F981-49C6-86EF-1186A7F6DD4A}" type="pres">
      <dgm:prSet presAssocID="{E6512187-A44F-40F0-88C3-E2E4C07824B7}" presName="hierChild4" presStyleCnt="0"/>
      <dgm:spPr/>
    </dgm:pt>
    <dgm:pt modelId="{85748934-27CF-4B41-974D-288E13A5C4B3}" type="pres">
      <dgm:prSet presAssocID="{E6512187-A44F-40F0-88C3-E2E4C07824B7}" presName="hierChild5" presStyleCnt="0"/>
      <dgm:spPr/>
    </dgm:pt>
    <dgm:pt modelId="{A84CB377-71ED-44B0-AC46-B25C947B8225}" type="pres">
      <dgm:prSet presAssocID="{B3F0FDA9-A0C9-4B81-91EE-E0C205BC5819}" presName="Name37" presStyleLbl="parChTrans1D4" presStyleIdx="20" presStyleCnt="56"/>
      <dgm:spPr/>
      <dgm:t>
        <a:bodyPr/>
        <a:lstStyle/>
        <a:p>
          <a:endParaRPr lang="pt-BR"/>
        </a:p>
      </dgm:t>
    </dgm:pt>
    <dgm:pt modelId="{8E491771-96F1-4C42-A415-4759D7AB9F70}" type="pres">
      <dgm:prSet presAssocID="{39B8B1D4-80BD-49EE-AD66-399B0CF4CBD7}" presName="hierRoot2" presStyleCnt="0">
        <dgm:presLayoutVars>
          <dgm:hierBranch val="init"/>
        </dgm:presLayoutVars>
      </dgm:prSet>
      <dgm:spPr/>
    </dgm:pt>
    <dgm:pt modelId="{05705230-9DF6-453C-8C94-9729EAFE05FD}" type="pres">
      <dgm:prSet presAssocID="{39B8B1D4-80BD-49EE-AD66-399B0CF4CBD7}" presName="rootComposite" presStyleCnt="0"/>
      <dgm:spPr/>
    </dgm:pt>
    <dgm:pt modelId="{EF0180FF-CD88-4D8A-B562-FA2B7B274629}" type="pres">
      <dgm:prSet presAssocID="{39B8B1D4-80BD-49EE-AD66-399B0CF4CBD7}" presName="rootText" presStyleLbl="node4" presStyleIdx="2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7A70D3-1D91-4611-BEC5-D69C7504AD82}" type="pres">
      <dgm:prSet presAssocID="{39B8B1D4-80BD-49EE-AD66-399B0CF4CBD7}" presName="rootConnector" presStyleLbl="node4" presStyleIdx="20" presStyleCnt="56"/>
      <dgm:spPr/>
      <dgm:t>
        <a:bodyPr/>
        <a:lstStyle/>
        <a:p>
          <a:endParaRPr lang="pt-BR"/>
        </a:p>
      </dgm:t>
    </dgm:pt>
    <dgm:pt modelId="{83F062B3-7600-4E68-B54A-D88946BD6061}" type="pres">
      <dgm:prSet presAssocID="{39B8B1D4-80BD-49EE-AD66-399B0CF4CBD7}" presName="hierChild4" presStyleCnt="0"/>
      <dgm:spPr/>
    </dgm:pt>
    <dgm:pt modelId="{B19F4D62-E144-4AED-A199-4E7D74469038}" type="pres">
      <dgm:prSet presAssocID="{39B8B1D4-80BD-49EE-AD66-399B0CF4CBD7}" presName="hierChild5" presStyleCnt="0"/>
      <dgm:spPr/>
    </dgm:pt>
    <dgm:pt modelId="{E8CEF343-1D14-4EDC-837B-B90AE286C2A9}" type="pres">
      <dgm:prSet presAssocID="{9DDF8871-299D-4994-ACA0-5CEEF284B657}" presName="Name37" presStyleLbl="parChTrans1D4" presStyleIdx="21" presStyleCnt="56"/>
      <dgm:spPr/>
      <dgm:t>
        <a:bodyPr/>
        <a:lstStyle/>
        <a:p>
          <a:endParaRPr lang="pt-BR"/>
        </a:p>
      </dgm:t>
    </dgm:pt>
    <dgm:pt modelId="{421E3619-3621-433C-9502-EB1F103B9482}" type="pres">
      <dgm:prSet presAssocID="{5215C3D3-851F-46CC-A361-F2F3BA144B72}" presName="hierRoot2" presStyleCnt="0">
        <dgm:presLayoutVars>
          <dgm:hierBranch val="init"/>
        </dgm:presLayoutVars>
      </dgm:prSet>
      <dgm:spPr/>
    </dgm:pt>
    <dgm:pt modelId="{E55385C2-586D-45FE-BD7C-B449901F2108}" type="pres">
      <dgm:prSet presAssocID="{5215C3D3-851F-46CC-A361-F2F3BA144B72}" presName="rootComposite" presStyleCnt="0"/>
      <dgm:spPr/>
    </dgm:pt>
    <dgm:pt modelId="{4DDB96BE-474E-4630-931B-3AD80045574F}" type="pres">
      <dgm:prSet presAssocID="{5215C3D3-851F-46CC-A361-F2F3BA144B72}" presName="rootText" presStyleLbl="node4" presStyleIdx="2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08332AD-A799-4F49-9E46-CCB22279C8AA}" type="pres">
      <dgm:prSet presAssocID="{5215C3D3-851F-46CC-A361-F2F3BA144B72}" presName="rootConnector" presStyleLbl="node4" presStyleIdx="21" presStyleCnt="56"/>
      <dgm:spPr/>
      <dgm:t>
        <a:bodyPr/>
        <a:lstStyle/>
        <a:p>
          <a:endParaRPr lang="pt-BR"/>
        </a:p>
      </dgm:t>
    </dgm:pt>
    <dgm:pt modelId="{F2090CD9-3604-454E-8201-1DA940D5D87A}" type="pres">
      <dgm:prSet presAssocID="{5215C3D3-851F-46CC-A361-F2F3BA144B72}" presName="hierChild4" presStyleCnt="0"/>
      <dgm:spPr/>
    </dgm:pt>
    <dgm:pt modelId="{1CE9EEB9-46DA-4A5C-8333-35E2BE5B07C1}" type="pres">
      <dgm:prSet presAssocID="{5215C3D3-851F-46CC-A361-F2F3BA144B72}" presName="hierChild5" presStyleCnt="0"/>
      <dgm:spPr/>
    </dgm:pt>
    <dgm:pt modelId="{7B3231E4-8145-4022-AB76-382F65196510}" type="pres">
      <dgm:prSet presAssocID="{FBB1AB93-1B13-4A16-9237-214B953783E0}" presName="Name37" presStyleLbl="parChTrans1D4" presStyleIdx="22" presStyleCnt="56"/>
      <dgm:spPr/>
      <dgm:t>
        <a:bodyPr/>
        <a:lstStyle/>
        <a:p>
          <a:endParaRPr lang="pt-BR"/>
        </a:p>
      </dgm:t>
    </dgm:pt>
    <dgm:pt modelId="{6F840E94-8E61-447B-9FA9-3D3675F99E1A}" type="pres">
      <dgm:prSet presAssocID="{A1E21DB3-4238-483C-8C46-4651EF0F3427}" presName="hierRoot2" presStyleCnt="0">
        <dgm:presLayoutVars>
          <dgm:hierBranch val="init"/>
        </dgm:presLayoutVars>
      </dgm:prSet>
      <dgm:spPr/>
    </dgm:pt>
    <dgm:pt modelId="{1725C9F8-2ABF-4AAD-BE7B-39BB6CCB39E0}" type="pres">
      <dgm:prSet presAssocID="{A1E21DB3-4238-483C-8C46-4651EF0F3427}" presName="rootComposite" presStyleCnt="0"/>
      <dgm:spPr/>
    </dgm:pt>
    <dgm:pt modelId="{8CE77380-4885-4E29-AFAE-1967FD9D241B}" type="pres">
      <dgm:prSet presAssocID="{A1E21DB3-4238-483C-8C46-4651EF0F3427}" presName="rootText" presStyleLbl="node4" presStyleIdx="2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6F29F8-F194-44D9-9979-8E77AC533B39}" type="pres">
      <dgm:prSet presAssocID="{A1E21DB3-4238-483C-8C46-4651EF0F3427}" presName="rootConnector" presStyleLbl="node4" presStyleIdx="22" presStyleCnt="56"/>
      <dgm:spPr/>
      <dgm:t>
        <a:bodyPr/>
        <a:lstStyle/>
        <a:p>
          <a:endParaRPr lang="pt-BR"/>
        </a:p>
      </dgm:t>
    </dgm:pt>
    <dgm:pt modelId="{B98AA5CA-303A-4184-A8BF-A7277A4C5F5D}" type="pres">
      <dgm:prSet presAssocID="{A1E21DB3-4238-483C-8C46-4651EF0F3427}" presName="hierChild4" presStyleCnt="0"/>
      <dgm:spPr/>
    </dgm:pt>
    <dgm:pt modelId="{3E9343AF-C5CD-4F41-AF49-3580224C8B8A}" type="pres">
      <dgm:prSet presAssocID="{A1E21DB3-4238-483C-8C46-4651EF0F3427}" presName="hierChild5" presStyleCnt="0"/>
      <dgm:spPr/>
    </dgm:pt>
    <dgm:pt modelId="{51183CC0-BB79-4BFA-BFA7-1C8160ECA015}" type="pres">
      <dgm:prSet presAssocID="{7F3829AB-08D4-42EE-A778-D78F829EF8B9}" presName="Name37" presStyleLbl="parChTrans1D4" presStyleIdx="23" presStyleCnt="56"/>
      <dgm:spPr/>
      <dgm:t>
        <a:bodyPr/>
        <a:lstStyle/>
        <a:p>
          <a:endParaRPr lang="pt-BR"/>
        </a:p>
      </dgm:t>
    </dgm:pt>
    <dgm:pt modelId="{A05E1368-0C89-4962-863B-1996D10D9082}" type="pres">
      <dgm:prSet presAssocID="{397E882A-8E4B-419F-A35B-3AFC7D7CD9AD}" presName="hierRoot2" presStyleCnt="0">
        <dgm:presLayoutVars>
          <dgm:hierBranch val="init"/>
        </dgm:presLayoutVars>
      </dgm:prSet>
      <dgm:spPr/>
    </dgm:pt>
    <dgm:pt modelId="{8C2DDC88-FFF4-405F-B91D-FE0ECCDEA591}" type="pres">
      <dgm:prSet presAssocID="{397E882A-8E4B-419F-A35B-3AFC7D7CD9AD}" presName="rootComposite" presStyleCnt="0"/>
      <dgm:spPr/>
    </dgm:pt>
    <dgm:pt modelId="{D00CDF34-6BD6-4A5E-827E-6DAA92405E58}" type="pres">
      <dgm:prSet presAssocID="{397E882A-8E4B-419F-A35B-3AFC7D7CD9AD}" presName="rootText" presStyleLbl="node4" presStyleIdx="2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9218BD-F401-49D3-A1B0-136260F066B9}" type="pres">
      <dgm:prSet presAssocID="{397E882A-8E4B-419F-A35B-3AFC7D7CD9AD}" presName="rootConnector" presStyleLbl="node4" presStyleIdx="23" presStyleCnt="56"/>
      <dgm:spPr/>
      <dgm:t>
        <a:bodyPr/>
        <a:lstStyle/>
        <a:p>
          <a:endParaRPr lang="pt-BR"/>
        </a:p>
      </dgm:t>
    </dgm:pt>
    <dgm:pt modelId="{468EDE9D-6CDC-474B-8972-6DEC30D3E3DE}" type="pres">
      <dgm:prSet presAssocID="{397E882A-8E4B-419F-A35B-3AFC7D7CD9AD}" presName="hierChild4" presStyleCnt="0"/>
      <dgm:spPr/>
    </dgm:pt>
    <dgm:pt modelId="{151FC8FC-9A61-498F-AD07-A13555425FD8}" type="pres">
      <dgm:prSet presAssocID="{397E882A-8E4B-419F-A35B-3AFC7D7CD9AD}" presName="hierChild5" presStyleCnt="0"/>
      <dgm:spPr/>
    </dgm:pt>
    <dgm:pt modelId="{FB4FFB1B-EB28-4B83-9F08-B333D2CC8967}" type="pres">
      <dgm:prSet presAssocID="{64F0A6F7-78A5-47F9-A720-3BEF75DFDDB5}" presName="Name37" presStyleLbl="parChTrans1D4" presStyleIdx="24" presStyleCnt="56"/>
      <dgm:spPr/>
      <dgm:t>
        <a:bodyPr/>
        <a:lstStyle/>
        <a:p>
          <a:endParaRPr lang="pt-BR"/>
        </a:p>
      </dgm:t>
    </dgm:pt>
    <dgm:pt modelId="{D1067A79-6C96-4FDE-9DE7-EF84025CA565}" type="pres">
      <dgm:prSet presAssocID="{5B650B58-E6B4-4F81-9E92-48805D7BAFC8}" presName="hierRoot2" presStyleCnt="0">
        <dgm:presLayoutVars>
          <dgm:hierBranch val="init"/>
        </dgm:presLayoutVars>
      </dgm:prSet>
      <dgm:spPr/>
    </dgm:pt>
    <dgm:pt modelId="{55C72BE9-35D0-4A7E-B07E-4081510EFEDC}" type="pres">
      <dgm:prSet presAssocID="{5B650B58-E6B4-4F81-9E92-48805D7BAFC8}" presName="rootComposite" presStyleCnt="0"/>
      <dgm:spPr/>
    </dgm:pt>
    <dgm:pt modelId="{364764C0-1DEE-4CB7-8635-36A8D87C6C6A}" type="pres">
      <dgm:prSet presAssocID="{5B650B58-E6B4-4F81-9E92-48805D7BAFC8}" presName="rootText" presStyleLbl="node4" presStyleIdx="2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E2A90-FCCD-4F5A-9160-05A457794C0D}" type="pres">
      <dgm:prSet presAssocID="{5B650B58-E6B4-4F81-9E92-48805D7BAFC8}" presName="rootConnector" presStyleLbl="node4" presStyleIdx="24" presStyleCnt="56"/>
      <dgm:spPr/>
      <dgm:t>
        <a:bodyPr/>
        <a:lstStyle/>
        <a:p>
          <a:endParaRPr lang="pt-BR"/>
        </a:p>
      </dgm:t>
    </dgm:pt>
    <dgm:pt modelId="{1CFA0CA3-D3B8-44BB-B3DF-88F1B802403C}" type="pres">
      <dgm:prSet presAssocID="{5B650B58-E6B4-4F81-9E92-48805D7BAFC8}" presName="hierChild4" presStyleCnt="0"/>
      <dgm:spPr/>
    </dgm:pt>
    <dgm:pt modelId="{C314F9FA-C372-4749-9A8C-6ADBA88FE3A3}" type="pres">
      <dgm:prSet presAssocID="{5B650B58-E6B4-4F81-9E92-48805D7BAFC8}" presName="hierChild5" presStyleCnt="0"/>
      <dgm:spPr/>
    </dgm:pt>
    <dgm:pt modelId="{04CE8CD5-8D0B-417E-A86F-C9533FFD4B36}" type="pres">
      <dgm:prSet presAssocID="{6F6C34EC-D04B-4D56-86A3-3E939B149C9F}" presName="hierChild5" presStyleCnt="0"/>
      <dgm:spPr/>
    </dgm:pt>
    <dgm:pt modelId="{87971659-7FAE-464E-A241-B1901404F4DF}" type="pres">
      <dgm:prSet presAssocID="{F74A4FB1-16A2-4B5E-A92A-76664DA97325}" presName="Name37" presStyleLbl="parChTrans1D4" presStyleIdx="25" presStyleCnt="56"/>
      <dgm:spPr/>
      <dgm:t>
        <a:bodyPr/>
        <a:lstStyle/>
        <a:p>
          <a:endParaRPr lang="pt-BR"/>
        </a:p>
      </dgm:t>
    </dgm:pt>
    <dgm:pt modelId="{56E02582-46AA-4E59-ABF7-FE13ADFFCC22}" type="pres">
      <dgm:prSet presAssocID="{B7A998B6-3CFD-4CE5-ABF6-102C39C44168}" presName="hierRoot2" presStyleCnt="0">
        <dgm:presLayoutVars>
          <dgm:hierBranch val="init"/>
        </dgm:presLayoutVars>
      </dgm:prSet>
      <dgm:spPr/>
    </dgm:pt>
    <dgm:pt modelId="{0D86639A-864C-4E6B-A995-3700EFE69B1E}" type="pres">
      <dgm:prSet presAssocID="{B7A998B6-3CFD-4CE5-ABF6-102C39C44168}" presName="rootComposite" presStyleCnt="0"/>
      <dgm:spPr/>
    </dgm:pt>
    <dgm:pt modelId="{EA1F1C93-8A6B-44B5-8914-66DA45F81B9B}" type="pres">
      <dgm:prSet presAssocID="{B7A998B6-3CFD-4CE5-ABF6-102C39C44168}" presName="rootText" presStyleLbl="node4" presStyleIdx="2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51E896-9C58-42F2-8E49-D3F56B9E3FD1}" type="pres">
      <dgm:prSet presAssocID="{B7A998B6-3CFD-4CE5-ABF6-102C39C44168}" presName="rootConnector" presStyleLbl="node4" presStyleIdx="25" presStyleCnt="56"/>
      <dgm:spPr/>
      <dgm:t>
        <a:bodyPr/>
        <a:lstStyle/>
        <a:p>
          <a:endParaRPr lang="pt-BR"/>
        </a:p>
      </dgm:t>
    </dgm:pt>
    <dgm:pt modelId="{618E0C43-AA62-4071-98BF-40B469132B1F}" type="pres">
      <dgm:prSet presAssocID="{B7A998B6-3CFD-4CE5-ABF6-102C39C44168}" presName="hierChild4" presStyleCnt="0"/>
      <dgm:spPr/>
    </dgm:pt>
    <dgm:pt modelId="{19C1B8F6-53CC-4F21-8506-CCE80C245A6D}" type="pres">
      <dgm:prSet presAssocID="{1E47E0C3-F305-40E4-9317-CDB2B113F3FC}" presName="Name37" presStyleLbl="parChTrans1D4" presStyleIdx="26" presStyleCnt="56"/>
      <dgm:spPr/>
      <dgm:t>
        <a:bodyPr/>
        <a:lstStyle/>
        <a:p>
          <a:endParaRPr lang="pt-BR"/>
        </a:p>
      </dgm:t>
    </dgm:pt>
    <dgm:pt modelId="{F647ACC9-5F4C-4B45-94E7-E3322607D466}" type="pres">
      <dgm:prSet presAssocID="{DDB6B235-C9F5-497C-9FBE-4D3337D8A76E}" presName="hierRoot2" presStyleCnt="0">
        <dgm:presLayoutVars>
          <dgm:hierBranch val="init"/>
        </dgm:presLayoutVars>
      </dgm:prSet>
      <dgm:spPr/>
    </dgm:pt>
    <dgm:pt modelId="{EA71455E-E018-432B-801F-378EB40FAF38}" type="pres">
      <dgm:prSet presAssocID="{DDB6B235-C9F5-497C-9FBE-4D3337D8A76E}" presName="rootComposite" presStyleCnt="0"/>
      <dgm:spPr/>
    </dgm:pt>
    <dgm:pt modelId="{71BA5A12-34F1-4AEC-A5E4-86432F8A4267}" type="pres">
      <dgm:prSet presAssocID="{DDB6B235-C9F5-497C-9FBE-4D3337D8A76E}" presName="rootText" presStyleLbl="node4" presStyleIdx="2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4E48BB-2DD8-4CEE-BEAD-29D50BD7A9F6}" type="pres">
      <dgm:prSet presAssocID="{DDB6B235-C9F5-497C-9FBE-4D3337D8A76E}" presName="rootConnector" presStyleLbl="node4" presStyleIdx="26" presStyleCnt="56"/>
      <dgm:spPr/>
      <dgm:t>
        <a:bodyPr/>
        <a:lstStyle/>
        <a:p>
          <a:endParaRPr lang="pt-BR"/>
        </a:p>
      </dgm:t>
    </dgm:pt>
    <dgm:pt modelId="{F65A679E-919D-40F0-BF91-684116F8A9FC}" type="pres">
      <dgm:prSet presAssocID="{DDB6B235-C9F5-497C-9FBE-4D3337D8A76E}" presName="hierChild4" presStyleCnt="0"/>
      <dgm:spPr/>
    </dgm:pt>
    <dgm:pt modelId="{BA069AC2-908F-4911-88A8-FDDC16C9F1CE}" type="pres">
      <dgm:prSet presAssocID="{DDB6B235-C9F5-497C-9FBE-4D3337D8A76E}" presName="hierChild5" presStyleCnt="0"/>
      <dgm:spPr/>
    </dgm:pt>
    <dgm:pt modelId="{89DFFABD-762C-483F-A5BC-D370A23CBB46}" type="pres">
      <dgm:prSet presAssocID="{4680C006-E723-4678-9423-DDC71E5793BF}" presName="Name37" presStyleLbl="parChTrans1D4" presStyleIdx="27" presStyleCnt="56"/>
      <dgm:spPr/>
      <dgm:t>
        <a:bodyPr/>
        <a:lstStyle/>
        <a:p>
          <a:endParaRPr lang="pt-BR"/>
        </a:p>
      </dgm:t>
    </dgm:pt>
    <dgm:pt modelId="{19417937-BCEB-4DE7-B9A8-99B8FA5F218A}" type="pres">
      <dgm:prSet presAssocID="{592EDF8A-A7DA-43DB-849D-96EC567ADCC5}" presName="hierRoot2" presStyleCnt="0">
        <dgm:presLayoutVars>
          <dgm:hierBranch val="init"/>
        </dgm:presLayoutVars>
      </dgm:prSet>
      <dgm:spPr/>
    </dgm:pt>
    <dgm:pt modelId="{A254F4C4-D606-4549-A893-BE6CEAA08215}" type="pres">
      <dgm:prSet presAssocID="{592EDF8A-A7DA-43DB-849D-96EC567ADCC5}" presName="rootComposite" presStyleCnt="0"/>
      <dgm:spPr/>
    </dgm:pt>
    <dgm:pt modelId="{8B8CB4FA-2E41-4565-A96D-9831294F274F}" type="pres">
      <dgm:prSet presAssocID="{592EDF8A-A7DA-43DB-849D-96EC567ADCC5}" presName="rootText" presStyleLbl="node4" presStyleIdx="2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0A94DE-70A4-4D7F-B05A-EFDB63196987}" type="pres">
      <dgm:prSet presAssocID="{592EDF8A-A7DA-43DB-849D-96EC567ADCC5}" presName="rootConnector" presStyleLbl="node4" presStyleIdx="27" presStyleCnt="56"/>
      <dgm:spPr/>
      <dgm:t>
        <a:bodyPr/>
        <a:lstStyle/>
        <a:p>
          <a:endParaRPr lang="pt-BR"/>
        </a:p>
      </dgm:t>
    </dgm:pt>
    <dgm:pt modelId="{C7587D0A-EAF8-41B1-9D9C-64A2024729D7}" type="pres">
      <dgm:prSet presAssocID="{592EDF8A-A7DA-43DB-849D-96EC567ADCC5}" presName="hierChild4" presStyleCnt="0"/>
      <dgm:spPr/>
    </dgm:pt>
    <dgm:pt modelId="{E7704944-3FA1-413D-B946-38BC2AB5C581}" type="pres">
      <dgm:prSet presAssocID="{592EDF8A-A7DA-43DB-849D-96EC567ADCC5}" presName="hierChild5" presStyleCnt="0"/>
      <dgm:spPr/>
    </dgm:pt>
    <dgm:pt modelId="{BDC041CE-CEBC-4572-9657-A4465BD23E89}" type="pres">
      <dgm:prSet presAssocID="{6032129E-23D8-4962-94D5-ABBFEBC304CD}" presName="Name37" presStyleLbl="parChTrans1D4" presStyleIdx="28" presStyleCnt="56"/>
      <dgm:spPr/>
      <dgm:t>
        <a:bodyPr/>
        <a:lstStyle/>
        <a:p>
          <a:endParaRPr lang="pt-BR"/>
        </a:p>
      </dgm:t>
    </dgm:pt>
    <dgm:pt modelId="{D4650E6F-17CC-49B4-A5ED-6539697C12F7}" type="pres">
      <dgm:prSet presAssocID="{40BCF024-F5C2-4C0D-BFDB-5643E2836A8D}" presName="hierRoot2" presStyleCnt="0">
        <dgm:presLayoutVars>
          <dgm:hierBranch val="init"/>
        </dgm:presLayoutVars>
      </dgm:prSet>
      <dgm:spPr/>
    </dgm:pt>
    <dgm:pt modelId="{CE80E681-CA0E-4466-A7D1-38D03969BFAA}" type="pres">
      <dgm:prSet presAssocID="{40BCF024-F5C2-4C0D-BFDB-5643E2836A8D}" presName="rootComposite" presStyleCnt="0"/>
      <dgm:spPr/>
    </dgm:pt>
    <dgm:pt modelId="{57A54197-CE82-4B07-82C2-7E58390A6116}" type="pres">
      <dgm:prSet presAssocID="{40BCF024-F5C2-4C0D-BFDB-5643E2836A8D}" presName="rootText" presStyleLbl="node4" presStyleIdx="2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359004-E42B-434B-9560-3E04E1B6B597}" type="pres">
      <dgm:prSet presAssocID="{40BCF024-F5C2-4C0D-BFDB-5643E2836A8D}" presName="rootConnector" presStyleLbl="node4" presStyleIdx="28" presStyleCnt="56"/>
      <dgm:spPr/>
      <dgm:t>
        <a:bodyPr/>
        <a:lstStyle/>
        <a:p>
          <a:endParaRPr lang="pt-BR"/>
        </a:p>
      </dgm:t>
    </dgm:pt>
    <dgm:pt modelId="{8074B681-B5E9-44C6-9CED-0CBD6ADDAA97}" type="pres">
      <dgm:prSet presAssocID="{40BCF024-F5C2-4C0D-BFDB-5643E2836A8D}" presName="hierChild4" presStyleCnt="0"/>
      <dgm:spPr/>
    </dgm:pt>
    <dgm:pt modelId="{BEBB5D64-02EA-4A6D-B818-C58204D455DA}" type="pres">
      <dgm:prSet presAssocID="{40BCF024-F5C2-4C0D-BFDB-5643E2836A8D}" presName="hierChild5" presStyleCnt="0"/>
      <dgm:spPr/>
    </dgm:pt>
    <dgm:pt modelId="{C26FD3E9-6C53-4993-9088-4FD07744CABA}" type="pres">
      <dgm:prSet presAssocID="{B7A998B6-3CFD-4CE5-ABF6-102C39C44168}" presName="hierChild5" presStyleCnt="0"/>
      <dgm:spPr/>
    </dgm:pt>
    <dgm:pt modelId="{E701B8ED-691B-45CF-B94B-0FF41B131C09}" type="pres">
      <dgm:prSet presAssocID="{6A8B354A-8DFF-4438-9E28-0978BD25CCDE}" presName="hierChild5" presStyleCnt="0"/>
      <dgm:spPr/>
    </dgm:pt>
    <dgm:pt modelId="{48F28FA1-FE5A-498D-97DB-C88F53EDD936}" type="pres">
      <dgm:prSet presAssocID="{DDBCFA16-FF48-4701-9B4A-F21E4666E982}" presName="hierChild5" presStyleCnt="0"/>
      <dgm:spPr/>
    </dgm:pt>
    <dgm:pt modelId="{E2A5F104-5B55-4A8F-8CDB-F4EA1FD3DCA9}" type="pres">
      <dgm:prSet presAssocID="{E91EF19E-5F9E-4407-BB36-B70ED62373C5}" presName="Name37" presStyleLbl="parChTrans1D2" presStyleIdx="1" presStyleCnt="3"/>
      <dgm:spPr/>
      <dgm:t>
        <a:bodyPr/>
        <a:lstStyle/>
        <a:p>
          <a:endParaRPr lang="pt-BR"/>
        </a:p>
      </dgm:t>
    </dgm:pt>
    <dgm:pt modelId="{3FD69468-0486-48F2-9A28-31F983FC0A35}" type="pres">
      <dgm:prSet presAssocID="{E49793DC-11A4-4FE5-B412-BDD04A01C875}" presName="hierRoot2" presStyleCnt="0">
        <dgm:presLayoutVars>
          <dgm:hierBranch val="init"/>
        </dgm:presLayoutVars>
      </dgm:prSet>
      <dgm:spPr/>
    </dgm:pt>
    <dgm:pt modelId="{D83926AD-FC8E-46BB-A676-210292DFB439}" type="pres">
      <dgm:prSet presAssocID="{E49793DC-11A4-4FE5-B412-BDD04A01C875}" presName="rootComposite" presStyleCnt="0"/>
      <dgm:spPr/>
    </dgm:pt>
    <dgm:pt modelId="{E9231F57-B2A8-4B60-B3EB-7B14DA39C96F}" type="pres">
      <dgm:prSet presAssocID="{E49793DC-11A4-4FE5-B412-BDD04A01C87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6F86C0-0850-495B-860D-6800171FD38C}" type="pres">
      <dgm:prSet presAssocID="{E49793DC-11A4-4FE5-B412-BDD04A01C875}" presName="rootConnector" presStyleLbl="node2" presStyleIdx="1" presStyleCnt="2"/>
      <dgm:spPr/>
      <dgm:t>
        <a:bodyPr/>
        <a:lstStyle/>
        <a:p>
          <a:endParaRPr lang="pt-BR"/>
        </a:p>
      </dgm:t>
    </dgm:pt>
    <dgm:pt modelId="{B5DA1747-3456-4B74-8DD4-40B5AB51CD86}" type="pres">
      <dgm:prSet presAssocID="{E49793DC-11A4-4FE5-B412-BDD04A01C875}" presName="hierChild4" presStyleCnt="0"/>
      <dgm:spPr/>
    </dgm:pt>
    <dgm:pt modelId="{2782FA1D-8DAB-47BD-B9E3-D84483375638}" type="pres">
      <dgm:prSet presAssocID="{5BFC7CF1-7C30-48C9-A388-9B1D9652897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29927816-46C2-451B-BBAB-4ACB1144A540}" type="pres">
      <dgm:prSet presAssocID="{66BBC26C-D840-4A54-86D3-3188AE28C087}" presName="hierRoot2" presStyleCnt="0">
        <dgm:presLayoutVars>
          <dgm:hierBranch val="init"/>
        </dgm:presLayoutVars>
      </dgm:prSet>
      <dgm:spPr/>
    </dgm:pt>
    <dgm:pt modelId="{DEB8650C-01C2-4450-859F-447545CCBB61}" type="pres">
      <dgm:prSet presAssocID="{66BBC26C-D840-4A54-86D3-3188AE28C087}" presName="rootComposite" presStyleCnt="0"/>
      <dgm:spPr/>
    </dgm:pt>
    <dgm:pt modelId="{0943457C-9117-4233-A82E-3FB56BA0FD75}" type="pres">
      <dgm:prSet presAssocID="{66BBC26C-D840-4A54-86D3-3188AE28C08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E6DB65-FC35-458B-A538-DD188730D068}" type="pres">
      <dgm:prSet presAssocID="{66BBC26C-D840-4A54-86D3-3188AE28C087}" presName="rootConnector" presStyleLbl="node3" presStyleIdx="2" presStyleCnt="4"/>
      <dgm:spPr/>
      <dgm:t>
        <a:bodyPr/>
        <a:lstStyle/>
        <a:p>
          <a:endParaRPr lang="pt-BR"/>
        </a:p>
      </dgm:t>
    </dgm:pt>
    <dgm:pt modelId="{6E3892E4-4818-4634-BD52-30218ACCD70F}" type="pres">
      <dgm:prSet presAssocID="{66BBC26C-D840-4A54-86D3-3188AE28C087}" presName="hierChild4" presStyleCnt="0"/>
      <dgm:spPr/>
    </dgm:pt>
    <dgm:pt modelId="{72776E21-64F2-46DC-BBCB-8EF5423FEC94}" type="pres">
      <dgm:prSet presAssocID="{5505AFFD-EF3C-433E-B042-B7089BA0CA6C}" presName="Name37" presStyleLbl="parChTrans1D4" presStyleIdx="29" presStyleCnt="56"/>
      <dgm:spPr/>
      <dgm:t>
        <a:bodyPr/>
        <a:lstStyle/>
        <a:p>
          <a:endParaRPr lang="pt-BR"/>
        </a:p>
      </dgm:t>
    </dgm:pt>
    <dgm:pt modelId="{6BA74157-F344-4D49-8EA2-BFEFBFBC04FA}" type="pres">
      <dgm:prSet presAssocID="{E7F2B5B6-CF87-43D8-956B-865FA12A9832}" presName="hierRoot2" presStyleCnt="0">
        <dgm:presLayoutVars>
          <dgm:hierBranch val="init"/>
        </dgm:presLayoutVars>
      </dgm:prSet>
      <dgm:spPr/>
    </dgm:pt>
    <dgm:pt modelId="{FFA10CDF-14F4-45C5-8F45-1F6F727355F8}" type="pres">
      <dgm:prSet presAssocID="{E7F2B5B6-CF87-43D8-956B-865FA12A9832}" presName="rootComposite" presStyleCnt="0"/>
      <dgm:spPr/>
    </dgm:pt>
    <dgm:pt modelId="{7966CEC0-2A6B-4AD4-BE2B-D93BA31C9556}" type="pres">
      <dgm:prSet presAssocID="{E7F2B5B6-CF87-43D8-956B-865FA12A9832}" presName="rootText" presStyleLbl="node4" presStyleIdx="2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F21690-4CFF-47BE-B911-7F1862704C1D}" type="pres">
      <dgm:prSet presAssocID="{E7F2B5B6-CF87-43D8-956B-865FA12A9832}" presName="rootConnector" presStyleLbl="node4" presStyleIdx="29" presStyleCnt="56"/>
      <dgm:spPr/>
      <dgm:t>
        <a:bodyPr/>
        <a:lstStyle/>
        <a:p>
          <a:endParaRPr lang="pt-BR"/>
        </a:p>
      </dgm:t>
    </dgm:pt>
    <dgm:pt modelId="{5C7FBFC3-BB87-4094-BA8A-765F0A9C1416}" type="pres">
      <dgm:prSet presAssocID="{E7F2B5B6-CF87-43D8-956B-865FA12A9832}" presName="hierChild4" presStyleCnt="0"/>
      <dgm:spPr/>
    </dgm:pt>
    <dgm:pt modelId="{7AEA745E-64A3-40EE-B7B1-8567B0CD52D7}" type="pres">
      <dgm:prSet presAssocID="{E0F2B946-63C9-40A9-8DA4-823451445D94}" presName="Name37" presStyleLbl="parChTrans1D4" presStyleIdx="30" presStyleCnt="56"/>
      <dgm:spPr/>
      <dgm:t>
        <a:bodyPr/>
        <a:lstStyle/>
        <a:p>
          <a:endParaRPr lang="pt-BR"/>
        </a:p>
      </dgm:t>
    </dgm:pt>
    <dgm:pt modelId="{B5C18923-D56A-423F-9CE0-D007FBA31BE5}" type="pres">
      <dgm:prSet presAssocID="{6A0697FA-443C-4159-8BAB-54E9CE102235}" presName="hierRoot2" presStyleCnt="0">
        <dgm:presLayoutVars>
          <dgm:hierBranch val="init"/>
        </dgm:presLayoutVars>
      </dgm:prSet>
      <dgm:spPr/>
    </dgm:pt>
    <dgm:pt modelId="{B8DA3181-746E-4716-8389-E2681AAEBA70}" type="pres">
      <dgm:prSet presAssocID="{6A0697FA-443C-4159-8BAB-54E9CE102235}" presName="rootComposite" presStyleCnt="0"/>
      <dgm:spPr/>
    </dgm:pt>
    <dgm:pt modelId="{CA498863-A530-456E-A0E2-3F60EEB96735}" type="pres">
      <dgm:prSet presAssocID="{6A0697FA-443C-4159-8BAB-54E9CE102235}" presName="rootText" presStyleLbl="node4" presStyleIdx="3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2E32F7-5B65-4989-9D8F-C88083BDAB0F}" type="pres">
      <dgm:prSet presAssocID="{6A0697FA-443C-4159-8BAB-54E9CE102235}" presName="rootConnector" presStyleLbl="node4" presStyleIdx="30" presStyleCnt="56"/>
      <dgm:spPr/>
      <dgm:t>
        <a:bodyPr/>
        <a:lstStyle/>
        <a:p>
          <a:endParaRPr lang="pt-BR"/>
        </a:p>
      </dgm:t>
    </dgm:pt>
    <dgm:pt modelId="{4C419375-C248-409E-A971-04F6333BE573}" type="pres">
      <dgm:prSet presAssocID="{6A0697FA-443C-4159-8BAB-54E9CE102235}" presName="hierChild4" presStyleCnt="0"/>
      <dgm:spPr/>
    </dgm:pt>
    <dgm:pt modelId="{1E33CA80-54FC-4660-BA3A-97D5E5EAD001}" type="pres">
      <dgm:prSet presAssocID="{6A0697FA-443C-4159-8BAB-54E9CE102235}" presName="hierChild5" presStyleCnt="0"/>
      <dgm:spPr/>
    </dgm:pt>
    <dgm:pt modelId="{2209F358-A677-4C5A-8A7B-D5A7AC543204}" type="pres">
      <dgm:prSet presAssocID="{AB3EB838-C92F-483C-B532-333A2D91C7DA}" presName="Name37" presStyleLbl="parChTrans1D4" presStyleIdx="31" presStyleCnt="56"/>
      <dgm:spPr/>
      <dgm:t>
        <a:bodyPr/>
        <a:lstStyle/>
        <a:p>
          <a:endParaRPr lang="pt-BR"/>
        </a:p>
      </dgm:t>
    </dgm:pt>
    <dgm:pt modelId="{35553A22-B5A8-464E-9C52-4AFD302BF98F}" type="pres">
      <dgm:prSet presAssocID="{779A4152-A6FD-4812-A864-B13B238109FC}" presName="hierRoot2" presStyleCnt="0">
        <dgm:presLayoutVars>
          <dgm:hierBranch val="init"/>
        </dgm:presLayoutVars>
      </dgm:prSet>
      <dgm:spPr/>
    </dgm:pt>
    <dgm:pt modelId="{B624286D-71CD-40DF-B16A-C9D4CA754603}" type="pres">
      <dgm:prSet presAssocID="{779A4152-A6FD-4812-A864-B13B238109FC}" presName="rootComposite" presStyleCnt="0"/>
      <dgm:spPr/>
    </dgm:pt>
    <dgm:pt modelId="{28E62C6E-0011-4AA1-9F7E-0CBB6AA68AD2}" type="pres">
      <dgm:prSet presAssocID="{779A4152-A6FD-4812-A864-B13B238109FC}" presName="rootText" presStyleLbl="node4" presStyleIdx="3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AEACD3-5BE0-482F-A624-72DDEF621B53}" type="pres">
      <dgm:prSet presAssocID="{779A4152-A6FD-4812-A864-B13B238109FC}" presName="rootConnector" presStyleLbl="node4" presStyleIdx="31" presStyleCnt="56"/>
      <dgm:spPr/>
      <dgm:t>
        <a:bodyPr/>
        <a:lstStyle/>
        <a:p>
          <a:endParaRPr lang="pt-BR"/>
        </a:p>
      </dgm:t>
    </dgm:pt>
    <dgm:pt modelId="{272E80C0-1345-4578-A54A-CAEE3337A8E8}" type="pres">
      <dgm:prSet presAssocID="{779A4152-A6FD-4812-A864-B13B238109FC}" presName="hierChild4" presStyleCnt="0"/>
      <dgm:spPr/>
    </dgm:pt>
    <dgm:pt modelId="{8E8CFC08-B0E6-4D52-A4EE-4E3D1E59A018}" type="pres">
      <dgm:prSet presAssocID="{779A4152-A6FD-4812-A864-B13B238109FC}" presName="hierChild5" presStyleCnt="0"/>
      <dgm:spPr/>
    </dgm:pt>
    <dgm:pt modelId="{FB87FCA5-B933-4131-AC98-F72C05C50BEE}" type="pres">
      <dgm:prSet presAssocID="{C57D86BF-5B9D-41B8-BC5B-A5BCCB7D5E9E}" presName="Name37" presStyleLbl="parChTrans1D4" presStyleIdx="32" presStyleCnt="56"/>
      <dgm:spPr/>
      <dgm:t>
        <a:bodyPr/>
        <a:lstStyle/>
        <a:p>
          <a:endParaRPr lang="pt-BR"/>
        </a:p>
      </dgm:t>
    </dgm:pt>
    <dgm:pt modelId="{4B35C4EE-9759-4B11-A53C-D2E7D42B7487}" type="pres">
      <dgm:prSet presAssocID="{42AB1B98-997E-4DD4-82CB-98CED7A92BF2}" presName="hierRoot2" presStyleCnt="0">
        <dgm:presLayoutVars>
          <dgm:hierBranch val="init"/>
        </dgm:presLayoutVars>
      </dgm:prSet>
      <dgm:spPr/>
    </dgm:pt>
    <dgm:pt modelId="{BACB608F-C557-4806-B92D-F9176018AA59}" type="pres">
      <dgm:prSet presAssocID="{42AB1B98-997E-4DD4-82CB-98CED7A92BF2}" presName="rootComposite" presStyleCnt="0"/>
      <dgm:spPr/>
    </dgm:pt>
    <dgm:pt modelId="{C3AB7433-9F2E-4A8C-A5F9-A8969A074E88}" type="pres">
      <dgm:prSet presAssocID="{42AB1B98-997E-4DD4-82CB-98CED7A92BF2}" presName="rootText" presStyleLbl="node4" presStyleIdx="3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E872C2-934B-4231-91E9-8AC9FC5E6A9C}" type="pres">
      <dgm:prSet presAssocID="{42AB1B98-997E-4DD4-82CB-98CED7A92BF2}" presName="rootConnector" presStyleLbl="node4" presStyleIdx="32" presStyleCnt="56"/>
      <dgm:spPr/>
      <dgm:t>
        <a:bodyPr/>
        <a:lstStyle/>
        <a:p>
          <a:endParaRPr lang="pt-BR"/>
        </a:p>
      </dgm:t>
    </dgm:pt>
    <dgm:pt modelId="{35396AA0-BA2D-457F-959D-0D3D26ED9511}" type="pres">
      <dgm:prSet presAssocID="{42AB1B98-997E-4DD4-82CB-98CED7A92BF2}" presName="hierChild4" presStyleCnt="0"/>
      <dgm:spPr/>
    </dgm:pt>
    <dgm:pt modelId="{E5155B02-5253-41B9-B831-810FB78500B0}" type="pres">
      <dgm:prSet presAssocID="{42AB1B98-997E-4DD4-82CB-98CED7A92BF2}" presName="hierChild5" presStyleCnt="0"/>
      <dgm:spPr/>
    </dgm:pt>
    <dgm:pt modelId="{795639F0-130D-4715-81F4-0CC616C64FB3}" type="pres">
      <dgm:prSet presAssocID="{0D775FB3-6EA1-4D27-B7F9-88A660B213AA}" presName="Name37" presStyleLbl="parChTrans1D4" presStyleIdx="33" presStyleCnt="56"/>
      <dgm:spPr/>
      <dgm:t>
        <a:bodyPr/>
        <a:lstStyle/>
        <a:p>
          <a:endParaRPr lang="pt-BR"/>
        </a:p>
      </dgm:t>
    </dgm:pt>
    <dgm:pt modelId="{3C9FD9DF-87F8-48FB-912F-46902AF2A9A8}" type="pres">
      <dgm:prSet presAssocID="{8DF21F59-4716-4250-BD7E-144F4D63CBC5}" presName="hierRoot2" presStyleCnt="0">
        <dgm:presLayoutVars>
          <dgm:hierBranch val="init"/>
        </dgm:presLayoutVars>
      </dgm:prSet>
      <dgm:spPr/>
    </dgm:pt>
    <dgm:pt modelId="{A1060CE5-3E28-4DBA-A8DE-387E73BA5E99}" type="pres">
      <dgm:prSet presAssocID="{8DF21F59-4716-4250-BD7E-144F4D63CBC5}" presName="rootComposite" presStyleCnt="0"/>
      <dgm:spPr/>
    </dgm:pt>
    <dgm:pt modelId="{392A2800-04D4-4BCA-A79F-9A9EA3200717}" type="pres">
      <dgm:prSet presAssocID="{8DF21F59-4716-4250-BD7E-144F4D63CBC5}" presName="rootText" presStyleLbl="node4" presStyleIdx="3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2C77DB-BD76-4E86-9D6F-41EA80D6E816}" type="pres">
      <dgm:prSet presAssocID="{8DF21F59-4716-4250-BD7E-144F4D63CBC5}" presName="rootConnector" presStyleLbl="node4" presStyleIdx="33" presStyleCnt="56"/>
      <dgm:spPr/>
      <dgm:t>
        <a:bodyPr/>
        <a:lstStyle/>
        <a:p>
          <a:endParaRPr lang="pt-BR"/>
        </a:p>
      </dgm:t>
    </dgm:pt>
    <dgm:pt modelId="{661F6331-5608-4697-BD98-04B8071D2AA4}" type="pres">
      <dgm:prSet presAssocID="{8DF21F59-4716-4250-BD7E-144F4D63CBC5}" presName="hierChild4" presStyleCnt="0"/>
      <dgm:spPr/>
    </dgm:pt>
    <dgm:pt modelId="{65308365-5ABC-48FB-8523-AA653B899CA6}" type="pres">
      <dgm:prSet presAssocID="{8DF21F59-4716-4250-BD7E-144F4D63CBC5}" presName="hierChild5" presStyleCnt="0"/>
      <dgm:spPr/>
    </dgm:pt>
    <dgm:pt modelId="{76303C12-7114-4E1F-9200-0FE159C1363E}" type="pres">
      <dgm:prSet presAssocID="{65B06181-9E4B-4CC0-9813-8C0D896FE328}" presName="Name37" presStyleLbl="parChTrans1D4" presStyleIdx="34" presStyleCnt="56"/>
      <dgm:spPr/>
      <dgm:t>
        <a:bodyPr/>
        <a:lstStyle/>
        <a:p>
          <a:endParaRPr lang="pt-BR"/>
        </a:p>
      </dgm:t>
    </dgm:pt>
    <dgm:pt modelId="{D4DC0C7D-AA3A-447E-8F8F-FD8D57CBB52E}" type="pres">
      <dgm:prSet presAssocID="{E7BBAF79-B5DF-4711-94A2-066B816722C0}" presName="hierRoot2" presStyleCnt="0">
        <dgm:presLayoutVars>
          <dgm:hierBranch val="init"/>
        </dgm:presLayoutVars>
      </dgm:prSet>
      <dgm:spPr/>
    </dgm:pt>
    <dgm:pt modelId="{A5B2EB69-C1D1-43BD-BE1A-FC055F8343E3}" type="pres">
      <dgm:prSet presAssocID="{E7BBAF79-B5DF-4711-94A2-066B816722C0}" presName="rootComposite" presStyleCnt="0"/>
      <dgm:spPr/>
    </dgm:pt>
    <dgm:pt modelId="{F3826B60-3081-420F-A9ED-3B3F8889878F}" type="pres">
      <dgm:prSet presAssocID="{E7BBAF79-B5DF-4711-94A2-066B816722C0}" presName="rootText" presStyleLbl="node4" presStyleIdx="3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669012-804D-4CE6-AEB0-2408B2E26C8B}" type="pres">
      <dgm:prSet presAssocID="{E7BBAF79-B5DF-4711-94A2-066B816722C0}" presName="rootConnector" presStyleLbl="node4" presStyleIdx="34" presStyleCnt="56"/>
      <dgm:spPr/>
      <dgm:t>
        <a:bodyPr/>
        <a:lstStyle/>
        <a:p>
          <a:endParaRPr lang="pt-BR"/>
        </a:p>
      </dgm:t>
    </dgm:pt>
    <dgm:pt modelId="{E8101C3C-1C17-43F1-A981-A14780BF47DE}" type="pres">
      <dgm:prSet presAssocID="{E7BBAF79-B5DF-4711-94A2-066B816722C0}" presName="hierChild4" presStyleCnt="0"/>
      <dgm:spPr/>
    </dgm:pt>
    <dgm:pt modelId="{B8B61E4D-ACB6-4F4B-98AB-20BD11582EC7}" type="pres">
      <dgm:prSet presAssocID="{E7BBAF79-B5DF-4711-94A2-066B816722C0}" presName="hierChild5" presStyleCnt="0"/>
      <dgm:spPr/>
    </dgm:pt>
    <dgm:pt modelId="{40B3E233-13F6-44C4-848F-703203FF2154}" type="pres">
      <dgm:prSet presAssocID="{08F7D90B-DD5F-47B6-918B-EC4EAA8ACAD1}" presName="Name37" presStyleLbl="parChTrans1D4" presStyleIdx="35" presStyleCnt="56"/>
      <dgm:spPr/>
      <dgm:t>
        <a:bodyPr/>
        <a:lstStyle/>
        <a:p>
          <a:endParaRPr lang="pt-BR"/>
        </a:p>
      </dgm:t>
    </dgm:pt>
    <dgm:pt modelId="{ABA54F07-9F9B-46E3-B7E4-89F0C9850C8F}" type="pres">
      <dgm:prSet presAssocID="{D39555DC-FD40-400A-8291-2B20647F4971}" presName="hierRoot2" presStyleCnt="0">
        <dgm:presLayoutVars>
          <dgm:hierBranch val="init"/>
        </dgm:presLayoutVars>
      </dgm:prSet>
      <dgm:spPr/>
    </dgm:pt>
    <dgm:pt modelId="{96A241FD-0AFC-42F7-8A8C-FF333F5462C2}" type="pres">
      <dgm:prSet presAssocID="{D39555DC-FD40-400A-8291-2B20647F4971}" presName="rootComposite" presStyleCnt="0"/>
      <dgm:spPr/>
    </dgm:pt>
    <dgm:pt modelId="{53D4E2DF-D678-4FCB-946C-9E9D8BAB6E98}" type="pres">
      <dgm:prSet presAssocID="{D39555DC-FD40-400A-8291-2B20647F4971}" presName="rootText" presStyleLbl="node4" presStyleIdx="3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2C6FF3-E1BA-4E88-8065-3F56851B72BD}" type="pres">
      <dgm:prSet presAssocID="{D39555DC-FD40-400A-8291-2B20647F4971}" presName="rootConnector" presStyleLbl="node4" presStyleIdx="35" presStyleCnt="56"/>
      <dgm:spPr/>
      <dgm:t>
        <a:bodyPr/>
        <a:lstStyle/>
        <a:p>
          <a:endParaRPr lang="pt-BR"/>
        </a:p>
      </dgm:t>
    </dgm:pt>
    <dgm:pt modelId="{ACD06473-13B5-4F66-9881-9340D984D3C9}" type="pres">
      <dgm:prSet presAssocID="{D39555DC-FD40-400A-8291-2B20647F4971}" presName="hierChild4" presStyleCnt="0"/>
      <dgm:spPr/>
    </dgm:pt>
    <dgm:pt modelId="{79A6AA23-4063-472E-9E34-C8B12693CC16}" type="pres">
      <dgm:prSet presAssocID="{D39555DC-FD40-400A-8291-2B20647F4971}" presName="hierChild5" presStyleCnt="0"/>
      <dgm:spPr/>
    </dgm:pt>
    <dgm:pt modelId="{1B6E9FE2-4A42-45ED-9630-331A61CD1A61}" type="pres">
      <dgm:prSet presAssocID="{5A2E9414-479E-446C-A2E4-726DD6DA6FCB}" presName="Name37" presStyleLbl="parChTrans1D4" presStyleIdx="36" presStyleCnt="56"/>
      <dgm:spPr/>
      <dgm:t>
        <a:bodyPr/>
        <a:lstStyle/>
        <a:p>
          <a:endParaRPr lang="pt-BR"/>
        </a:p>
      </dgm:t>
    </dgm:pt>
    <dgm:pt modelId="{A402F2BF-30AB-4F29-988B-C37CD1F26AE3}" type="pres">
      <dgm:prSet presAssocID="{44C92458-6162-43E3-89A4-2E81084BFC0B}" presName="hierRoot2" presStyleCnt="0">
        <dgm:presLayoutVars>
          <dgm:hierBranch val="init"/>
        </dgm:presLayoutVars>
      </dgm:prSet>
      <dgm:spPr/>
    </dgm:pt>
    <dgm:pt modelId="{F7C3D194-7015-4DAA-B6C3-86E760990BB6}" type="pres">
      <dgm:prSet presAssocID="{44C92458-6162-43E3-89A4-2E81084BFC0B}" presName="rootComposite" presStyleCnt="0"/>
      <dgm:spPr/>
    </dgm:pt>
    <dgm:pt modelId="{BB4BB6AD-6354-48B5-BA4D-B711A8DE7124}" type="pres">
      <dgm:prSet presAssocID="{44C92458-6162-43E3-89A4-2E81084BFC0B}" presName="rootText" presStyleLbl="node4" presStyleIdx="3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56A744-9CF5-4DA5-BFC0-EC31A34218D5}" type="pres">
      <dgm:prSet presAssocID="{44C92458-6162-43E3-89A4-2E81084BFC0B}" presName="rootConnector" presStyleLbl="node4" presStyleIdx="36" presStyleCnt="56"/>
      <dgm:spPr/>
      <dgm:t>
        <a:bodyPr/>
        <a:lstStyle/>
        <a:p>
          <a:endParaRPr lang="pt-BR"/>
        </a:p>
      </dgm:t>
    </dgm:pt>
    <dgm:pt modelId="{D663190C-1A63-464C-B673-89AECA8EE101}" type="pres">
      <dgm:prSet presAssocID="{44C92458-6162-43E3-89A4-2E81084BFC0B}" presName="hierChild4" presStyleCnt="0"/>
      <dgm:spPr/>
    </dgm:pt>
    <dgm:pt modelId="{AABC416F-552E-406C-B7BB-F51C801390F0}" type="pres">
      <dgm:prSet presAssocID="{44C92458-6162-43E3-89A4-2E81084BFC0B}" presName="hierChild5" presStyleCnt="0"/>
      <dgm:spPr/>
    </dgm:pt>
    <dgm:pt modelId="{FB462F9E-37A4-4364-B61F-8744B5644546}" type="pres">
      <dgm:prSet presAssocID="{B67B89A4-82EA-44F8-B6C1-3F5C0C4882E2}" presName="Name37" presStyleLbl="parChTrans1D4" presStyleIdx="37" presStyleCnt="56"/>
      <dgm:spPr/>
      <dgm:t>
        <a:bodyPr/>
        <a:lstStyle/>
        <a:p>
          <a:endParaRPr lang="pt-BR"/>
        </a:p>
      </dgm:t>
    </dgm:pt>
    <dgm:pt modelId="{C451CFBA-06C3-4F80-A87C-E7BF17900A6E}" type="pres">
      <dgm:prSet presAssocID="{D3BB9439-3AF0-42C0-AB8D-88AF1C54095C}" presName="hierRoot2" presStyleCnt="0">
        <dgm:presLayoutVars>
          <dgm:hierBranch val="init"/>
        </dgm:presLayoutVars>
      </dgm:prSet>
      <dgm:spPr/>
    </dgm:pt>
    <dgm:pt modelId="{4DD585CA-AE2E-47CB-A247-50509A5CB25D}" type="pres">
      <dgm:prSet presAssocID="{D3BB9439-3AF0-42C0-AB8D-88AF1C54095C}" presName="rootComposite" presStyleCnt="0"/>
      <dgm:spPr/>
    </dgm:pt>
    <dgm:pt modelId="{8D6C9E67-C591-46FB-A01A-2FCB2CB5C318}" type="pres">
      <dgm:prSet presAssocID="{D3BB9439-3AF0-42C0-AB8D-88AF1C54095C}" presName="rootText" presStyleLbl="node4" presStyleIdx="3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7392C5-141E-48C7-9DEA-A405C13A54B3}" type="pres">
      <dgm:prSet presAssocID="{D3BB9439-3AF0-42C0-AB8D-88AF1C54095C}" presName="rootConnector" presStyleLbl="node4" presStyleIdx="37" presStyleCnt="56"/>
      <dgm:spPr/>
      <dgm:t>
        <a:bodyPr/>
        <a:lstStyle/>
        <a:p>
          <a:endParaRPr lang="pt-BR"/>
        </a:p>
      </dgm:t>
    </dgm:pt>
    <dgm:pt modelId="{BA2F7DFA-DD95-48CC-AD56-789774CE9B31}" type="pres">
      <dgm:prSet presAssocID="{D3BB9439-3AF0-42C0-AB8D-88AF1C54095C}" presName="hierChild4" presStyleCnt="0"/>
      <dgm:spPr/>
    </dgm:pt>
    <dgm:pt modelId="{C4EB4D3C-4ED0-40C3-B8BE-68BBEDB5D2F1}" type="pres">
      <dgm:prSet presAssocID="{D3BB9439-3AF0-42C0-AB8D-88AF1C54095C}" presName="hierChild5" presStyleCnt="0"/>
      <dgm:spPr/>
    </dgm:pt>
    <dgm:pt modelId="{1CF41F55-E010-46A3-95D4-006A58F0FD0B}" type="pres">
      <dgm:prSet presAssocID="{16C2C151-7509-45B4-8172-9938019F1FE3}" presName="Name37" presStyleLbl="parChTrans1D4" presStyleIdx="38" presStyleCnt="56"/>
      <dgm:spPr/>
      <dgm:t>
        <a:bodyPr/>
        <a:lstStyle/>
        <a:p>
          <a:endParaRPr lang="pt-BR"/>
        </a:p>
      </dgm:t>
    </dgm:pt>
    <dgm:pt modelId="{B0A99465-4CD9-4421-BEAC-B96D52321EC5}" type="pres">
      <dgm:prSet presAssocID="{E621B393-E081-4074-9CF7-24B8C04658FF}" presName="hierRoot2" presStyleCnt="0">
        <dgm:presLayoutVars>
          <dgm:hierBranch val="init"/>
        </dgm:presLayoutVars>
      </dgm:prSet>
      <dgm:spPr/>
    </dgm:pt>
    <dgm:pt modelId="{230C1B26-65BA-46A1-BB96-F091EBEDA507}" type="pres">
      <dgm:prSet presAssocID="{E621B393-E081-4074-9CF7-24B8C04658FF}" presName="rootComposite" presStyleCnt="0"/>
      <dgm:spPr/>
    </dgm:pt>
    <dgm:pt modelId="{25581C89-F6A7-45B1-806B-D9A774C48FF2}" type="pres">
      <dgm:prSet presAssocID="{E621B393-E081-4074-9CF7-24B8C04658FF}" presName="rootText" presStyleLbl="node4" presStyleIdx="3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8CEB86C-5759-44C3-A95F-ADFDFEBCCC81}" type="pres">
      <dgm:prSet presAssocID="{E621B393-E081-4074-9CF7-24B8C04658FF}" presName="rootConnector" presStyleLbl="node4" presStyleIdx="38" presStyleCnt="56"/>
      <dgm:spPr/>
      <dgm:t>
        <a:bodyPr/>
        <a:lstStyle/>
        <a:p>
          <a:endParaRPr lang="pt-BR"/>
        </a:p>
      </dgm:t>
    </dgm:pt>
    <dgm:pt modelId="{F36560E3-F0EF-43D6-81A5-31AD3F84AA2A}" type="pres">
      <dgm:prSet presAssocID="{E621B393-E081-4074-9CF7-24B8C04658FF}" presName="hierChild4" presStyleCnt="0"/>
      <dgm:spPr/>
    </dgm:pt>
    <dgm:pt modelId="{9DC4B3C1-1746-4598-A810-F139EFE9FE20}" type="pres">
      <dgm:prSet presAssocID="{E621B393-E081-4074-9CF7-24B8C04658FF}" presName="hierChild5" presStyleCnt="0"/>
      <dgm:spPr/>
    </dgm:pt>
    <dgm:pt modelId="{88DD66CC-7DFF-4CBD-A83C-B81F872712CA}" type="pres">
      <dgm:prSet presAssocID="{925F4CF3-0DE2-4266-BB71-2D5B5E2E47B9}" presName="Name37" presStyleLbl="parChTrans1D4" presStyleIdx="39" presStyleCnt="56"/>
      <dgm:spPr/>
      <dgm:t>
        <a:bodyPr/>
        <a:lstStyle/>
        <a:p>
          <a:endParaRPr lang="pt-BR"/>
        </a:p>
      </dgm:t>
    </dgm:pt>
    <dgm:pt modelId="{78C6235B-93D3-4D33-87B9-A615C9B2FFAC}" type="pres">
      <dgm:prSet presAssocID="{A94B5336-2754-49B3-9294-B4493062AE02}" presName="hierRoot2" presStyleCnt="0">
        <dgm:presLayoutVars>
          <dgm:hierBranch val="init"/>
        </dgm:presLayoutVars>
      </dgm:prSet>
      <dgm:spPr/>
    </dgm:pt>
    <dgm:pt modelId="{679BC8D2-2CCD-463C-859C-D23DC4BFDAB7}" type="pres">
      <dgm:prSet presAssocID="{A94B5336-2754-49B3-9294-B4493062AE02}" presName="rootComposite" presStyleCnt="0"/>
      <dgm:spPr/>
    </dgm:pt>
    <dgm:pt modelId="{CAEEDEE8-8381-4398-8AD3-77635320FB09}" type="pres">
      <dgm:prSet presAssocID="{A94B5336-2754-49B3-9294-B4493062AE02}" presName="rootText" presStyleLbl="node4" presStyleIdx="3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AE863F-2CF9-47A8-A8B2-280A6F6DAEB2}" type="pres">
      <dgm:prSet presAssocID="{A94B5336-2754-49B3-9294-B4493062AE02}" presName="rootConnector" presStyleLbl="node4" presStyleIdx="39" presStyleCnt="56"/>
      <dgm:spPr/>
      <dgm:t>
        <a:bodyPr/>
        <a:lstStyle/>
        <a:p>
          <a:endParaRPr lang="pt-BR"/>
        </a:p>
      </dgm:t>
    </dgm:pt>
    <dgm:pt modelId="{14770192-EFCA-4867-995E-8A52A73CB0B8}" type="pres">
      <dgm:prSet presAssocID="{A94B5336-2754-49B3-9294-B4493062AE02}" presName="hierChild4" presStyleCnt="0"/>
      <dgm:spPr/>
    </dgm:pt>
    <dgm:pt modelId="{638AEA4F-4E2E-42E3-BE1A-71FCFB4523CD}" type="pres">
      <dgm:prSet presAssocID="{A94B5336-2754-49B3-9294-B4493062AE02}" presName="hierChild5" presStyleCnt="0"/>
      <dgm:spPr/>
    </dgm:pt>
    <dgm:pt modelId="{E0A62DDC-CEC9-464E-93F6-E0E6D503299A}" type="pres">
      <dgm:prSet presAssocID="{D73CDCEA-89C2-455C-A3A3-230942560E3B}" presName="Name37" presStyleLbl="parChTrans1D4" presStyleIdx="40" presStyleCnt="56"/>
      <dgm:spPr/>
      <dgm:t>
        <a:bodyPr/>
        <a:lstStyle/>
        <a:p>
          <a:endParaRPr lang="pt-BR"/>
        </a:p>
      </dgm:t>
    </dgm:pt>
    <dgm:pt modelId="{29CA7286-0061-4BAE-AB40-264B80512C57}" type="pres">
      <dgm:prSet presAssocID="{C4A8471A-4B9E-488E-9113-5F14ED685C1C}" presName="hierRoot2" presStyleCnt="0">
        <dgm:presLayoutVars>
          <dgm:hierBranch val="init"/>
        </dgm:presLayoutVars>
      </dgm:prSet>
      <dgm:spPr/>
    </dgm:pt>
    <dgm:pt modelId="{11F4F46F-183B-4BFD-BC51-2ABDDC3F1D8B}" type="pres">
      <dgm:prSet presAssocID="{C4A8471A-4B9E-488E-9113-5F14ED685C1C}" presName="rootComposite" presStyleCnt="0"/>
      <dgm:spPr/>
    </dgm:pt>
    <dgm:pt modelId="{23A2510C-DF51-440E-9643-FAC1D69D4554}" type="pres">
      <dgm:prSet presAssocID="{C4A8471A-4B9E-488E-9113-5F14ED685C1C}" presName="rootText" presStyleLbl="node4" presStyleIdx="4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20242-8B48-4351-9761-0D8F5016C3C5}" type="pres">
      <dgm:prSet presAssocID="{C4A8471A-4B9E-488E-9113-5F14ED685C1C}" presName="rootConnector" presStyleLbl="node4" presStyleIdx="40" presStyleCnt="56"/>
      <dgm:spPr/>
      <dgm:t>
        <a:bodyPr/>
        <a:lstStyle/>
        <a:p>
          <a:endParaRPr lang="pt-BR"/>
        </a:p>
      </dgm:t>
    </dgm:pt>
    <dgm:pt modelId="{A984A375-91E6-49A5-AF09-401ECFE73BF6}" type="pres">
      <dgm:prSet presAssocID="{C4A8471A-4B9E-488E-9113-5F14ED685C1C}" presName="hierChild4" presStyleCnt="0"/>
      <dgm:spPr/>
    </dgm:pt>
    <dgm:pt modelId="{72A77D69-72B5-444E-87E9-F7A3F6CDB8A4}" type="pres">
      <dgm:prSet presAssocID="{C4A8471A-4B9E-488E-9113-5F14ED685C1C}" presName="hierChild5" presStyleCnt="0"/>
      <dgm:spPr/>
    </dgm:pt>
    <dgm:pt modelId="{584F23C7-48B9-4FDA-A0C1-E191680C78A4}" type="pres">
      <dgm:prSet presAssocID="{A23490DE-FFAE-4D31-8649-F7A3429DDBC1}" presName="Name37" presStyleLbl="parChTrans1D4" presStyleIdx="41" presStyleCnt="56"/>
      <dgm:spPr/>
      <dgm:t>
        <a:bodyPr/>
        <a:lstStyle/>
        <a:p>
          <a:endParaRPr lang="pt-BR"/>
        </a:p>
      </dgm:t>
    </dgm:pt>
    <dgm:pt modelId="{01D14AD1-BC20-4B33-815D-CD465ECE0E8C}" type="pres">
      <dgm:prSet presAssocID="{17146953-BB10-4775-A2C8-6BD3AF1E8307}" presName="hierRoot2" presStyleCnt="0">
        <dgm:presLayoutVars>
          <dgm:hierBranch val="init"/>
        </dgm:presLayoutVars>
      </dgm:prSet>
      <dgm:spPr/>
    </dgm:pt>
    <dgm:pt modelId="{4158E934-D242-47F6-A354-1ACFC115FD0E}" type="pres">
      <dgm:prSet presAssocID="{17146953-BB10-4775-A2C8-6BD3AF1E8307}" presName="rootComposite" presStyleCnt="0"/>
      <dgm:spPr/>
    </dgm:pt>
    <dgm:pt modelId="{638B92A1-2DBC-4AD6-83A6-ECA96C4C5705}" type="pres">
      <dgm:prSet presAssocID="{17146953-BB10-4775-A2C8-6BD3AF1E8307}" presName="rootText" presStyleLbl="node4" presStyleIdx="4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9CBE74-87D6-4955-99AE-3669B439E49D}" type="pres">
      <dgm:prSet presAssocID="{17146953-BB10-4775-A2C8-6BD3AF1E8307}" presName="rootConnector" presStyleLbl="node4" presStyleIdx="41" presStyleCnt="56"/>
      <dgm:spPr/>
      <dgm:t>
        <a:bodyPr/>
        <a:lstStyle/>
        <a:p>
          <a:endParaRPr lang="pt-BR"/>
        </a:p>
      </dgm:t>
    </dgm:pt>
    <dgm:pt modelId="{7F27B2AD-B28E-4445-807C-F67A099FD687}" type="pres">
      <dgm:prSet presAssocID="{17146953-BB10-4775-A2C8-6BD3AF1E8307}" presName="hierChild4" presStyleCnt="0"/>
      <dgm:spPr/>
    </dgm:pt>
    <dgm:pt modelId="{F98564B8-6671-432C-9A56-06470FCEA643}" type="pres">
      <dgm:prSet presAssocID="{17146953-BB10-4775-A2C8-6BD3AF1E8307}" presName="hierChild5" presStyleCnt="0"/>
      <dgm:spPr/>
    </dgm:pt>
    <dgm:pt modelId="{8C73681A-303C-4873-8E27-A64473F82EC5}" type="pres">
      <dgm:prSet presAssocID="{E7F2B5B6-CF87-43D8-956B-865FA12A9832}" presName="hierChild5" presStyleCnt="0"/>
      <dgm:spPr/>
    </dgm:pt>
    <dgm:pt modelId="{24FB80E3-61BC-43CE-96CD-B9DABA3064B0}" type="pres">
      <dgm:prSet presAssocID="{DFFEFCBB-A209-4917-9681-660DFA13E64F}" presName="Name37" presStyleLbl="parChTrans1D4" presStyleIdx="42" presStyleCnt="56"/>
      <dgm:spPr/>
      <dgm:t>
        <a:bodyPr/>
        <a:lstStyle/>
        <a:p>
          <a:endParaRPr lang="pt-BR"/>
        </a:p>
      </dgm:t>
    </dgm:pt>
    <dgm:pt modelId="{E3778BF7-50D1-41D0-8D9A-619CCFF8ACFA}" type="pres">
      <dgm:prSet presAssocID="{CF1E7812-101D-4DF3-A7B5-DAFFB48917D2}" presName="hierRoot2" presStyleCnt="0">
        <dgm:presLayoutVars>
          <dgm:hierBranch val="init"/>
        </dgm:presLayoutVars>
      </dgm:prSet>
      <dgm:spPr/>
    </dgm:pt>
    <dgm:pt modelId="{F9FEEFE0-607A-4A2D-8261-C8E06210F78C}" type="pres">
      <dgm:prSet presAssocID="{CF1E7812-101D-4DF3-A7B5-DAFFB48917D2}" presName="rootComposite" presStyleCnt="0"/>
      <dgm:spPr/>
    </dgm:pt>
    <dgm:pt modelId="{A72721EE-9B92-4279-94F3-F4F5E0ABA357}" type="pres">
      <dgm:prSet presAssocID="{CF1E7812-101D-4DF3-A7B5-DAFFB48917D2}" presName="rootText" presStyleLbl="node4" presStyleIdx="4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FD6694-D327-44FF-B728-6A169BA638D4}" type="pres">
      <dgm:prSet presAssocID="{CF1E7812-101D-4DF3-A7B5-DAFFB48917D2}" presName="rootConnector" presStyleLbl="node4" presStyleIdx="42" presStyleCnt="56"/>
      <dgm:spPr/>
      <dgm:t>
        <a:bodyPr/>
        <a:lstStyle/>
        <a:p>
          <a:endParaRPr lang="pt-BR"/>
        </a:p>
      </dgm:t>
    </dgm:pt>
    <dgm:pt modelId="{D624EDB5-827D-4D47-A049-7A539E77A71C}" type="pres">
      <dgm:prSet presAssocID="{CF1E7812-101D-4DF3-A7B5-DAFFB48917D2}" presName="hierChild4" presStyleCnt="0"/>
      <dgm:spPr/>
    </dgm:pt>
    <dgm:pt modelId="{54A52D23-8C14-4E39-B1AD-F79849C256E1}" type="pres">
      <dgm:prSet presAssocID="{C5370C20-0426-439A-9DC4-138E02297911}" presName="Name37" presStyleLbl="parChTrans1D4" presStyleIdx="43" presStyleCnt="56"/>
      <dgm:spPr/>
      <dgm:t>
        <a:bodyPr/>
        <a:lstStyle/>
        <a:p>
          <a:endParaRPr lang="pt-BR"/>
        </a:p>
      </dgm:t>
    </dgm:pt>
    <dgm:pt modelId="{4C54C40D-425E-45E8-9BAA-CEAA033A305A}" type="pres">
      <dgm:prSet presAssocID="{328C9D30-CD38-4F0C-A8AC-D8255B5817AB}" presName="hierRoot2" presStyleCnt="0">
        <dgm:presLayoutVars>
          <dgm:hierBranch val="init"/>
        </dgm:presLayoutVars>
      </dgm:prSet>
      <dgm:spPr/>
    </dgm:pt>
    <dgm:pt modelId="{F872EF49-71CE-4F02-93D9-8CB5E4A8E2FC}" type="pres">
      <dgm:prSet presAssocID="{328C9D30-CD38-4F0C-A8AC-D8255B5817AB}" presName="rootComposite" presStyleCnt="0"/>
      <dgm:spPr/>
    </dgm:pt>
    <dgm:pt modelId="{045A1F4E-D65D-4CED-95B7-21B2AF8EA204}" type="pres">
      <dgm:prSet presAssocID="{328C9D30-CD38-4F0C-A8AC-D8255B5817AB}" presName="rootText" presStyleLbl="node4" presStyleIdx="4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1645D0-CF00-4CAA-AB0A-65F8D3EFC89A}" type="pres">
      <dgm:prSet presAssocID="{328C9D30-CD38-4F0C-A8AC-D8255B5817AB}" presName="rootConnector" presStyleLbl="node4" presStyleIdx="43" presStyleCnt="56"/>
      <dgm:spPr/>
      <dgm:t>
        <a:bodyPr/>
        <a:lstStyle/>
        <a:p>
          <a:endParaRPr lang="pt-BR"/>
        </a:p>
      </dgm:t>
    </dgm:pt>
    <dgm:pt modelId="{17C9547B-3DFA-4A73-A3D8-4FCE7F8EF1B6}" type="pres">
      <dgm:prSet presAssocID="{328C9D30-CD38-4F0C-A8AC-D8255B5817AB}" presName="hierChild4" presStyleCnt="0"/>
      <dgm:spPr/>
    </dgm:pt>
    <dgm:pt modelId="{0236009A-4001-49FE-A0A8-C97AD0AFF5EF}" type="pres">
      <dgm:prSet presAssocID="{328C9D30-CD38-4F0C-A8AC-D8255B5817AB}" presName="hierChild5" presStyleCnt="0"/>
      <dgm:spPr/>
    </dgm:pt>
    <dgm:pt modelId="{1B23ED6E-AED4-4C1E-BB67-6E14FF32B199}" type="pres">
      <dgm:prSet presAssocID="{A019E9A3-76AF-4373-8831-B9D10BF05C12}" presName="Name37" presStyleLbl="parChTrans1D4" presStyleIdx="44" presStyleCnt="56"/>
      <dgm:spPr/>
      <dgm:t>
        <a:bodyPr/>
        <a:lstStyle/>
        <a:p>
          <a:endParaRPr lang="pt-BR"/>
        </a:p>
      </dgm:t>
    </dgm:pt>
    <dgm:pt modelId="{858B48A4-90D2-4442-A874-38555CC1144E}" type="pres">
      <dgm:prSet presAssocID="{E45D94D1-C699-49D6-8FB7-1A53EF69E9C4}" presName="hierRoot2" presStyleCnt="0">
        <dgm:presLayoutVars>
          <dgm:hierBranch val="init"/>
        </dgm:presLayoutVars>
      </dgm:prSet>
      <dgm:spPr/>
    </dgm:pt>
    <dgm:pt modelId="{57800057-FFB2-4239-8FCA-9892E5A83D86}" type="pres">
      <dgm:prSet presAssocID="{E45D94D1-C699-49D6-8FB7-1A53EF69E9C4}" presName="rootComposite" presStyleCnt="0"/>
      <dgm:spPr/>
    </dgm:pt>
    <dgm:pt modelId="{0D4D1DB7-317F-4514-9C9A-833274238A92}" type="pres">
      <dgm:prSet presAssocID="{E45D94D1-C699-49D6-8FB7-1A53EF69E9C4}" presName="rootText" presStyleLbl="node4" presStyleIdx="4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BFB680-793F-40C1-A7F9-0B639C4AA83E}" type="pres">
      <dgm:prSet presAssocID="{E45D94D1-C699-49D6-8FB7-1A53EF69E9C4}" presName="rootConnector" presStyleLbl="node4" presStyleIdx="44" presStyleCnt="56"/>
      <dgm:spPr/>
      <dgm:t>
        <a:bodyPr/>
        <a:lstStyle/>
        <a:p>
          <a:endParaRPr lang="pt-BR"/>
        </a:p>
      </dgm:t>
    </dgm:pt>
    <dgm:pt modelId="{0344ECF9-6663-4946-B137-0F63629B5EFE}" type="pres">
      <dgm:prSet presAssocID="{E45D94D1-C699-49D6-8FB7-1A53EF69E9C4}" presName="hierChild4" presStyleCnt="0"/>
      <dgm:spPr/>
    </dgm:pt>
    <dgm:pt modelId="{A35AAC4C-0223-48E4-805F-BF9FC71E22EF}" type="pres">
      <dgm:prSet presAssocID="{E45D94D1-C699-49D6-8FB7-1A53EF69E9C4}" presName="hierChild5" presStyleCnt="0"/>
      <dgm:spPr/>
    </dgm:pt>
    <dgm:pt modelId="{3BF036C4-2647-41D5-A2F7-C9D3C91419F1}" type="pres">
      <dgm:prSet presAssocID="{F597CECE-331E-4863-AC83-399EF3C3151A}" presName="Name37" presStyleLbl="parChTrans1D4" presStyleIdx="45" presStyleCnt="56"/>
      <dgm:spPr/>
      <dgm:t>
        <a:bodyPr/>
        <a:lstStyle/>
        <a:p>
          <a:endParaRPr lang="pt-BR"/>
        </a:p>
      </dgm:t>
    </dgm:pt>
    <dgm:pt modelId="{71C326C4-BA28-4B64-9DFD-1BA8EB57AF97}" type="pres">
      <dgm:prSet presAssocID="{720D1D11-BDEC-4B23-A9CF-84AC59FF8D98}" presName="hierRoot2" presStyleCnt="0">
        <dgm:presLayoutVars>
          <dgm:hierBranch val="init"/>
        </dgm:presLayoutVars>
      </dgm:prSet>
      <dgm:spPr/>
    </dgm:pt>
    <dgm:pt modelId="{D5F074A2-ACE3-4447-8A37-7368C9D62A41}" type="pres">
      <dgm:prSet presAssocID="{720D1D11-BDEC-4B23-A9CF-84AC59FF8D98}" presName="rootComposite" presStyleCnt="0"/>
      <dgm:spPr/>
    </dgm:pt>
    <dgm:pt modelId="{347530D3-BC6E-4C36-9AEB-4D6933CAEA9B}" type="pres">
      <dgm:prSet presAssocID="{720D1D11-BDEC-4B23-A9CF-84AC59FF8D98}" presName="rootText" presStyleLbl="node4" presStyleIdx="4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905030-4DAA-49B2-8363-9A215F8558D2}" type="pres">
      <dgm:prSet presAssocID="{720D1D11-BDEC-4B23-A9CF-84AC59FF8D98}" presName="rootConnector" presStyleLbl="node4" presStyleIdx="45" presStyleCnt="56"/>
      <dgm:spPr/>
      <dgm:t>
        <a:bodyPr/>
        <a:lstStyle/>
        <a:p>
          <a:endParaRPr lang="pt-BR"/>
        </a:p>
      </dgm:t>
    </dgm:pt>
    <dgm:pt modelId="{35CDDAAD-D943-48F9-914B-E31BA3078487}" type="pres">
      <dgm:prSet presAssocID="{720D1D11-BDEC-4B23-A9CF-84AC59FF8D98}" presName="hierChild4" presStyleCnt="0"/>
      <dgm:spPr/>
    </dgm:pt>
    <dgm:pt modelId="{2A05FC48-04B0-4761-9248-7FA3105DDFEB}" type="pres">
      <dgm:prSet presAssocID="{720D1D11-BDEC-4B23-A9CF-84AC59FF8D98}" presName="hierChild5" presStyleCnt="0"/>
      <dgm:spPr/>
    </dgm:pt>
    <dgm:pt modelId="{8B12E83D-8974-44B8-9494-00487961214A}" type="pres">
      <dgm:prSet presAssocID="{CF1E7812-101D-4DF3-A7B5-DAFFB48917D2}" presName="hierChild5" presStyleCnt="0"/>
      <dgm:spPr/>
    </dgm:pt>
    <dgm:pt modelId="{013F9C8B-B1A0-4200-9B29-E501E9C80148}" type="pres">
      <dgm:prSet presAssocID="{66BBC26C-D840-4A54-86D3-3188AE28C087}" presName="hierChild5" presStyleCnt="0"/>
      <dgm:spPr/>
    </dgm:pt>
    <dgm:pt modelId="{60DA8595-BF29-408E-83D9-AB98DA77357C}" type="pres">
      <dgm:prSet presAssocID="{AF7CD24D-0163-4221-AE52-2FADAF1DBDE1}" presName="Name37" presStyleLbl="parChTrans1D3" presStyleIdx="3" presStyleCnt="4"/>
      <dgm:spPr/>
      <dgm:t>
        <a:bodyPr/>
        <a:lstStyle/>
        <a:p>
          <a:endParaRPr lang="pt-BR"/>
        </a:p>
      </dgm:t>
    </dgm:pt>
    <dgm:pt modelId="{8827A3E0-0A50-4EAA-AE0B-0915D7245902}" type="pres">
      <dgm:prSet presAssocID="{5E747862-7F4F-48C2-9656-0F2A1029D161}" presName="hierRoot2" presStyleCnt="0">
        <dgm:presLayoutVars>
          <dgm:hierBranch val="init"/>
        </dgm:presLayoutVars>
      </dgm:prSet>
      <dgm:spPr/>
    </dgm:pt>
    <dgm:pt modelId="{39513D3B-3665-40BF-97D6-ABDF07F1F268}" type="pres">
      <dgm:prSet presAssocID="{5E747862-7F4F-48C2-9656-0F2A1029D161}" presName="rootComposite" presStyleCnt="0"/>
      <dgm:spPr/>
    </dgm:pt>
    <dgm:pt modelId="{3F97FD23-B1D6-4209-B638-322A19C06965}" type="pres">
      <dgm:prSet presAssocID="{5E747862-7F4F-48C2-9656-0F2A1029D16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881B9C-2B1C-4E9F-835C-076DDE017804}" type="pres">
      <dgm:prSet presAssocID="{5E747862-7F4F-48C2-9656-0F2A1029D161}" presName="rootConnector" presStyleLbl="node3" presStyleIdx="3" presStyleCnt="4"/>
      <dgm:spPr/>
      <dgm:t>
        <a:bodyPr/>
        <a:lstStyle/>
        <a:p>
          <a:endParaRPr lang="pt-BR"/>
        </a:p>
      </dgm:t>
    </dgm:pt>
    <dgm:pt modelId="{C9273AA5-EAC8-41B4-8FF5-2824716B72A2}" type="pres">
      <dgm:prSet presAssocID="{5E747862-7F4F-48C2-9656-0F2A1029D161}" presName="hierChild4" presStyleCnt="0"/>
      <dgm:spPr/>
    </dgm:pt>
    <dgm:pt modelId="{91BDF20E-CD9F-4F77-8347-B48A73AB09DB}" type="pres">
      <dgm:prSet presAssocID="{910EC701-6B73-412E-BD9F-A0331CE8B6C6}" presName="Name37" presStyleLbl="parChTrans1D4" presStyleIdx="46" presStyleCnt="56"/>
      <dgm:spPr/>
      <dgm:t>
        <a:bodyPr/>
        <a:lstStyle/>
        <a:p>
          <a:endParaRPr lang="pt-BR"/>
        </a:p>
      </dgm:t>
    </dgm:pt>
    <dgm:pt modelId="{791FBF4C-AC72-4B93-99E9-5420E27A2294}" type="pres">
      <dgm:prSet presAssocID="{A12CA174-2EA1-4254-A2E2-9C94FA356EC7}" presName="hierRoot2" presStyleCnt="0">
        <dgm:presLayoutVars>
          <dgm:hierBranch val="init"/>
        </dgm:presLayoutVars>
      </dgm:prSet>
      <dgm:spPr/>
    </dgm:pt>
    <dgm:pt modelId="{A714727C-5422-41B4-8605-A287845DA48A}" type="pres">
      <dgm:prSet presAssocID="{A12CA174-2EA1-4254-A2E2-9C94FA356EC7}" presName="rootComposite" presStyleCnt="0"/>
      <dgm:spPr/>
    </dgm:pt>
    <dgm:pt modelId="{C3C23100-17F3-4187-BE7D-21D25FF295E0}" type="pres">
      <dgm:prSet presAssocID="{A12CA174-2EA1-4254-A2E2-9C94FA356EC7}" presName="rootText" presStyleLbl="node4" presStyleIdx="4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49E693-20E3-4F69-B022-9F745386C802}" type="pres">
      <dgm:prSet presAssocID="{A12CA174-2EA1-4254-A2E2-9C94FA356EC7}" presName="rootConnector" presStyleLbl="node4" presStyleIdx="46" presStyleCnt="56"/>
      <dgm:spPr/>
      <dgm:t>
        <a:bodyPr/>
        <a:lstStyle/>
        <a:p>
          <a:endParaRPr lang="pt-BR"/>
        </a:p>
      </dgm:t>
    </dgm:pt>
    <dgm:pt modelId="{92AD030E-A91D-498E-A335-25B61C6B829A}" type="pres">
      <dgm:prSet presAssocID="{A12CA174-2EA1-4254-A2E2-9C94FA356EC7}" presName="hierChild4" presStyleCnt="0"/>
      <dgm:spPr/>
    </dgm:pt>
    <dgm:pt modelId="{55224759-248D-4C35-9D3B-1E85F56EB2FE}" type="pres">
      <dgm:prSet presAssocID="{71207E5B-E26C-41C9-8A41-12011AC99E24}" presName="Name37" presStyleLbl="parChTrans1D4" presStyleIdx="47" presStyleCnt="56"/>
      <dgm:spPr/>
      <dgm:t>
        <a:bodyPr/>
        <a:lstStyle/>
        <a:p>
          <a:endParaRPr lang="pt-BR"/>
        </a:p>
      </dgm:t>
    </dgm:pt>
    <dgm:pt modelId="{0FC97FF5-31BE-4A2A-8617-ACBFFA41F846}" type="pres">
      <dgm:prSet presAssocID="{3ADDB50E-C716-4235-8030-97BFF40B2B70}" presName="hierRoot2" presStyleCnt="0">
        <dgm:presLayoutVars>
          <dgm:hierBranch val="init"/>
        </dgm:presLayoutVars>
      </dgm:prSet>
      <dgm:spPr/>
    </dgm:pt>
    <dgm:pt modelId="{EB99F197-5435-4928-A253-0CD153985CC4}" type="pres">
      <dgm:prSet presAssocID="{3ADDB50E-C716-4235-8030-97BFF40B2B70}" presName="rootComposite" presStyleCnt="0"/>
      <dgm:spPr/>
    </dgm:pt>
    <dgm:pt modelId="{2E339C4D-888C-4305-9121-22F0079DA5B4}" type="pres">
      <dgm:prSet presAssocID="{3ADDB50E-C716-4235-8030-97BFF40B2B70}" presName="rootText" presStyleLbl="node4" presStyleIdx="4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779412-6B4D-4BDF-9ED2-F970322E63E8}" type="pres">
      <dgm:prSet presAssocID="{3ADDB50E-C716-4235-8030-97BFF40B2B70}" presName="rootConnector" presStyleLbl="node4" presStyleIdx="47" presStyleCnt="56"/>
      <dgm:spPr/>
      <dgm:t>
        <a:bodyPr/>
        <a:lstStyle/>
        <a:p>
          <a:endParaRPr lang="pt-BR"/>
        </a:p>
      </dgm:t>
    </dgm:pt>
    <dgm:pt modelId="{2A40A22E-15D6-42A6-A8B6-BD12F3DC307E}" type="pres">
      <dgm:prSet presAssocID="{3ADDB50E-C716-4235-8030-97BFF40B2B70}" presName="hierChild4" presStyleCnt="0"/>
      <dgm:spPr/>
    </dgm:pt>
    <dgm:pt modelId="{370528CF-F960-41B9-9DFB-224D650BA34E}" type="pres">
      <dgm:prSet presAssocID="{3ADDB50E-C716-4235-8030-97BFF40B2B70}" presName="hierChild5" presStyleCnt="0"/>
      <dgm:spPr/>
    </dgm:pt>
    <dgm:pt modelId="{B1E9204A-0085-4748-B6E3-B59EDB6B02FF}" type="pres">
      <dgm:prSet presAssocID="{5E48943E-53EF-42BA-BAE2-FFE959C25D2E}" presName="Name37" presStyleLbl="parChTrans1D4" presStyleIdx="48" presStyleCnt="56"/>
      <dgm:spPr/>
      <dgm:t>
        <a:bodyPr/>
        <a:lstStyle/>
        <a:p>
          <a:endParaRPr lang="pt-BR"/>
        </a:p>
      </dgm:t>
    </dgm:pt>
    <dgm:pt modelId="{E484F5C4-901D-4EF3-ADFC-669B8E0A096F}" type="pres">
      <dgm:prSet presAssocID="{514468E7-68B1-4A1C-8A70-3B9D2BD46163}" presName="hierRoot2" presStyleCnt="0">
        <dgm:presLayoutVars>
          <dgm:hierBranch val="init"/>
        </dgm:presLayoutVars>
      </dgm:prSet>
      <dgm:spPr/>
    </dgm:pt>
    <dgm:pt modelId="{BF7101E3-2F89-47B6-A62D-180EB4967539}" type="pres">
      <dgm:prSet presAssocID="{514468E7-68B1-4A1C-8A70-3B9D2BD46163}" presName="rootComposite" presStyleCnt="0"/>
      <dgm:spPr/>
    </dgm:pt>
    <dgm:pt modelId="{986D6194-414A-4695-BBDB-EF380595A08A}" type="pres">
      <dgm:prSet presAssocID="{514468E7-68B1-4A1C-8A70-3B9D2BD46163}" presName="rootText" presStyleLbl="node4" presStyleIdx="4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12B54E-4981-428A-8A3C-FD704C6A5BDB}" type="pres">
      <dgm:prSet presAssocID="{514468E7-68B1-4A1C-8A70-3B9D2BD46163}" presName="rootConnector" presStyleLbl="node4" presStyleIdx="48" presStyleCnt="56"/>
      <dgm:spPr/>
      <dgm:t>
        <a:bodyPr/>
        <a:lstStyle/>
        <a:p>
          <a:endParaRPr lang="pt-BR"/>
        </a:p>
      </dgm:t>
    </dgm:pt>
    <dgm:pt modelId="{FF7D216E-DDC8-4509-9B68-E185ED713974}" type="pres">
      <dgm:prSet presAssocID="{514468E7-68B1-4A1C-8A70-3B9D2BD46163}" presName="hierChild4" presStyleCnt="0"/>
      <dgm:spPr/>
    </dgm:pt>
    <dgm:pt modelId="{1E5468A2-6B40-42D3-BC44-DF41CFB030C4}" type="pres">
      <dgm:prSet presAssocID="{514468E7-68B1-4A1C-8A70-3B9D2BD46163}" presName="hierChild5" presStyleCnt="0"/>
      <dgm:spPr/>
    </dgm:pt>
    <dgm:pt modelId="{5CA29928-8AC9-4BE1-B2C9-31DD0985EB03}" type="pres">
      <dgm:prSet presAssocID="{EE92D677-A1A3-4926-B565-7677FD45C04C}" presName="Name37" presStyleLbl="parChTrans1D4" presStyleIdx="49" presStyleCnt="56"/>
      <dgm:spPr/>
      <dgm:t>
        <a:bodyPr/>
        <a:lstStyle/>
        <a:p>
          <a:endParaRPr lang="pt-BR"/>
        </a:p>
      </dgm:t>
    </dgm:pt>
    <dgm:pt modelId="{5C09958C-D791-4F7B-ABD3-77A7E95D9D61}" type="pres">
      <dgm:prSet presAssocID="{75BEB708-1BA6-4F6B-95E5-ECC20B1CCD2A}" presName="hierRoot2" presStyleCnt="0">
        <dgm:presLayoutVars>
          <dgm:hierBranch val="init"/>
        </dgm:presLayoutVars>
      </dgm:prSet>
      <dgm:spPr/>
    </dgm:pt>
    <dgm:pt modelId="{60F089A0-E62B-4E8E-B601-0419FAA8D147}" type="pres">
      <dgm:prSet presAssocID="{75BEB708-1BA6-4F6B-95E5-ECC20B1CCD2A}" presName="rootComposite" presStyleCnt="0"/>
      <dgm:spPr/>
    </dgm:pt>
    <dgm:pt modelId="{52A4F596-44B7-4D8D-8815-678FCAF34F3C}" type="pres">
      <dgm:prSet presAssocID="{75BEB708-1BA6-4F6B-95E5-ECC20B1CCD2A}" presName="rootText" presStyleLbl="node4" presStyleIdx="4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38AA1E-BCE2-4111-AC89-DF26AC8AD852}" type="pres">
      <dgm:prSet presAssocID="{75BEB708-1BA6-4F6B-95E5-ECC20B1CCD2A}" presName="rootConnector" presStyleLbl="node4" presStyleIdx="49" presStyleCnt="56"/>
      <dgm:spPr/>
      <dgm:t>
        <a:bodyPr/>
        <a:lstStyle/>
        <a:p>
          <a:endParaRPr lang="pt-BR"/>
        </a:p>
      </dgm:t>
    </dgm:pt>
    <dgm:pt modelId="{3B07DDF5-5F29-41AA-9FF4-0159FE84AF7F}" type="pres">
      <dgm:prSet presAssocID="{75BEB708-1BA6-4F6B-95E5-ECC20B1CCD2A}" presName="hierChild4" presStyleCnt="0"/>
      <dgm:spPr/>
    </dgm:pt>
    <dgm:pt modelId="{2CD32672-A425-4742-B60A-6DEB8707F37E}" type="pres">
      <dgm:prSet presAssocID="{75BEB708-1BA6-4F6B-95E5-ECC20B1CCD2A}" presName="hierChild5" presStyleCnt="0"/>
      <dgm:spPr/>
    </dgm:pt>
    <dgm:pt modelId="{6AF5C851-806B-4784-8AA7-A868812F465F}" type="pres">
      <dgm:prSet presAssocID="{5C2E33FB-B544-4FA0-A971-C25A0BDFB5F3}" presName="Name37" presStyleLbl="parChTrans1D4" presStyleIdx="50" presStyleCnt="56"/>
      <dgm:spPr/>
      <dgm:t>
        <a:bodyPr/>
        <a:lstStyle/>
        <a:p>
          <a:endParaRPr lang="pt-BR"/>
        </a:p>
      </dgm:t>
    </dgm:pt>
    <dgm:pt modelId="{56068A85-A72F-4A02-B514-F163E9615524}" type="pres">
      <dgm:prSet presAssocID="{75891BF6-2B04-4533-9FF6-C5A26B06D36E}" presName="hierRoot2" presStyleCnt="0">
        <dgm:presLayoutVars>
          <dgm:hierBranch val="init"/>
        </dgm:presLayoutVars>
      </dgm:prSet>
      <dgm:spPr/>
    </dgm:pt>
    <dgm:pt modelId="{D9E8605A-E63B-4A05-ABCE-1EC69544ECAA}" type="pres">
      <dgm:prSet presAssocID="{75891BF6-2B04-4533-9FF6-C5A26B06D36E}" presName="rootComposite" presStyleCnt="0"/>
      <dgm:spPr/>
    </dgm:pt>
    <dgm:pt modelId="{835878BC-DD36-43E2-B916-A1C58D993D8F}" type="pres">
      <dgm:prSet presAssocID="{75891BF6-2B04-4533-9FF6-C5A26B06D36E}" presName="rootText" presStyleLbl="node4" presStyleIdx="5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043A8B-9884-400A-B87B-506B3B902105}" type="pres">
      <dgm:prSet presAssocID="{75891BF6-2B04-4533-9FF6-C5A26B06D36E}" presName="rootConnector" presStyleLbl="node4" presStyleIdx="50" presStyleCnt="56"/>
      <dgm:spPr/>
      <dgm:t>
        <a:bodyPr/>
        <a:lstStyle/>
        <a:p>
          <a:endParaRPr lang="pt-BR"/>
        </a:p>
      </dgm:t>
    </dgm:pt>
    <dgm:pt modelId="{02ACE59C-2816-4E65-9BAC-A3EE3E754C34}" type="pres">
      <dgm:prSet presAssocID="{75891BF6-2B04-4533-9FF6-C5A26B06D36E}" presName="hierChild4" presStyleCnt="0"/>
      <dgm:spPr/>
    </dgm:pt>
    <dgm:pt modelId="{84B99C43-F66E-447D-9B5E-9F55CF770821}" type="pres">
      <dgm:prSet presAssocID="{75891BF6-2B04-4533-9FF6-C5A26B06D36E}" presName="hierChild5" presStyleCnt="0"/>
      <dgm:spPr/>
    </dgm:pt>
    <dgm:pt modelId="{F16B8574-CB18-4FF4-BB06-9C99D0181C67}" type="pres">
      <dgm:prSet presAssocID="{781618CB-6D74-4BCB-AEE2-FAC5CB743DCD}" presName="Name37" presStyleLbl="parChTrans1D4" presStyleIdx="51" presStyleCnt="56"/>
      <dgm:spPr/>
      <dgm:t>
        <a:bodyPr/>
        <a:lstStyle/>
        <a:p>
          <a:endParaRPr lang="pt-BR"/>
        </a:p>
      </dgm:t>
    </dgm:pt>
    <dgm:pt modelId="{309CE942-5182-4C87-BE5D-49C9B43B4297}" type="pres">
      <dgm:prSet presAssocID="{ABFBDFAE-74B1-4476-B6DB-C215E08D23B2}" presName="hierRoot2" presStyleCnt="0">
        <dgm:presLayoutVars>
          <dgm:hierBranch val="init"/>
        </dgm:presLayoutVars>
      </dgm:prSet>
      <dgm:spPr/>
    </dgm:pt>
    <dgm:pt modelId="{03F2F8EF-6715-4270-8F4C-018582246029}" type="pres">
      <dgm:prSet presAssocID="{ABFBDFAE-74B1-4476-B6DB-C215E08D23B2}" presName="rootComposite" presStyleCnt="0"/>
      <dgm:spPr/>
    </dgm:pt>
    <dgm:pt modelId="{99244E41-0E2B-456B-BE89-F9DCFF41E173}" type="pres">
      <dgm:prSet presAssocID="{ABFBDFAE-74B1-4476-B6DB-C215E08D23B2}" presName="rootText" presStyleLbl="node4" presStyleIdx="5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C29E14-915B-4911-AF3F-938CC06FDB8F}" type="pres">
      <dgm:prSet presAssocID="{ABFBDFAE-74B1-4476-B6DB-C215E08D23B2}" presName="rootConnector" presStyleLbl="node4" presStyleIdx="51" presStyleCnt="56"/>
      <dgm:spPr/>
      <dgm:t>
        <a:bodyPr/>
        <a:lstStyle/>
        <a:p>
          <a:endParaRPr lang="pt-BR"/>
        </a:p>
      </dgm:t>
    </dgm:pt>
    <dgm:pt modelId="{DDEEC71E-EE63-4F1C-B0C4-B6D0A99F0012}" type="pres">
      <dgm:prSet presAssocID="{ABFBDFAE-74B1-4476-B6DB-C215E08D23B2}" presName="hierChild4" presStyleCnt="0"/>
      <dgm:spPr/>
    </dgm:pt>
    <dgm:pt modelId="{253FC86B-6A9D-489A-BF1B-5922B3F13111}" type="pres">
      <dgm:prSet presAssocID="{ABFBDFAE-74B1-4476-B6DB-C215E08D23B2}" presName="hierChild5" presStyleCnt="0"/>
      <dgm:spPr/>
    </dgm:pt>
    <dgm:pt modelId="{9FBE78A9-19BD-4D5D-B227-2B297272CF3E}" type="pres">
      <dgm:prSet presAssocID="{2B565085-B755-4347-A27D-DEEF24EBDCBB}" presName="Name37" presStyleLbl="parChTrans1D4" presStyleIdx="52" presStyleCnt="56"/>
      <dgm:spPr/>
      <dgm:t>
        <a:bodyPr/>
        <a:lstStyle/>
        <a:p>
          <a:endParaRPr lang="pt-BR"/>
        </a:p>
      </dgm:t>
    </dgm:pt>
    <dgm:pt modelId="{ECADF0DC-8B99-40F3-821F-C2220AA92688}" type="pres">
      <dgm:prSet presAssocID="{9CAA754C-E6D9-4A46-ABA6-878655BAEF8C}" presName="hierRoot2" presStyleCnt="0">
        <dgm:presLayoutVars>
          <dgm:hierBranch val="init"/>
        </dgm:presLayoutVars>
      </dgm:prSet>
      <dgm:spPr/>
    </dgm:pt>
    <dgm:pt modelId="{684DC398-8653-4042-AE8D-445F2741B8E9}" type="pres">
      <dgm:prSet presAssocID="{9CAA754C-E6D9-4A46-ABA6-878655BAEF8C}" presName="rootComposite" presStyleCnt="0"/>
      <dgm:spPr/>
    </dgm:pt>
    <dgm:pt modelId="{A37DF5B7-4916-4A3B-8A3D-2D2F05D43D81}" type="pres">
      <dgm:prSet presAssocID="{9CAA754C-E6D9-4A46-ABA6-878655BAEF8C}" presName="rootText" presStyleLbl="node4" presStyleIdx="5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D448E9-0848-4D01-972D-E115C810CFB9}" type="pres">
      <dgm:prSet presAssocID="{9CAA754C-E6D9-4A46-ABA6-878655BAEF8C}" presName="rootConnector" presStyleLbl="node4" presStyleIdx="52" presStyleCnt="56"/>
      <dgm:spPr/>
      <dgm:t>
        <a:bodyPr/>
        <a:lstStyle/>
        <a:p>
          <a:endParaRPr lang="pt-BR"/>
        </a:p>
      </dgm:t>
    </dgm:pt>
    <dgm:pt modelId="{42D21EA7-ED8B-4193-BB73-BAD6D91C0E05}" type="pres">
      <dgm:prSet presAssocID="{9CAA754C-E6D9-4A46-ABA6-878655BAEF8C}" presName="hierChild4" presStyleCnt="0"/>
      <dgm:spPr/>
    </dgm:pt>
    <dgm:pt modelId="{8DFE7B83-AD08-4485-BCC9-596D6E5F1BDF}" type="pres">
      <dgm:prSet presAssocID="{9CAA754C-E6D9-4A46-ABA6-878655BAEF8C}" presName="hierChild5" presStyleCnt="0"/>
      <dgm:spPr/>
    </dgm:pt>
    <dgm:pt modelId="{CB2A619C-1D1D-487E-8064-C9A3290FDFE3}" type="pres">
      <dgm:prSet presAssocID="{AEB49E7B-A0A9-4BD9-BB5C-0D12F5F7E3E2}" presName="Name37" presStyleLbl="parChTrans1D4" presStyleIdx="53" presStyleCnt="56"/>
      <dgm:spPr/>
      <dgm:t>
        <a:bodyPr/>
        <a:lstStyle/>
        <a:p>
          <a:endParaRPr lang="pt-BR"/>
        </a:p>
      </dgm:t>
    </dgm:pt>
    <dgm:pt modelId="{F355446A-D629-46C6-B7C4-149A47D9A3FD}" type="pres">
      <dgm:prSet presAssocID="{2C1582BA-1E36-44E1-AB7E-5464369BDF2C}" presName="hierRoot2" presStyleCnt="0">
        <dgm:presLayoutVars>
          <dgm:hierBranch val="init"/>
        </dgm:presLayoutVars>
      </dgm:prSet>
      <dgm:spPr/>
    </dgm:pt>
    <dgm:pt modelId="{9A1787E2-F83C-48E0-9858-BAF04358FCA6}" type="pres">
      <dgm:prSet presAssocID="{2C1582BA-1E36-44E1-AB7E-5464369BDF2C}" presName="rootComposite" presStyleCnt="0"/>
      <dgm:spPr/>
    </dgm:pt>
    <dgm:pt modelId="{63411E3F-B838-4829-8052-20C6D20E8EF6}" type="pres">
      <dgm:prSet presAssocID="{2C1582BA-1E36-44E1-AB7E-5464369BDF2C}" presName="rootText" presStyleLbl="node4" presStyleIdx="5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95C33-B06C-4B2C-9D53-F1B409C1F63D}" type="pres">
      <dgm:prSet presAssocID="{2C1582BA-1E36-44E1-AB7E-5464369BDF2C}" presName="rootConnector" presStyleLbl="node4" presStyleIdx="53" presStyleCnt="56"/>
      <dgm:spPr/>
      <dgm:t>
        <a:bodyPr/>
        <a:lstStyle/>
        <a:p>
          <a:endParaRPr lang="pt-BR"/>
        </a:p>
      </dgm:t>
    </dgm:pt>
    <dgm:pt modelId="{FFAC744D-F352-46E6-9018-64EF5AAB03CF}" type="pres">
      <dgm:prSet presAssocID="{2C1582BA-1E36-44E1-AB7E-5464369BDF2C}" presName="hierChild4" presStyleCnt="0"/>
      <dgm:spPr/>
    </dgm:pt>
    <dgm:pt modelId="{D141B551-D175-4813-8836-49BEA13BBB18}" type="pres">
      <dgm:prSet presAssocID="{2C1582BA-1E36-44E1-AB7E-5464369BDF2C}" presName="hierChild5" presStyleCnt="0"/>
      <dgm:spPr/>
    </dgm:pt>
    <dgm:pt modelId="{BF15F1B2-693B-494A-A908-10490D824F01}" type="pres">
      <dgm:prSet presAssocID="{1B566B84-3B0B-436F-8189-6AC1F2BB3FC5}" presName="Name37" presStyleLbl="parChTrans1D4" presStyleIdx="54" presStyleCnt="56"/>
      <dgm:spPr/>
      <dgm:t>
        <a:bodyPr/>
        <a:lstStyle/>
        <a:p>
          <a:endParaRPr lang="pt-BR"/>
        </a:p>
      </dgm:t>
    </dgm:pt>
    <dgm:pt modelId="{7A200323-3D19-417E-8F1B-01225DB5CBAA}" type="pres">
      <dgm:prSet presAssocID="{E6F355BE-A692-4BCE-AFC3-B464A275299A}" presName="hierRoot2" presStyleCnt="0">
        <dgm:presLayoutVars>
          <dgm:hierBranch val="init"/>
        </dgm:presLayoutVars>
      </dgm:prSet>
      <dgm:spPr/>
    </dgm:pt>
    <dgm:pt modelId="{CEE288C7-4E87-4CB6-9DEB-98EF825CA738}" type="pres">
      <dgm:prSet presAssocID="{E6F355BE-A692-4BCE-AFC3-B464A275299A}" presName="rootComposite" presStyleCnt="0"/>
      <dgm:spPr/>
    </dgm:pt>
    <dgm:pt modelId="{DDCFD6BD-4662-4CA3-A1E8-95F5C86F8CCB}" type="pres">
      <dgm:prSet presAssocID="{E6F355BE-A692-4BCE-AFC3-B464A275299A}" presName="rootText" presStyleLbl="node4" presStyleIdx="5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545642-E1CD-46FB-9E0E-A426D974CE03}" type="pres">
      <dgm:prSet presAssocID="{E6F355BE-A692-4BCE-AFC3-B464A275299A}" presName="rootConnector" presStyleLbl="node4" presStyleIdx="54" presStyleCnt="56"/>
      <dgm:spPr/>
      <dgm:t>
        <a:bodyPr/>
        <a:lstStyle/>
        <a:p>
          <a:endParaRPr lang="pt-BR"/>
        </a:p>
      </dgm:t>
    </dgm:pt>
    <dgm:pt modelId="{93D8AED9-6B96-4C02-A1C8-DF13593AB398}" type="pres">
      <dgm:prSet presAssocID="{E6F355BE-A692-4BCE-AFC3-B464A275299A}" presName="hierChild4" presStyleCnt="0"/>
      <dgm:spPr/>
    </dgm:pt>
    <dgm:pt modelId="{875F30C9-AA32-4FB7-85D7-3AF8AFD7EAFF}" type="pres">
      <dgm:prSet presAssocID="{E6F355BE-A692-4BCE-AFC3-B464A275299A}" presName="hierChild5" presStyleCnt="0"/>
      <dgm:spPr/>
    </dgm:pt>
    <dgm:pt modelId="{38C3BAC5-F2B9-47D4-A175-45EC8237EBD2}" type="pres">
      <dgm:prSet presAssocID="{A69C286E-240E-4664-BECA-C71EDEB14C00}" presName="Name37" presStyleLbl="parChTrans1D4" presStyleIdx="55" presStyleCnt="56"/>
      <dgm:spPr/>
      <dgm:t>
        <a:bodyPr/>
        <a:lstStyle/>
        <a:p>
          <a:endParaRPr lang="pt-BR"/>
        </a:p>
      </dgm:t>
    </dgm:pt>
    <dgm:pt modelId="{6264D847-795E-4E9F-8523-E5696F2E3FDC}" type="pres">
      <dgm:prSet presAssocID="{568786E3-CB59-4DB9-A75B-F3F7C409ACBF}" presName="hierRoot2" presStyleCnt="0">
        <dgm:presLayoutVars>
          <dgm:hierBranch val="init"/>
        </dgm:presLayoutVars>
      </dgm:prSet>
      <dgm:spPr/>
    </dgm:pt>
    <dgm:pt modelId="{41FEC075-FE84-4A3F-B15A-498DE9E852C3}" type="pres">
      <dgm:prSet presAssocID="{568786E3-CB59-4DB9-A75B-F3F7C409ACBF}" presName="rootComposite" presStyleCnt="0"/>
      <dgm:spPr/>
    </dgm:pt>
    <dgm:pt modelId="{0052060F-9BD7-4B5A-8549-A081978AC279}" type="pres">
      <dgm:prSet presAssocID="{568786E3-CB59-4DB9-A75B-F3F7C409ACBF}" presName="rootText" presStyleLbl="node4" presStyleIdx="5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7AC47A-A2B0-4DE8-9D43-2678CB13C875}" type="pres">
      <dgm:prSet presAssocID="{568786E3-CB59-4DB9-A75B-F3F7C409ACBF}" presName="rootConnector" presStyleLbl="node4" presStyleIdx="55" presStyleCnt="56"/>
      <dgm:spPr/>
      <dgm:t>
        <a:bodyPr/>
        <a:lstStyle/>
        <a:p>
          <a:endParaRPr lang="pt-BR"/>
        </a:p>
      </dgm:t>
    </dgm:pt>
    <dgm:pt modelId="{DA3BB5C0-1F7D-40FE-A389-16D11EB65483}" type="pres">
      <dgm:prSet presAssocID="{568786E3-CB59-4DB9-A75B-F3F7C409ACBF}" presName="hierChild4" presStyleCnt="0"/>
      <dgm:spPr/>
    </dgm:pt>
    <dgm:pt modelId="{63267A5D-EDDA-4CA5-97BA-C7E30DD47D10}" type="pres">
      <dgm:prSet presAssocID="{568786E3-CB59-4DB9-A75B-F3F7C409ACBF}" presName="hierChild5" presStyleCnt="0"/>
      <dgm:spPr/>
    </dgm:pt>
    <dgm:pt modelId="{49BEA804-FEDC-4FC1-91F9-CCEF4965AE9B}" type="pres">
      <dgm:prSet presAssocID="{A12CA174-2EA1-4254-A2E2-9C94FA356EC7}" presName="hierChild5" presStyleCnt="0"/>
      <dgm:spPr/>
    </dgm:pt>
    <dgm:pt modelId="{5D05AD12-EF58-4F1B-9AF4-ED0F38A2AA09}" type="pres">
      <dgm:prSet presAssocID="{5E747862-7F4F-48C2-9656-0F2A1029D161}" presName="hierChild5" presStyleCnt="0"/>
      <dgm:spPr/>
    </dgm:pt>
    <dgm:pt modelId="{90530208-50F6-4738-97E8-1B03806E45D4}" type="pres">
      <dgm:prSet presAssocID="{E49793DC-11A4-4FE5-B412-BDD04A01C875}" presName="hierChild5" presStyleCnt="0"/>
      <dgm:spPr/>
    </dgm:pt>
    <dgm:pt modelId="{E43763D7-18FD-467D-8EAE-85AB18E838EB}" type="pres">
      <dgm:prSet presAssocID="{3E71C5FB-B753-47D4-9DCC-13828975B0A2}" presName="hierChild3" presStyleCnt="0"/>
      <dgm:spPr/>
    </dgm:pt>
    <dgm:pt modelId="{DBEBDFEB-4637-4998-A96D-854585899A0A}" type="pres">
      <dgm:prSet presAssocID="{72366353-31E3-4DC0-A317-448EEFEC819D}" presName="Name111" presStyleLbl="parChTrans1D2" presStyleIdx="2" presStyleCnt="3"/>
      <dgm:spPr/>
      <dgm:t>
        <a:bodyPr/>
        <a:lstStyle/>
        <a:p>
          <a:endParaRPr lang="pt-BR"/>
        </a:p>
      </dgm:t>
    </dgm:pt>
    <dgm:pt modelId="{C46F50B6-9260-40D4-8EDA-C4D744CB704D}" type="pres">
      <dgm:prSet presAssocID="{003393E9-8076-4FF8-A132-BE48278ECCD0}" presName="hierRoot3" presStyleCnt="0">
        <dgm:presLayoutVars>
          <dgm:hierBranch val="init"/>
        </dgm:presLayoutVars>
      </dgm:prSet>
      <dgm:spPr/>
    </dgm:pt>
    <dgm:pt modelId="{BD4617B0-3038-4283-B901-BFB92A17F915}" type="pres">
      <dgm:prSet presAssocID="{003393E9-8076-4FF8-A132-BE48278ECCD0}" presName="rootComposite3" presStyleCnt="0"/>
      <dgm:spPr/>
    </dgm:pt>
    <dgm:pt modelId="{E95FA72E-FE12-4EE4-B5BA-A9310B1B1683}" type="pres">
      <dgm:prSet presAssocID="{003393E9-8076-4FF8-A132-BE48278ECCD0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B2EFD6-65D1-4FBD-AB6B-CE2AFFCD618A}" type="pres">
      <dgm:prSet presAssocID="{003393E9-8076-4FF8-A132-BE48278ECCD0}" presName="rootConnector3" presStyleLbl="asst1" presStyleIdx="0" presStyleCnt="1"/>
      <dgm:spPr/>
      <dgm:t>
        <a:bodyPr/>
        <a:lstStyle/>
        <a:p>
          <a:endParaRPr lang="pt-BR"/>
        </a:p>
      </dgm:t>
    </dgm:pt>
    <dgm:pt modelId="{3D2EE40E-BC74-4235-8836-BC0D44B2DCDD}" type="pres">
      <dgm:prSet presAssocID="{003393E9-8076-4FF8-A132-BE48278ECCD0}" presName="hierChild6" presStyleCnt="0"/>
      <dgm:spPr/>
    </dgm:pt>
    <dgm:pt modelId="{7FF6B34B-1FEB-44F0-81FB-A16F743CEE6A}" type="pres">
      <dgm:prSet presAssocID="{003393E9-8076-4FF8-A132-BE48278ECCD0}" presName="hierChild7" presStyleCnt="0"/>
      <dgm:spPr/>
    </dgm:pt>
  </dgm:ptLst>
  <dgm:cxnLst>
    <dgm:cxn modelId="{562A1128-3384-45EA-B677-3D0D23735DA7}" srcId="{6F6C34EC-D04B-4D56-86A3-3E939B149C9F}" destId="{39B8B1D4-80BD-49EE-AD66-399B0CF4CBD7}" srcOrd="5" destOrd="0" parTransId="{B3F0FDA9-A0C9-4B81-91EE-E0C205BC5819}" sibTransId="{55B4F9A6-FA0E-4B1F-902E-20C9C9C1041C}"/>
    <dgm:cxn modelId="{B60799F3-AE50-4F8D-8946-A0731C435863}" type="presOf" srcId="{91B628C4-F28F-4C57-BADA-4C525DD54D79}" destId="{9E6F4F81-FA8E-492E-990E-13AE95215917}" srcOrd="0" destOrd="0" presId="urn:microsoft.com/office/officeart/2005/8/layout/orgChart1"/>
    <dgm:cxn modelId="{0F1C9223-4414-442B-8F33-868870849819}" type="presOf" srcId="{17146953-BB10-4775-A2C8-6BD3AF1E8307}" destId="{AC9CBE74-87D6-4955-99AE-3669B439E49D}" srcOrd="1" destOrd="0" presId="urn:microsoft.com/office/officeart/2005/8/layout/orgChart1"/>
    <dgm:cxn modelId="{04B28D99-A4A7-48B7-91E1-9083811546BF}" type="presOf" srcId="{A019E9A3-76AF-4373-8831-B9D10BF05C12}" destId="{1B23ED6E-AED4-4C1E-BB67-6E14FF32B199}" srcOrd="0" destOrd="0" presId="urn:microsoft.com/office/officeart/2005/8/layout/orgChart1"/>
    <dgm:cxn modelId="{72CC7D68-4EBF-471F-9904-2964D73ACC7C}" type="presOf" srcId="{5E747862-7F4F-48C2-9656-0F2A1029D161}" destId="{34881B9C-2B1C-4E9F-835C-076DDE017804}" srcOrd="1" destOrd="0" presId="urn:microsoft.com/office/officeart/2005/8/layout/orgChart1"/>
    <dgm:cxn modelId="{558ED89F-2BE4-4B62-A725-EBC46A4324FB}" type="presOf" srcId="{D457A40A-56B9-4F4F-B5B7-A69DF2E1F522}" destId="{B4D6615C-1F7F-486C-B62C-F78858FBF129}" srcOrd="1" destOrd="0" presId="urn:microsoft.com/office/officeart/2005/8/layout/orgChart1"/>
    <dgm:cxn modelId="{C5CCB62F-1A70-49D6-B32C-1D8955DA0298}" type="presOf" srcId="{B3CE34A7-3737-4E98-BC58-22D32761C765}" destId="{EF476796-8A6B-44D6-B3F8-F4A6F90AA3D7}" srcOrd="1" destOrd="0" presId="urn:microsoft.com/office/officeart/2005/8/layout/orgChart1"/>
    <dgm:cxn modelId="{3A24B3C9-2C57-4AC0-B91E-E3F318F95A8E}" type="presOf" srcId="{E45D94D1-C699-49D6-8FB7-1A53EF69E9C4}" destId="{8FBFB680-793F-40C1-A7F9-0B639C4AA83E}" srcOrd="1" destOrd="0" presId="urn:microsoft.com/office/officeart/2005/8/layout/orgChart1"/>
    <dgm:cxn modelId="{4EE70ABA-0083-4CF0-92A3-570F78E3440A}" type="presOf" srcId="{75BEB708-1BA6-4F6B-95E5-ECC20B1CCD2A}" destId="{52A4F596-44B7-4D8D-8815-678FCAF34F3C}" srcOrd="0" destOrd="0" presId="urn:microsoft.com/office/officeart/2005/8/layout/orgChart1"/>
    <dgm:cxn modelId="{975ADECA-0D6D-4101-ACC5-036D1BC4D3C3}" type="presOf" srcId="{036F865D-B49C-497C-A28F-FACEB37BE973}" destId="{49A0AAB5-AEB3-4301-86B1-9947C47B5021}" srcOrd="1" destOrd="0" presId="urn:microsoft.com/office/officeart/2005/8/layout/orgChart1"/>
    <dgm:cxn modelId="{DDA5250E-2FA5-42A4-B1BF-AE45368A0CF9}" type="presOf" srcId="{E621B393-E081-4074-9CF7-24B8C04658FF}" destId="{18CEB86C-5759-44C3-A95F-ADFDFEBCCC81}" srcOrd="1" destOrd="0" presId="urn:microsoft.com/office/officeart/2005/8/layout/orgChart1"/>
    <dgm:cxn modelId="{62ED085F-42C7-4582-850F-1E8D0BB9A19D}" type="presOf" srcId="{5A2E9414-479E-446C-A2E4-726DD6DA6FCB}" destId="{1B6E9FE2-4A42-45ED-9630-331A61CD1A61}" srcOrd="0" destOrd="0" presId="urn:microsoft.com/office/officeart/2005/8/layout/orgChart1"/>
    <dgm:cxn modelId="{1AA828A6-0447-4CDA-86B7-FE30B4BFB217}" type="presOf" srcId="{397E882A-8E4B-419F-A35B-3AFC7D7CD9AD}" destId="{D00CDF34-6BD6-4A5E-827E-6DAA92405E58}" srcOrd="0" destOrd="0" presId="urn:microsoft.com/office/officeart/2005/8/layout/orgChart1"/>
    <dgm:cxn modelId="{B88BE953-D3FF-426C-80DA-3AE8B365A31A}" type="presOf" srcId="{DDBCFA16-FF48-4701-9B4A-F21E4666E982}" destId="{B4FC44E5-DB4F-49BB-A2F7-08D9A7617FA3}" srcOrd="1" destOrd="0" presId="urn:microsoft.com/office/officeart/2005/8/layout/orgChart1"/>
    <dgm:cxn modelId="{E778841C-1D3E-4987-96F8-4DFC4CF910A2}" type="presOf" srcId="{29D0BC58-E48F-4187-A5B8-C49CFD41B6F2}" destId="{EDC7E00A-1797-4E09-8012-9CCC654F37F6}" srcOrd="0" destOrd="0" presId="urn:microsoft.com/office/officeart/2005/8/layout/orgChart1"/>
    <dgm:cxn modelId="{474998B0-B91D-4B6E-BEF8-9E9EF3674121}" type="presOf" srcId="{EB43AF72-1C15-4079-BDD3-C856AD333C22}" destId="{6383E483-01F1-40CC-83D5-F4DB42FCEE17}" srcOrd="0" destOrd="0" presId="urn:microsoft.com/office/officeart/2005/8/layout/orgChart1"/>
    <dgm:cxn modelId="{B54217EB-8A52-42A8-A605-0EE3636F70A2}" srcId="{E7F2B5B6-CF87-43D8-956B-865FA12A9832}" destId="{D39555DC-FD40-400A-8291-2B20647F4971}" srcOrd="5" destOrd="0" parTransId="{08F7D90B-DD5F-47B6-918B-EC4EAA8ACAD1}" sibTransId="{C8568792-6B40-4972-A482-C0AC52C997BA}"/>
    <dgm:cxn modelId="{56382EE8-D5E6-446C-89A7-EBA00361F2CB}" type="presOf" srcId="{3E71C5FB-B753-47D4-9DCC-13828975B0A2}" destId="{F45BD869-2D88-4C0A-82C8-8E7C77BA288B}" srcOrd="1" destOrd="0" presId="urn:microsoft.com/office/officeart/2005/8/layout/orgChart1"/>
    <dgm:cxn modelId="{7D23F82D-E6C0-4C11-A4EE-403746E6B956}" srcId="{A12CA174-2EA1-4254-A2E2-9C94FA356EC7}" destId="{568786E3-CB59-4DB9-A75B-F3F7C409ACBF}" srcOrd="8" destOrd="0" parTransId="{A69C286E-240E-4664-BECA-C71EDEB14C00}" sibTransId="{4F1AAD17-152A-442D-93C0-619AF0D7D67A}"/>
    <dgm:cxn modelId="{013AF8A4-8F06-4569-9011-273BC84756C5}" type="presOf" srcId="{8DF21F59-4716-4250-BD7E-144F4D63CBC5}" destId="{322C77DB-BD76-4E86-9D6F-41EA80D6E816}" srcOrd="1" destOrd="0" presId="urn:microsoft.com/office/officeart/2005/8/layout/orgChart1"/>
    <dgm:cxn modelId="{53586120-A1EF-4DD4-9374-D7EF900324DF}" type="presOf" srcId="{E6512187-A44F-40F0-88C3-E2E4C07824B7}" destId="{32B82704-7FA4-42CD-86C6-FF0DB3D1300D}" srcOrd="1" destOrd="0" presId="urn:microsoft.com/office/officeart/2005/8/layout/orgChart1"/>
    <dgm:cxn modelId="{BE44060E-2F3A-41A2-9D6E-9634974900C1}" type="presOf" srcId="{5B650B58-E6B4-4F81-9E92-48805D7BAFC8}" destId="{E78E2A90-FCCD-4F5A-9160-05A457794C0D}" srcOrd="1" destOrd="0" presId="urn:microsoft.com/office/officeart/2005/8/layout/orgChart1"/>
    <dgm:cxn modelId="{D75B7830-AF58-4626-B77C-C70D4D29BD76}" srcId="{036F865D-B49C-497C-A28F-FACEB37BE973}" destId="{D457A40A-56B9-4F4F-B5B7-A69DF2E1F522}" srcOrd="10" destOrd="0" parTransId="{8687A9BC-A114-4542-92D9-DA4890EFFA33}" sibTransId="{9B79AD43-735E-4ACD-BCB3-B2E2FB662828}"/>
    <dgm:cxn modelId="{17E0B75D-882F-4AA2-A747-17185FD990FB}" type="presOf" srcId="{328C9D30-CD38-4F0C-A8AC-D8255B5817AB}" destId="{045A1F4E-D65D-4CED-95B7-21B2AF8EA204}" srcOrd="0" destOrd="0" presId="urn:microsoft.com/office/officeart/2005/8/layout/orgChart1"/>
    <dgm:cxn modelId="{3015DE49-BB22-42D7-AFC6-91AEF3F2EF46}" srcId="{E7F2B5B6-CF87-43D8-956B-865FA12A9832}" destId="{42AB1B98-997E-4DD4-82CB-98CED7A92BF2}" srcOrd="2" destOrd="0" parTransId="{C57D86BF-5B9D-41B8-BC5B-A5BCCB7D5E9E}" sibTransId="{7F738E0C-CD0C-48CE-AB82-F455923C619D}"/>
    <dgm:cxn modelId="{191CBCCD-F3FE-4209-B2CD-B3D736C1F2BB}" type="presOf" srcId="{E45D94D1-C699-49D6-8FB7-1A53EF69E9C4}" destId="{0D4D1DB7-317F-4514-9C9A-833274238A92}" srcOrd="0" destOrd="0" presId="urn:microsoft.com/office/officeart/2005/8/layout/orgChart1"/>
    <dgm:cxn modelId="{145F3EF0-319B-44E3-A797-EBBD60DEF5A8}" type="presOf" srcId="{A1E21DB3-4238-483C-8C46-4651EF0F3427}" destId="{0D6F29F8-F194-44D9-9979-8E77AC533B39}" srcOrd="1" destOrd="0" presId="urn:microsoft.com/office/officeart/2005/8/layout/orgChart1"/>
    <dgm:cxn modelId="{027D87CC-1B11-4722-B1E7-58A785BD41E8}" type="presOf" srcId="{5C2E33FB-B544-4FA0-A971-C25A0BDFB5F3}" destId="{6AF5C851-806B-4784-8AA7-A868812F465F}" srcOrd="0" destOrd="0" presId="urn:microsoft.com/office/officeart/2005/8/layout/orgChart1"/>
    <dgm:cxn modelId="{07DF2F04-AA98-418F-B615-4F17660A76C5}" type="presOf" srcId="{16C2C151-7509-45B4-8172-9938019F1FE3}" destId="{1CF41F55-E010-46A3-95D4-006A58F0FD0B}" srcOrd="0" destOrd="0" presId="urn:microsoft.com/office/officeart/2005/8/layout/orgChart1"/>
    <dgm:cxn modelId="{EB920824-E4AE-4DA2-A467-4BCA98BD6C5C}" type="presOf" srcId="{E7BBAF79-B5DF-4711-94A2-066B816722C0}" destId="{C5669012-804D-4CE6-AEB0-2408B2E26C8B}" srcOrd="1" destOrd="0" presId="urn:microsoft.com/office/officeart/2005/8/layout/orgChart1"/>
    <dgm:cxn modelId="{21AE4FDB-488D-4971-9AAD-6FFBE44784EE}" type="presOf" srcId="{15EDC76C-57B9-43BE-BF45-2205A01BA0A3}" destId="{9E8DB942-C0D1-4FDE-98A8-0335DB18EC80}" srcOrd="0" destOrd="0" presId="urn:microsoft.com/office/officeart/2005/8/layout/orgChart1"/>
    <dgm:cxn modelId="{B0A89856-81F0-4C9B-8785-F7A18A0DDC7A}" type="presOf" srcId="{29D0BC58-E48F-4187-A5B8-C49CFD41B6F2}" destId="{13E5D0CD-F90D-44BD-A3DB-34B6C1A2DFC6}" srcOrd="1" destOrd="0" presId="urn:microsoft.com/office/officeart/2005/8/layout/orgChart1"/>
    <dgm:cxn modelId="{3EDA0763-1682-4F7D-B847-1F61F8F13F1D}" type="presOf" srcId="{A12CA174-2EA1-4254-A2E2-9C94FA356EC7}" destId="{0449E693-20E3-4F69-B022-9F745386C802}" srcOrd="1" destOrd="0" presId="urn:microsoft.com/office/officeart/2005/8/layout/orgChart1"/>
    <dgm:cxn modelId="{0D367CC6-53B0-4C61-84C6-DD9B05B84865}" type="presOf" srcId="{B8AD3FDB-62B5-43CC-8C3E-4F5B3AFF587E}" destId="{B4E3BBEA-AFED-4425-8442-4F10DBF7FC80}" srcOrd="0" destOrd="0" presId="urn:microsoft.com/office/officeart/2005/8/layout/orgChart1"/>
    <dgm:cxn modelId="{7D0A50C8-0F85-4031-ABDD-4D28BB46AC13}" type="presOf" srcId="{16E257D9-552D-418B-80F5-CF8B2A4A81F5}" destId="{77BE4884-B660-4A1A-B5BE-7F76FF5C81A0}" srcOrd="0" destOrd="0" presId="urn:microsoft.com/office/officeart/2005/8/layout/orgChart1"/>
    <dgm:cxn modelId="{C0F4AD72-DBB5-419A-ACA4-0D400A6A1150}" srcId="{6F6C34EC-D04B-4D56-86A3-3E939B149C9F}" destId="{5215C3D3-851F-46CC-A361-F2F3BA144B72}" srcOrd="6" destOrd="0" parTransId="{9DDF8871-299D-4994-ACA0-5CEEF284B657}" sibTransId="{CCA1F8BA-A81E-41A9-AEB1-77E4DDF786D6}"/>
    <dgm:cxn modelId="{AC827D59-11C2-4236-9F78-D70B1A43D225}" type="presOf" srcId="{592EDF8A-A7DA-43DB-849D-96EC567ADCC5}" destId="{8B8CB4FA-2E41-4565-A96D-9831294F274F}" srcOrd="0" destOrd="0" presId="urn:microsoft.com/office/officeart/2005/8/layout/orgChart1"/>
    <dgm:cxn modelId="{5A4FDFD1-FB27-4894-9AB2-5EED1C66FE93}" srcId="{E7F2B5B6-CF87-43D8-956B-865FA12A9832}" destId="{C4A8471A-4B9E-488E-9113-5F14ED685C1C}" srcOrd="10" destOrd="0" parTransId="{D73CDCEA-89C2-455C-A3A3-230942560E3B}" sibTransId="{F51F554D-842C-4702-B230-A2683A344025}"/>
    <dgm:cxn modelId="{4A059223-A254-4666-BCD6-F9939E506005}" type="presOf" srcId="{C4A8471A-4B9E-488E-9113-5F14ED685C1C}" destId="{A4420242-8B48-4351-9761-0D8F5016C3C5}" srcOrd="1" destOrd="0" presId="urn:microsoft.com/office/officeart/2005/8/layout/orgChart1"/>
    <dgm:cxn modelId="{ECA60D84-24CE-45B6-B5F8-73210AFC0188}" type="presOf" srcId="{B3292FCB-66B4-4C67-8DD8-20E8071DF9AB}" destId="{F025432D-3088-4546-B34D-818E97FC84F1}" srcOrd="0" destOrd="0" presId="urn:microsoft.com/office/officeart/2005/8/layout/orgChart1"/>
    <dgm:cxn modelId="{88775CDD-8F49-4274-ACAE-1093BFBAF2CE}" type="presOf" srcId="{A57018D7-84ED-488F-BB9E-3D81E4943144}" destId="{470ED9D4-9131-4301-BA5E-FA66C0F09D24}" srcOrd="0" destOrd="0" presId="urn:microsoft.com/office/officeart/2005/8/layout/orgChart1"/>
    <dgm:cxn modelId="{8EFB885D-98B9-48A4-A970-BC00345B3AA8}" type="presOf" srcId="{CAC00B8C-8726-4518-996D-52DDA6373405}" destId="{0A6EE857-2D80-420A-94A3-783CFC3A9FC3}" srcOrd="0" destOrd="0" presId="urn:microsoft.com/office/officeart/2005/8/layout/orgChart1"/>
    <dgm:cxn modelId="{79865CAF-3A2D-46BF-AA2F-6B540D2302AD}" type="presOf" srcId="{D6C569CA-D673-4E36-AF0A-BFDD06BAA18D}" destId="{FCF382F4-BF9F-405B-8C6D-097A8D248F86}" srcOrd="0" destOrd="0" presId="urn:microsoft.com/office/officeart/2005/8/layout/orgChart1"/>
    <dgm:cxn modelId="{F287EBCE-28E0-4219-B406-FAA9C8EF6035}" srcId="{6A8B354A-8DFF-4438-9E28-0978BD25CCDE}" destId="{6F6C34EC-D04B-4D56-86A3-3E939B149C9F}" srcOrd="0" destOrd="0" parTransId="{C9A2CEE2-9518-4767-ABDA-FEC5C5734C63}" sibTransId="{E8CAF981-1249-410C-A6B4-310045525768}"/>
    <dgm:cxn modelId="{9E273358-C5B7-4997-9729-292D8B5AA5E3}" type="presOf" srcId="{AF7CD24D-0163-4221-AE52-2FADAF1DBDE1}" destId="{60DA8595-BF29-408E-83D9-AB98DA77357C}" srcOrd="0" destOrd="0" presId="urn:microsoft.com/office/officeart/2005/8/layout/orgChart1"/>
    <dgm:cxn modelId="{67FC6038-411D-4B59-AE1D-6AAC1685DF74}" type="presOf" srcId="{036F865D-B49C-497C-A28F-FACEB37BE973}" destId="{A5F04406-A1EA-4D8E-BAAA-8483711364C6}" srcOrd="0" destOrd="0" presId="urn:microsoft.com/office/officeart/2005/8/layout/orgChart1"/>
    <dgm:cxn modelId="{4A489CD4-F3A6-4F6D-B63A-5B6465AD9C66}" type="presOf" srcId="{86437622-ABFF-40FC-948A-2D926A16C9C2}" destId="{7A5859E3-5729-4797-8D5C-D5FED73D0B2E}" srcOrd="0" destOrd="0" presId="urn:microsoft.com/office/officeart/2005/8/layout/orgChart1"/>
    <dgm:cxn modelId="{D42B547A-3BA8-40F1-96E4-8EB7F5FFFB6E}" type="presOf" srcId="{003393E9-8076-4FF8-A132-BE48278ECCD0}" destId="{27B2EFD6-65D1-4FBD-AB6B-CE2AFFCD618A}" srcOrd="1" destOrd="0" presId="urn:microsoft.com/office/officeart/2005/8/layout/orgChart1"/>
    <dgm:cxn modelId="{4C7BA36F-8B2F-4A48-B89C-E4DE33AE0047}" type="presOf" srcId="{A0DB2208-0287-4860-A3E2-FE5A64BEC9DF}" destId="{D0FCADBF-CE78-4AEB-B579-353D551E8E5C}" srcOrd="1" destOrd="0" presId="urn:microsoft.com/office/officeart/2005/8/layout/orgChart1"/>
    <dgm:cxn modelId="{60AB53E8-3752-4692-8C07-5DFCE99B92FC}" type="presOf" srcId="{B8AD3FDB-62B5-43CC-8C3E-4F5B3AFF587E}" destId="{351EEADF-DDE7-4AB0-9115-D51015F932F4}" srcOrd="1" destOrd="0" presId="urn:microsoft.com/office/officeart/2005/8/layout/orgChart1"/>
    <dgm:cxn modelId="{0AFB4EC0-730E-47A3-94A0-0B1D7A8CCC71}" type="presOf" srcId="{DFFEFCBB-A209-4917-9681-660DFA13E64F}" destId="{24FB80E3-61BC-43CE-96CD-B9DABA3064B0}" srcOrd="0" destOrd="0" presId="urn:microsoft.com/office/officeart/2005/8/layout/orgChart1"/>
    <dgm:cxn modelId="{AA7380E7-B510-40BC-B1E0-2B4C6EA73ABC}" type="presOf" srcId="{40BCF024-F5C2-4C0D-BFDB-5643E2836A8D}" destId="{57A54197-CE82-4B07-82C2-7E58390A6116}" srcOrd="0" destOrd="0" presId="urn:microsoft.com/office/officeart/2005/8/layout/orgChart1"/>
    <dgm:cxn modelId="{0E22C312-262B-423E-84AD-7363CDD69F9F}" type="presOf" srcId="{2C1582BA-1E36-44E1-AB7E-5464369BDF2C}" destId="{8F795C33-B06C-4B2C-9D53-F1B409C1F63D}" srcOrd="1" destOrd="0" presId="urn:microsoft.com/office/officeart/2005/8/layout/orgChart1"/>
    <dgm:cxn modelId="{04905492-E17A-4369-9593-EBDFA102E7F9}" type="presOf" srcId="{D457A40A-56B9-4F4F-B5B7-A69DF2E1F522}" destId="{04644049-780B-4B76-AC98-F1618B2945C4}" srcOrd="0" destOrd="0" presId="urn:microsoft.com/office/officeart/2005/8/layout/orgChart1"/>
    <dgm:cxn modelId="{304A997F-55DA-4D80-9628-C733375D91EB}" type="presOf" srcId="{9CAA754C-E6D9-4A46-ABA6-878655BAEF8C}" destId="{A37DF5B7-4916-4A3B-8A3D-2D2F05D43D81}" srcOrd="0" destOrd="0" presId="urn:microsoft.com/office/officeart/2005/8/layout/orgChart1"/>
    <dgm:cxn modelId="{77BD5103-F40A-4440-BF15-EFE3DBCC5037}" type="presOf" srcId="{66BBC26C-D840-4A54-86D3-3188AE28C087}" destId="{0943457C-9117-4233-A82E-3FB56BA0FD75}" srcOrd="0" destOrd="0" presId="urn:microsoft.com/office/officeart/2005/8/layout/orgChart1"/>
    <dgm:cxn modelId="{D456A866-0175-4256-B403-040BE216C01C}" type="presOf" srcId="{B7A998B6-3CFD-4CE5-ABF6-102C39C44168}" destId="{EA1F1C93-8A6B-44B5-8914-66DA45F81B9B}" srcOrd="0" destOrd="0" presId="urn:microsoft.com/office/officeart/2005/8/layout/orgChart1"/>
    <dgm:cxn modelId="{5E311167-4183-429F-A356-95665FCC7EB1}" type="presOf" srcId="{003393E9-8076-4FF8-A132-BE48278ECCD0}" destId="{E95FA72E-FE12-4EE4-B5BA-A9310B1B1683}" srcOrd="0" destOrd="0" presId="urn:microsoft.com/office/officeart/2005/8/layout/orgChart1"/>
    <dgm:cxn modelId="{0CFAC53B-E824-4D2E-B15C-F7D2C8653FB7}" type="presOf" srcId="{D3BB9439-3AF0-42C0-AB8D-88AF1C54095C}" destId="{987392C5-141E-48C7-9DEA-A405C13A54B3}" srcOrd="1" destOrd="0" presId="urn:microsoft.com/office/officeart/2005/8/layout/orgChart1"/>
    <dgm:cxn modelId="{DACB5F75-E6B0-4B7F-B889-0893DBE4864B}" type="presOf" srcId="{779A4152-A6FD-4812-A864-B13B238109FC}" destId="{B0AEACD3-5BE0-482F-A624-72DDEF621B53}" srcOrd="1" destOrd="0" presId="urn:microsoft.com/office/officeart/2005/8/layout/orgChart1"/>
    <dgm:cxn modelId="{02769CF7-5CFE-4187-B32A-7B88BC5D685F}" srcId="{A12CA174-2EA1-4254-A2E2-9C94FA356EC7}" destId="{E6F355BE-A692-4BCE-AFC3-B464A275299A}" srcOrd="7" destOrd="0" parTransId="{1B566B84-3B0B-436F-8189-6AC1F2BB3FC5}" sibTransId="{7936D18A-1163-4F1F-AA07-584F2502FB36}"/>
    <dgm:cxn modelId="{D8F8E9AC-0FC8-4D1C-9BB0-03527B64F00F}" type="presOf" srcId="{CF1E7812-101D-4DF3-A7B5-DAFFB48917D2}" destId="{D4FD6694-D327-44FF-B728-6A169BA638D4}" srcOrd="1" destOrd="0" presId="urn:microsoft.com/office/officeart/2005/8/layout/orgChart1"/>
    <dgm:cxn modelId="{DE86024A-09DC-45A8-9471-0B7B5E896AA2}" type="presOf" srcId="{779A4152-A6FD-4812-A864-B13B238109FC}" destId="{28E62C6E-0011-4AA1-9F7E-0CBB6AA68AD2}" srcOrd="0" destOrd="0" presId="urn:microsoft.com/office/officeart/2005/8/layout/orgChart1"/>
    <dgm:cxn modelId="{F28C6A58-D0A6-408A-8D8F-9079EA53D1CE}" type="presOf" srcId="{75891BF6-2B04-4533-9FF6-C5A26B06D36E}" destId="{6D043A8B-9884-400A-B87B-506B3B902105}" srcOrd="1" destOrd="0" presId="urn:microsoft.com/office/officeart/2005/8/layout/orgChart1"/>
    <dgm:cxn modelId="{837270FC-768F-4196-A4FF-F475D5574D73}" type="presOf" srcId="{08F7D90B-DD5F-47B6-918B-EC4EAA8ACAD1}" destId="{40B3E233-13F6-44C4-848F-703203FF2154}" srcOrd="0" destOrd="0" presId="urn:microsoft.com/office/officeart/2005/8/layout/orgChart1"/>
    <dgm:cxn modelId="{D8BB02FA-5E30-4C22-83B6-2B9884C3AE58}" type="presOf" srcId="{925F4CF3-0DE2-4266-BB71-2D5B5E2E47B9}" destId="{88DD66CC-7DFF-4CBD-A83C-B81F872712CA}" srcOrd="0" destOrd="0" presId="urn:microsoft.com/office/officeart/2005/8/layout/orgChart1"/>
    <dgm:cxn modelId="{DC6A451E-D1D7-4C31-A61C-7C8452589938}" type="presOf" srcId="{C4A8471A-4B9E-488E-9113-5F14ED685C1C}" destId="{23A2510C-DF51-440E-9643-FAC1D69D4554}" srcOrd="0" destOrd="0" presId="urn:microsoft.com/office/officeart/2005/8/layout/orgChart1"/>
    <dgm:cxn modelId="{3F23CB67-4790-4A7C-8CE8-32E3639E25F8}" type="presOf" srcId="{8DF21F59-4716-4250-BD7E-144F4D63CBC5}" destId="{392A2800-04D4-4BCA-A79F-9A9EA3200717}" srcOrd="0" destOrd="0" presId="urn:microsoft.com/office/officeart/2005/8/layout/orgChart1"/>
    <dgm:cxn modelId="{726E5D66-7D55-456B-ADEE-A74EF35B513D}" type="presOf" srcId="{DDBCFA16-FF48-4701-9B4A-F21E4666E982}" destId="{DE2187BC-0901-4F55-A5FA-4A6D618599FD}" srcOrd="0" destOrd="0" presId="urn:microsoft.com/office/officeart/2005/8/layout/orgChart1"/>
    <dgm:cxn modelId="{723BDA4F-10FC-4EC4-843A-ED8923338FB1}" srcId="{6A8B354A-8DFF-4438-9E28-0978BD25CCDE}" destId="{B7A998B6-3CFD-4CE5-ABF6-102C39C44168}" srcOrd="1" destOrd="0" parTransId="{F74A4FB1-16A2-4B5E-A92A-76664DA97325}" sibTransId="{519321E6-724E-4B56-B75B-9A78667F62A4}"/>
    <dgm:cxn modelId="{66BD077D-3193-487B-AC26-805A9C7F8F71}" type="presOf" srcId="{A974D924-41A7-4AEC-8F52-A64CBC1E37F4}" destId="{B37A9B3D-E534-4D0C-8A94-8B37F01BBF99}" srcOrd="0" destOrd="0" presId="urn:microsoft.com/office/officeart/2005/8/layout/orgChart1"/>
    <dgm:cxn modelId="{E84B1A76-5B9F-44D6-AA7C-EA50B20D83CC}" type="presOf" srcId="{1E47E0C3-F305-40E4-9317-CDB2B113F3FC}" destId="{19C1B8F6-53CC-4F21-8506-CCE80C245A6D}" srcOrd="0" destOrd="0" presId="urn:microsoft.com/office/officeart/2005/8/layout/orgChart1"/>
    <dgm:cxn modelId="{8E66EB93-7D70-4165-97DC-999CD69A3069}" srcId="{6F6C34EC-D04B-4D56-86A3-3E939B149C9F}" destId="{397E882A-8E4B-419F-A35B-3AFC7D7CD9AD}" srcOrd="8" destOrd="0" parTransId="{7F3829AB-08D4-42EE-A778-D78F829EF8B9}" sibTransId="{ECC246A9-4F4D-4422-89B9-04D751FD176C}"/>
    <dgm:cxn modelId="{FDB5D20E-AE3A-4AAC-8063-BB90919809D3}" srcId="{66BBC26C-D840-4A54-86D3-3188AE28C087}" destId="{CF1E7812-101D-4DF3-A7B5-DAFFB48917D2}" srcOrd="1" destOrd="0" parTransId="{DFFEFCBB-A209-4917-9681-660DFA13E64F}" sibTransId="{E8EB3A16-FD54-4ADD-B18A-4C74095D1B5C}"/>
    <dgm:cxn modelId="{5F07D8A8-4E89-42A6-811B-32CA55B3909B}" type="presOf" srcId="{BAC8ED56-9041-4B42-94A8-15F81727F6E9}" destId="{C7C00CDA-C5A1-4937-ADD6-4F115E89BE65}" srcOrd="0" destOrd="0" presId="urn:microsoft.com/office/officeart/2005/8/layout/orgChart1"/>
    <dgm:cxn modelId="{F53EAFAF-D116-44B3-A251-6DF29017A6AB}" type="presOf" srcId="{E2983617-B5F4-4C75-81E3-8F79C5CAD3D9}" destId="{78B7BEF3-AEFB-4F51-AAD7-74FA8B80F276}" srcOrd="0" destOrd="0" presId="urn:microsoft.com/office/officeart/2005/8/layout/orgChart1"/>
    <dgm:cxn modelId="{6F80C7E6-532F-48BC-8EF0-B735714C922D}" type="presOf" srcId="{5505AFFD-EF3C-433E-B042-B7089BA0CA6C}" destId="{72776E21-64F2-46DC-BBCB-8EF5423FEC94}" srcOrd="0" destOrd="0" presId="urn:microsoft.com/office/officeart/2005/8/layout/orgChart1"/>
    <dgm:cxn modelId="{28D45EB9-55B6-4C6C-A355-6C1E5449EBB5}" type="presOf" srcId="{BDBE938E-0EB9-42C3-A806-B193872D144A}" destId="{6F7708FE-B68C-411C-8A8D-5EFBF18B3C58}" srcOrd="0" destOrd="0" presId="urn:microsoft.com/office/officeart/2005/8/layout/orgChart1"/>
    <dgm:cxn modelId="{44462340-6698-445B-928D-DCDEE737FE2F}" type="presOf" srcId="{A23490DE-FFAE-4D31-8649-F7A3429DDBC1}" destId="{584F23C7-48B9-4FDA-A0C1-E191680C78A4}" srcOrd="0" destOrd="0" presId="urn:microsoft.com/office/officeart/2005/8/layout/orgChart1"/>
    <dgm:cxn modelId="{6B43E898-3813-4F91-AAF9-8F7248A74EAC}" type="presOf" srcId="{5215C3D3-851F-46CC-A361-F2F3BA144B72}" destId="{4DDB96BE-474E-4630-931B-3AD80045574F}" srcOrd="0" destOrd="0" presId="urn:microsoft.com/office/officeart/2005/8/layout/orgChart1"/>
    <dgm:cxn modelId="{B6A5B3D3-6692-409A-9E81-4B5F39624051}" srcId="{3E71C5FB-B753-47D4-9DCC-13828975B0A2}" destId="{E49793DC-11A4-4FE5-B412-BDD04A01C875}" srcOrd="2" destOrd="0" parTransId="{E91EF19E-5F9E-4407-BB36-B70ED62373C5}" sibTransId="{CE9F42AB-72D8-42F6-AC1D-8832FAE66018}"/>
    <dgm:cxn modelId="{C7708B5D-E01A-4756-9638-0A2037CF94EF}" type="presOf" srcId="{E49793DC-11A4-4FE5-B412-BDD04A01C875}" destId="{E9231F57-B2A8-4B60-B3EB-7B14DA39C96F}" srcOrd="0" destOrd="0" presId="urn:microsoft.com/office/officeart/2005/8/layout/orgChart1"/>
    <dgm:cxn modelId="{E07D3F72-1B48-4629-A095-50EF894A6391}" type="presOf" srcId="{71207E5B-E26C-41C9-8A41-12011AC99E24}" destId="{55224759-248D-4C35-9D3B-1E85F56EB2FE}" srcOrd="0" destOrd="0" presId="urn:microsoft.com/office/officeart/2005/8/layout/orgChart1"/>
    <dgm:cxn modelId="{CA2B7D54-5CC3-4325-8493-97D560CC8B9D}" type="presOf" srcId="{5E747862-7F4F-48C2-9656-0F2A1029D161}" destId="{3F97FD23-B1D6-4209-B638-322A19C06965}" srcOrd="0" destOrd="0" presId="urn:microsoft.com/office/officeart/2005/8/layout/orgChart1"/>
    <dgm:cxn modelId="{042AC9A2-234D-458C-ACB5-2C982B2FE9E2}" type="presOf" srcId="{E0F2B946-63C9-40A9-8DA4-823451445D94}" destId="{7AEA745E-64A3-40EE-B7B1-8567B0CD52D7}" srcOrd="0" destOrd="0" presId="urn:microsoft.com/office/officeart/2005/8/layout/orgChart1"/>
    <dgm:cxn modelId="{E7B7964F-55B5-4E25-A54C-F31964FE317F}" srcId="{E49793DC-11A4-4FE5-B412-BDD04A01C875}" destId="{66BBC26C-D840-4A54-86D3-3188AE28C087}" srcOrd="0" destOrd="0" parTransId="{5BFC7CF1-7C30-48C9-A388-9B1D96528977}" sibTransId="{93F916F0-4522-47F0-B0C1-E262B2F9F953}"/>
    <dgm:cxn modelId="{CD88E303-1AFA-435F-B1A1-8061A431569C}" type="presOf" srcId="{75891BF6-2B04-4533-9FF6-C5A26B06D36E}" destId="{835878BC-DD36-43E2-B916-A1C58D993D8F}" srcOrd="0" destOrd="0" presId="urn:microsoft.com/office/officeart/2005/8/layout/orgChart1"/>
    <dgm:cxn modelId="{E5590C9D-E9AA-4E91-A5CC-977A476A687D}" type="presOf" srcId="{A57018D7-84ED-488F-BB9E-3D81E4943144}" destId="{B089BFF1-7EAC-4617-871D-2CEA92AB29F4}" srcOrd="1" destOrd="0" presId="urn:microsoft.com/office/officeart/2005/8/layout/orgChart1"/>
    <dgm:cxn modelId="{2B2DEB15-E8B2-46E5-B351-2CA70D419CFE}" type="presOf" srcId="{ABFBDFAE-74B1-4476-B6DB-C215E08D23B2}" destId="{1AC29E14-915B-4911-AF3F-938CC06FDB8F}" srcOrd="1" destOrd="0" presId="urn:microsoft.com/office/officeart/2005/8/layout/orgChart1"/>
    <dgm:cxn modelId="{5468F2ED-C85F-4A84-B036-C77B12EED64F}" type="presOf" srcId="{42AB1B98-997E-4DD4-82CB-98CED7A92BF2}" destId="{C3AB7433-9F2E-4A8C-A5F9-A8969A074E88}" srcOrd="0" destOrd="0" presId="urn:microsoft.com/office/officeart/2005/8/layout/orgChart1"/>
    <dgm:cxn modelId="{14083668-1EB9-49E4-9E95-EF239B2EAF4C}" srcId="{B7A998B6-3CFD-4CE5-ABF6-102C39C44168}" destId="{40BCF024-F5C2-4C0D-BFDB-5643E2836A8D}" srcOrd="2" destOrd="0" parTransId="{6032129E-23D8-4962-94D5-ABBFEBC304CD}" sibTransId="{8B0AEF8F-D6D4-4FEF-97D8-A2A1F63D1E32}"/>
    <dgm:cxn modelId="{B727D8C6-7919-4E63-BB86-F3B79FC5D66C}" srcId="{3E71C5FB-B753-47D4-9DCC-13828975B0A2}" destId="{DDBCFA16-FF48-4701-9B4A-F21E4666E982}" srcOrd="1" destOrd="0" parTransId="{91B628C4-F28F-4C57-BADA-4C525DD54D79}" sibTransId="{D8D6F392-D5A7-451D-B7B7-33EB3E0338DE}"/>
    <dgm:cxn modelId="{C87976F7-0DF6-43DD-B0D3-8F52FC7FB608}" srcId="{E7F2B5B6-CF87-43D8-956B-865FA12A9832}" destId="{8DF21F59-4716-4250-BD7E-144F4D63CBC5}" srcOrd="3" destOrd="0" parTransId="{0D775FB3-6EA1-4D27-B7F9-88A660B213AA}" sibTransId="{8975F2F3-D062-4D59-97F9-C087C2321AF1}"/>
    <dgm:cxn modelId="{2DE4B19C-F12E-4954-9A3A-778C1CB717A9}" srcId="{036F865D-B49C-497C-A28F-FACEB37BE973}" destId="{15EDC76C-57B9-43BE-BF45-2205A01BA0A3}" srcOrd="5" destOrd="0" parTransId="{4D9549AF-AF34-48E0-866B-C063EF037D12}" sibTransId="{180205B7-8E6E-4E2C-91F0-5CFDE9E01D52}"/>
    <dgm:cxn modelId="{B09D882E-5F5C-4056-85CC-3A4A9F2F1CD5}" srcId="{036F865D-B49C-497C-A28F-FACEB37BE973}" destId="{2E17DAB0-83AA-4E1C-A393-685377E018BA}" srcOrd="9" destOrd="0" parTransId="{B6068B13-10D0-4540-903D-094B6D761789}" sibTransId="{2D678007-1D34-4BB8-A0B1-14B9DA190469}"/>
    <dgm:cxn modelId="{99BB6038-EEA7-4965-A627-78FEE9857242}" type="presOf" srcId="{5BFC7CF1-7C30-48C9-A388-9B1D96528977}" destId="{2782FA1D-8DAB-47BD-B9E3-D84483375638}" srcOrd="0" destOrd="0" presId="urn:microsoft.com/office/officeart/2005/8/layout/orgChart1"/>
    <dgm:cxn modelId="{6CCE2140-F19C-4BEE-AA78-4DF048FAFB83}" srcId="{036F865D-B49C-497C-A28F-FACEB37BE973}" destId="{16E257D9-552D-418B-80F5-CF8B2A4A81F5}" srcOrd="4" destOrd="0" parTransId="{4E552C99-E3B0-4D8F-AB3B-2707F7D7FF07}" sibTransId="{EED39783-688B-4907-A0BA-BAC8B3196EBE}"/>
    <dgm:cxn modelId="{8B3975CF-3F40-4DF3-8BC7-A71BCDE07BBF}" type="presOf" srcId="{E621B393-E081-4074-9CF7-24B8C04658FF}" destId="{25581C89-F6A7-45B1-806B-D9A774C48FF2}" srcOrd="0" destOrd="0" presId="urn:microsoft.com/office/officeart/2005/8/layout/orgChart1"/>
    <dgm:cxn modelId="{3EBB9851-1692-4370-8E2F-E7DA75B92171}" type="presOf" srcId="{E6512187-A44F-40F0-88C3-E2E4C07824B7}" destId="{C24FF2F0-14AE-4A01-929B-C5D80FE3D200}" srcOrd="0" destOrd="0" presId="urn:microsoft.com/office/officeart/2005/8/layout/orgChart1"/>
    <dgm:cxn modelId="{C9926210-BC1A-4167-92F5-6B529D067A1D}" type="presOf" srcId="{A94B5336-2754-49B3-9294-B4493062AE02}" destId="{CAEEDEE8-8381-4398-8AD3-77635320FB09}" srcOrd="0" destOrd="0" presId="urn:microsoft.com/office/officeart/2005/8/layout/orgChart1"/>
    <dgm:cxn modelId="{7722BE7E-D250-4D08-AF7F-FC69364DFF74}" srcId="{CF1E7812-101D-4DF3-A7B5-DAFFB48917D2}" destId="{E45D94D1-C699-49D6-8FB7-1A53EF69E9C4}" srcOrd="1" destOrd="0" parTransId="{A019E9A3-76AF-4373-8831-B9D10BF05C12}" sibTransId="{6EC14FFF-8118-4AB3-9147-6AC0BCC6A6D4}"/>
    <dgm:cxn modelId="{864DFF00-5AB0-4EA9-AF35-647206E377A9}" type="presOf" srcId="{6F6C34EC-D04B-4D56-86A3-3E939B149C9F}" destId="{AD0BEDBF-F771-40B9-A7A5-DEDE27EC7D0F}" srcOrd="0" destOrd="0" presId="urn:microsoft.com/office/officeart/2005/8/layout/orgChart1"/>
    <dgm:cxn modelId="{2657E1A9-270A-4D4B-B848-85087DC73442}" type="presOf" srcId="{9F200D04-6C2F-4163-B6FC-6A05CBEF6041}" destId="{1B0AD80D-4C61-4684-B864-346A72C8ACDA}" srcOrd="0" destOrd="0" presId="urn:microsoft.com/office/officeart/2005/8/layout/orgChart1"/>
    <dgm:cxn modelId="{EE4A8808-659E-43A1-AD9F-9B88833678C0}" srcId="{6F6C34EC-D04B-4D56-86A3-3E939B149C9F}" destId="{A1E21DB3-4238-483C-8C46-4651EF0F3427}" srcOrd="7" destOrd="0" parTransId="{FBB1AB93-1B13-4A16-9237-214B953783E0}" sibTransId="{C0AE9AFC-3771-4460-B8EB-AAB0BD24D8BE}"/>
    <dgm:cxn modelId="{5DCE22F2-778F-4933-839F-D33149B415D5}" srcId="{036F865D-B49C-497C-A28F-FACEB37BE973}" destId="{85469F26-7E84-4E68-B914-7D140FF6A72E}" srcOrd="7" destOrd="0" parTransId="{01D5BAB2-961F-473A-B3FF-E3EA572DD70A}" sibTransId="{3D0D7D1F-89C8-4436-923E-8DFAB4196D06}"/>
    <dgm:cxn modelId="{B6A948C2-3B11-43A7-BC59-FD8DBD63AFB9}" type="presOf" srcId="{ED918E41-8FEA-4230-B27E-1B60FEB2B6F5}" destId="{E9F17D80-C6B9-48EA-9762-DA965E907594}" srcOrd="1" destOrd="0" presId="urn:microsoft.com/office/officeart/2005/8/layout/orgChart1"/>
    <dgm:cxn modelId="{6D0CE5E9-6074-48E7-8BC3-6362A79F8C3C}" type="presOf" srcId="{17146953-BB10-4775-A2C8-6BD3AF1E8307}" destId="{638B92A1-2DBC-4AD6-83A6-ECA96C4C5705}" srcOrd="0" destOrd="0" presId="urn:microsoft.com/office/officeart/2005/8/layout/orgChart1"/>
    <dgm:cxn modelId="{3089C613-3DA5-4F25-998A-99B79995BB13}" type="presOf" srcId="{B3CE34A7-3737-4E98-BC58-22D32761C765}" destId="{AA015747-1E6A-429B-AD9B-E2148433DBC8}" srcOrd="0" destOrd="0" presId="urn:microsoft.com/office/officeart/2005/8/layout/orgChart1"/>
    <dgm:cxn modelId="{B4830BA8-8BD2-4856-850E-BFFC96BECE4B}" type="presOf" srcId="{39B8B1D4-80BD-49EE-AD66-399B0CF4CBD7}" destId="{EF0180FF-CD88-4D8A-B562-FA2B7B274629}" srcOrd="0" destOrd="0" presId="urn:microsoft.com/office/officeart/2005/8/layout/orgChart1"/>
    <dgm:cxn modelId="{F3F1A9E0-E59D-4061-A51F-FA80A34CD07E}" type="presOf" srcId="{8CFCF336-ACA3-4BDF-9255-F0461DEBF18A}" destId="{7DA07A9E-8A16-4116-92F8-8D90D254EDEC}" srcOrd="0" destOrd="0" presId="urn:microsoft.com/office/officeart/2005/8/layout/orgChart1"/>
    <dgm:cxn modelId="{676D22C9-B0F7-4712-82D1-4759B5B9B709}" srcId="{036F865D-B49C-497C-A28F-FACEB37BE973}" destId="{A0DB2208-0287-4860-A3E2-FE5A64BEC9DF}" srcOrd="8" destOrd="0" parTransId="{2F41C27A-E39C-4022-8C3C-C3D3DD3E646F}" sibTransId="{22C8EFBC-46D0-45B9-BCE3-3E6339D5865F}"/>
    <dgm:cxn modelId="{AD2BD445-88AA-4C23-A69C-46653F89E522}" srcId="{E7F2B5B6-CF87-43D8-956B-865FA12A9832}" destId="{44C92458-6162-43E3-89A4-2E81084BFC0B}" srcOrd="6" destOrd="0" parTransId="{5A2E9414-479E-446C-A2E4-726DD6DA6FCB}" sibTransId="{E75C25CC-32CD-4B0F-8FD4-DBB4A834B9C1}"/>
    <dgm:cxn modelId="{3F2AC8E0-E3A7-472E-A644-B11128B81A0E}" srcId="{6F6C34EC-D04B-4D56-86A3-3E939B149C9F}" destId="{B8AD3FDB-62B5-43CC-8C3E-4F5B3AFF587E}" srcOrd="3" destOrd="0" parTransId="{09C0A2EE-E4B2-42C9-8CB6-C39B37F93CA5}" sibTransId="{03A55EDE-8B71-449C-B0D6-8D6FF4B3C448}"/>
    <dgm:cxn modelId="{1A5780DF-AB6F-4EBA-95AC-99806D79A381}" type="presOf" srcId="{D6455155-8DE5-4F96-86B3-6295D109D78B}" destId="{21C3A946-246C-444D-9867-3EE813888554}" srcOrd="1" destOrd="0" presId="urn:microsoft.com/office/officeart/2005/8/layout/orgChart1"/>
    <dgm:cxn modelId="{3E063938-1838-4E8A-98D0-EDF093092878}" type="presOf" srcId="{16E257D9-552D-418B-80F5-CF8B2A4A81F5}" destId="{1CF9BD50-EF74-4BA8-B055-045C20474701}" srcOrd="1" destOrd="0" presId="urn:microsoft.com/office/officeart/2005/8/layout/orgChart1"/>
    <dgm:cxn modelId="{ABB19268-9D42-4BB9-A752-7F8C9178DF41}" srcId="{BDBE938E-0EB9-42C3-A806-B193872D144A}" destId="{036F865D-B49C-497C-A28F-FACEB37BE973}" srcOrd="0" destOrd="0" parTransId="{86437622-ABFF-40FC-948A-2D926A16C9C2}" sibTransId="{9C6B1986-AB9B-477F-863E-A1FF7C47377B}"/>
    <dgm:cxn modelId="{224B5F98-FA6A-4229-B57A-2FF7CFFDB7FD}" srcId="{E7F2B5B6-CF87-43D8-956B-865FA12A9832}" destId="{D3BB9439-3AF0-42C0-AB8D-88AF1C54095C}" srcOrd="7" destOrd="0" parTransId="{B67B89A4-82EA-44F8-B6C1-3F5C0C4882E2}" sibTransId="{0F7A3DD9-A560-4EBC-90C9-916A2536DDDB}"/>
    <dgm:cxn modelId="{D0CB6AF6-FB64-4B4E-B4EF-B984A8F64C43}" type="presOf" srcId="{09C0A2EE-E4B2-42C9-8CB6-C39B37F93CA5}" destId="{6B02B729-9109-4F1E-B2E6-AA51BFE67673}" srcOrd="0" destOrd="0" presId="urn:microsoft.com/office/officeart/2005/8/layout/orgChart1"/>
    <dgm:cxn modelId="{5C00B694-2911-41EB-A23B-6D8E7702B69A}" type="presOf" srcId="{781618CB-6D74-4BCB-AEE2-FAC5CB743DCD}" destId="{F16B8574-CB18-4FF4-BB06-9C99D0181C67}" srcOrd="0" destOrd="0" presId="urn:microsoft.com/office/officeart/2005/8/layout/orgChart1"/>
    <dgm:cxn modelId="{174D7E1E-B21E-4F22-B32B-E001E756BA57}" type="presOf" srcId="{568786E3-CB59-4DB9-A75B-F3F7C409ACBF}" destId="{0052060F-9BD7-4B5A-8549-A081978AC279}" srcOrd="0" destOrd="0" presId="urn:microsoft.com/office/officeart/2005/8/layout/orgChart1"/>
    <dgm:cxn modelId="{3D370610-31ED-42AB-BDB6-F91B699F3D0A}" type="presOf" srcId="{6DC63F07-3C40-4586-9546-0B182BD07E9B}" destId="{70EBA4A0-CF67-4F6D-A518-A91840F2605A}" srcOrd="0" destOrd="0" presId="urn:microsoft.com/office/officeart/2005/8/layout/orgChart1"/>
    <dgm:cxn modelId="{292EF72E-4ED6-42B0-9FDF-7087C335B504}" srcId="{E7F2B5B6-CF87-43D8-956B-865FA12A9832}" destId="{779A4152-A6FD-4812-A864-B13B238109FC}" srcOrd="1" destOrd="0" parTransId="{AB3EB838-C92F-483C-B532-333A2D91C7DA}" sibTransId="{1B84A41F-86C5-4147-BB31-E85A6D7F5088}"/>
    <dgm:cxn modelId="{C1815C18-1A8A-4B0D-BD5E-196546F23669}" srcId="{E7F2B5B6-CF87-43D8-956B-865FA12A9832}" destId="{17146953-BB10-4775-A2C8-6BD3AF1E8307}" srcOrd="11" destOrd="0" parTransId="{A23490DE-FFAE-4D31-8649-F7A3429DDBC1}" sibTransId="{2AFFCF1D-DE10-4E55-8674-A6827A1EC7CB}"/>
    <dgm:cxn modelId="{BFBF79A5-9439-4879-8BC4-D43B7B5CF6E7}" type="presOf" srcId="{C9A2CEE2-9518-4767-ABDA-FEC5C5734C63}" destId="{BA75525E-AF2A-4871-BEB5-835CA0C6745F}" srcOrd="0" destOrd="0" presId="urn:microsoft.com/office/officeart/2005/8/layout/orgChart1"/>
    <dgm:cxn modelId="{EA9FC46B-3441-4F0C-86AA-FEAA77817E4E}" type="presOf" srcId="{4E552C99-E3B0-4D8F-AB3B-2707F7D7FF07}" destId="{9A7518DC-8FB4-492F-BF0A-2F43AD9D70D6}" srcOrd="0" destOrd="0" presId="urn:microsoft.com/office/officeart/2005/8/layout/orgChart1"/>
    <dgm:cxn modelId="{40DD8CB3-1CBD-4E7F-992C-8A4A96ABCCA1}" type="presOf" srcId="{2B565085-B755-4347-A27D-DEEF24EBDCBB}" destId="{9FBE78A9-19BD-4D5D-B227-2B297272CF3E}" srcOrd="0" destOrd="0" presId="urn:microsoft.com/office/officeart/2005/8/layout/orgChart1"/>
    <dgm:cxn modelId="{8622A296-F5BA-4F94-92B0-A7CF9367B522}" type="presOf" srcId="{9CAA754C-E6D9-4A46-ABA6-878655BAEF8C}" destId="{7BD448E9-0848-4D01-972D-E115C810CFB9}" srcOrd="1" destOrd="0" presId="urn:microsoft.com/office/officeart/2005/8/layout/orgChart1"/>
    <dgm:cxn modelId="{9EFF9066-3A22-47B6-8710-1A4BBE254B39}" type="presOf" srcId="{D39555DC-FD40-400A-8291-2B20647F4971}" destId="{972C6FF3-E1BA-4E88-8065-3F56851B72BD}" srcOrd="1" destOrd="0" presId="urn:microsoft.com/office/officeart/2005/8/layout/orgChart1"/>
    <dgm:cxn modelId="{F0363551-90F0-444F-8A33-DE749D0AC422}" srcId="{DDBCFA16-FF48-4701-9B4A-F21E4666E982}" destId="{6A8B354A-8DFF-4438-9E28-0978BD25CCDE}" srcOrd="1" destOrd="0" parTransId="{8CFCF336-ACA3-4BDF-9255-F0461DEBF18A}" sibTransId="{08856827-D300-4BD1-BB30-89D856D01A85}"/>
    <dgm:cxn modelId="{307BD23C-4C74-45B6-8A18-51A0CEC35E11}" type="presOf" srcId="{42AB1B98-997E-4DD4-82CB-98CED7A92BF2}" destId="{F4E872C2-934B-4231-91E9-8AC9FC5E6A9C}" srcOrd="1" destOrd="0" presId="urn:microsoft.com/office/officeart/2005/8/layout/orgChart1"/>
    <dgm:cxn modelId="{3A3CF9F5-A07E-468B-97B7-059EAC3FE270}" type="presOf" srcId="{5E48943E-53EF-42BA-BAE2-FFE959C25D2E}" destId="{B1E9204A-0085-4748-B6E3-B59EDB6B02FF}" srcOrd="0" destOrd="0" presId="urn:microsoft.com/office/officeart/2005/8/layout/orgChart1"/>
    <dgm:cxn modelId="{A91B6DBE-2E48-4AC5-896A-CC07C14C9B54}" type="presOf" srcId="{E7F2B5B6-CF87-43D8-956B-865FA12A9832}" destId="{7966CEC0-2A6B-4AD4-BE2B-D93BA31C9556}" srcOrd="0" destOrd="0" presId="urn:microsoft.com/office/officeart/2005/8/layout/orgChart1"/>
    <dgm:cxn modelId="{07FA2EC9-32A7-485C-9304-F079885BF422}" srcId="{6F6C34EC-D04B-4D56-86A3-3E939B149C9F}" destId="{E2983617-B5F4-4C75-81E3-8F79C5CAD3D9}" srcOrd="2" destOrd="0" parTransId="{F59FBA88-6DA3-4931-AF85-1FEF48D0FE76}" sibTransId="{97D65DE7-1255-44DD-A3BC-F838D36DB41A}"/>
    <dgm:cxn modelId="{EE99DA56-C2BD-4492-9172-2A3A6D341911}" type="presOf" srcId="{5B650B58-E6B4-4F81-9E92-48805D7BAFC8}" destId="{364764C0-1DEE-4CB7-8635-36A8D87C6C6A}" srcOrd="0" destOrd="0" presId="urn:microsoft.com/office/officeart/2005/8/layout/orgChart1"/>
    <dgm:cxn modelId="{AC3C3DD8-9108-49BF-8467-E36BA5B09B78}" type="presOf" srcId="{0D775FB3-6EA1-4D27-B7F9-88A660B213AA}" destId="{795639F0-130D-4715-81F4-0CC616C64FB3}" srcOrd="0" destOrd="0" presId="urn:microsoft.com/office/officeart/2005/8/layout/orgChart1"/>
    <dgm:cxn modelId="{CE5938A4-A991-41D6-94BB-D8204CA35A4A}" type="presOf" srcId="{39B8B1D4-80BD-49EE-AD66-399B0CF4CBD7}" destId="{247A70D3-1D91-4611-BEC5-D69C7504AD82}" srcOrd="1" destOrd="0" presId="urn:microsoft.com/office/officeart/2005/8/layout/orgChart1"/>
    <dgm:cxn modelId="{BAC802A5-F266-425D-911A-C2844802EDB6}" srcId="{036F865D-B49C-497C-A28F-FACEB37BE973}" destId="{BAC8ED56-9041-4B42-94A8-15F81727F6E9}" srcOrd="2" destOrd="0" parTransId="{6823163E-339E-47B3-B957-04897E98412A}" sibTransId="{1C1DA8F8-92DF-42AA-A310-AF68AD0F31B1}"/>
    <dgm:cxn modelId="{62930BA5-A938-4361-9BEC-9F806292E2F4}" srcId="{A12CA174-2EA1-4254-A2E2-9C94FA356EC7}" destId="{3ADDB50E-C716-4235-8030-97BFF40B2B70}" srcOrd="0" destOrd="0" parTransId="{71207E5B-E26C-41C9-8A41-12011AC99E24}" sibTransId="{6102893D-2211-4EFA-84BB-9067CDD0D224}"/>
    <dgm:cxn modelId="{F1F86ABC-BA08-4AA1-8880-A4DB418CF17A}" srcId="{E49793DC-11A4-4FE5-B412-BDD04A01C875}" destId="{5E747862-7F4F-48C2-9656-0F2A1029D161}" srcOrd="1" destOrd="0" parTransId="{AF7CD24D-0163-4221-AE52-2FADAF1DBDE1}" sibTransId="{708463A1-F645-4522-B160-944144264BAE}"/>
    <dgm:cxn modelId="{1C2D76FF-91A9-4C3F-9298-06CBFF9E2E9C}" type="presOf" srcId="{C5370C20-0426-439A-9DC4-138E02297911}" destId="{54A52D23-8C14-4E39-B1AD-F79849C256E1}" srcOrd="0" destOrd="0" presId="urn:microsoft.com/office/officeart/2005/8/layout/orgChart1"/>
    <dgm:cxn modelId="{CEBC5CDF-116A-4E29-BAD2-334673159C4D}" type="presOf" srcId="{FF731828-F1FB-4C65-AD8B-BA577D11BC61}" destId="{FD57E3D6-B9DE-46A6-A495-8659DDDD82DF}" srcOrd="0" destOrd="0" presId="urn:microsoft.com/office/officeart/2005/8/layout/orgChart1"/>
    <dgm:cxn modelId="{ABD04C72-7AFF-418A-A515-FBFDDB9EDE53}" srcId="{6F6C34EC-D04B-4D56-86A3-3E939B149C9F}" destId="{29D0BC58-E48F-4187-A5B8-C49CFD41B6F2}" srcOrd="0" destOrd="0" parTransId="{A974D924-41A7-4AEC-8F52-A64CBC1E37F4}" sibTransId="{02CFCA18-D650-48A0-B254-6F1FEA773105}"/>
    <dgm:cxn modelId="{556A4B41-AC20-43B2-BDDE-9A90ABFFFBFA}" type="presOf" srcId="{514468E7-68B1-4A1C-8A70-3B9D2BD46163}" destId="{F312B54E-4981-428A-8A3C-FD704C6A5BDB}" srcOrd="1" destOrd="0" presId="urn:microsoft.com/office/officeart/2005/8/layout/orgChart1"/>
    <dgm:cxn modelId="{F277CFDB-E75E-4AF2-B87D-8E9E6A833B06}" type="presOf" srcId="{592EDF8A-A7DA-43DB-849D-96EC567ADCC5}" destId="{B10A94DE-70A4-4D7F-B05A-EFDB63196987}" srcOrd="1" destOrd="0" presId="urn:microsoft.com/office/officeart/2005/8/layout/orgChart1"/>
    <dgm:cxn modelId="{F79B25E1-4F39-4A76-9081-0B0CDA0E4AA1}" type="presOf" srcId="{C57D86BF-5B9D-41B8-BC5B-A5BCCB7D5E9E}" destId="{FB87FCA5-B933-4131-AC98-F72C05C50BEE}" srcOrd="0" destOrd="0" presId="urn:microsoft.com/office/officeart/2005/8/layout/orgChart1"/>
    <dgm:cxn modelId="{1A0C66A3-F6C5-4D55-AD0E-60B4EDA04189}" type="presOf" srcId="{6A0697FA-443C-4159-8BAB-54E9CE102235}" destId="{702E32F7-5B65-4989-9D8F-C88083BDAB0F}" srcOrd="1" destOrd="0" presId="urn:microsoft.com/office/officeart/2005/8/layout/orgChart1"/>
    <dgm:cxn modelId="{2793BE31-9940-4A22-9F84-90A71A8A2060}" srcId="{CF1E7812-101D-4DF3-A7B5-DAFFB48917D2}" destId="{328C9D30-CD38-4F0C-A8AC-D8255B5817AB}" srcOrd="0" destOrd="0" parTransId="{C5370C20-0426-439A-9DC4-138E02297911}" sibTransId="{030F9FD7-A390-4A20-AB50-E4A6D03E43D3}"/>
    <dgm:cxn modelId="{1EC68511-D718-41BE-A280-B8182ACA509A}" srcId="{A12CA174-2EA1-4254-A2E2-9C94FA356EC7}" destId="{514468E7-68B1-4A1C-8A70-3B9D2BD46163}" srcOrd="1" destOrd="0" parTransId="{5E48943E-53EF-42BA-BAE2-FFE959C25D2E}" sibTransId="{17A0AAB3-21EE-4F4C-A55C-EC39E22D2E6D}"/>
    <dgm:cxn modelId="{2C6D88D6-6DE1-4B14-9A21-AEE78C1AC6FC}" type="presOf" srcId="{4680C006-E723-4678-9423-DDC71E5793BF}" destId="{89DFFABD-762C-483F-A5BC-D370A23CBB46}" srcOrd="0" destOrd="0" presId="urn:microsoft.com/office/officeart/2005/8/layout/orgChart1"/>
    <dgm:cxn modelId="{6ABA3F7E-A587-4254-AFAB-FC39000DBC2E}" type="presOf" srcId="{328C9D30-CD38-4F0C-A8AC-D8255B5817AB}" destId="{2F1645D0-CF00-4CAA-AB0A-65F8D3EFC89A}" srcOrd="1" destOrd="0" presId="urn:microsoft.com/office/officeart/2005/8/layout/orgChart1"/>
    <dgm:cxn modelId="{F80109F4-59A9-4F9F-AB3E-22C532FC83B8}" type="presOf" srcId="{AEB49E7B-A0A9-4BD9-BB5C-0D12F5F7E3E2}" destId="{CB2A619C-1D1D-487E-8064-C9A3290FDFE3}" srcOrd="0" destOrd="0" presId="urn:microsoft.com/office/officeart/2005/8/layout/orgChart1"/>
    <dgm:cxn modelId="{64F5273E-00A6-4291-8548-23D8B691C7D2}" type="presOf" srcId="{D6455155-8DE5-4F96-86B3-6295D109D78B}" destId="{A85B6B4B-9EEB-413E-B815-40BB9E6F12D8}" srcOrd="0" destOrd="0" presId="urn:microsoft.com/office/officeart/2005/8/layout/orgChart1"/>
    <dgm:cxn modelId="{A2599104-03D3-481E-91CE-29A867DA1663}" srcId="{036F865D-B49C-497C-A28F-FACEB37BE973}" destId="{9F200D04-6C2F-4163-B6FC-6A05CBEF6041}" srcOrd="12" destOrd="0" parTransId="{4AA34804-2501-4061-B904-8E2F978C5BED}" sibTransId="{472FFA6C-42C4-4C00-BD83-478C3D4848F2}"/>
    <dgm:cxn modelId="{A2AD1167-DB28-4AF6-AB9E-3DE4C4D76FF1}" srcId="{E7F2B5B6-CF87-43D8-956B-865FA12A9832}" destId="{A94B5336-2754-49B3-9294-B4493062AE02}" srcOrd="9" destOrd="0" parTransId="{925F4CF3-0DE2-4266-BB71-2D5B5E2E47B9}" sibTransId="{D70C8C72-698A-4412-A23F-CDA58464865A}"/>
    <dgm:cxn modelId="{1196C1DB-E14E-4EE8-BDA2-17E30E871E40}" srcId="{A12CA174-2EA1-4254-A2E2-9C94FA356EC7}" destId="{75891BF6-2B04-4533-9FF6-C5A26B06D36E}" srcOrd="3" destOrd="0" parTransId="{5C2E33FB-B544-4FA0-A971-C25A0BDFB5F3}" sibTransId="{1926CF70-B7F5-4885-94EF-EAE16BC51726}"/>
    <dgm:cxn modelId="{4D772414-F63F-4CC6-B9ED-81DDEBD5258F}" type="presOf" srcId="{A69C286E-240E-4664-BECA-C71EDEB14C00}" destId="{38C3BAC5-F2B9-47D4-A175-45EC8237EBD2}" srcOrd="0" destOrd="0" presId="urn:microsoft.com/office/officeart/2005/8/layout/orgChart1"/>
    <dgm:cxn modelId="{5EBB9156-50AC-49E3-B24B-02F32B3D4DFA}" type="presOf" srcId="{85469F26-7E84-4E68-B914-7D140FF6A72E}" destId="{1315C1DC-2433-4DC5-B8E7-CF18EA9C90AE}" srcOrd="0" destOrd="0" presId="urn:microsoft.com/office/officeart/2005/8/layout/orgChart1"/>
    <dgm:cxn modelId="{AC4FAEC8-7195-4C85-98B8-E92BAD7F9FA9}" type="presOf" srcId="{397E882A-8E4B-419F-A35B-3AFC7D7CD9AD}" destId="{2A9218BD-F401-49D3-A1B0-136260F066B9}" srcOrd="1" destOrd="0" presId="urn:microsoft.com/office/officeart/2005/8/layout/orgChart1"/>
    <dgm:cxn modelId="{6549E417-719F-46E1-AE28-701E2DE32488}" type="presOf" srcId="{75BEB708-1BA6-4F6B-95E5-ECC20B1CCD2A}" destId="{4C38AA1E-BCE2-4111-AC89-DF26AC8AD852}" srcOrd="1" destOrd="0" presId="urn:microsoft.com/office/officeart/2005/8/layout/orgChart1"/>
    <dgm:cxn modelId="{D91864AC-CC31-43CA-B0AF-DB93E0CF7E85}" type="presOf" srcId="{6032129E-23D8-4962-94D5-ABBFEBC304CD}" destId="{BDC041CE-CEBC-4572-9657-A4465BD23E89}" srcOrd="0" destOrd="0" presId="urn:microsoft.com/office/officeart/2005/8/layout/orgChart1"/>
    <dgm:cxn modelId="{41613858-5A44-4722-8E1B-391D41B57108}" type="presOf" srcId="{A12CA174-2EA1-4254-A2E2-9C94FA356EC7}" destId="{C3C23100-17F3-4187-BE7D-21D25FF295E0}" srcOrd="0" destOrd="0" presId="urn:microsoft.com/office/officeart/2005/8/layout/orgChart1"/>
    <dgm:cxn modelId="{12F9E9BD-3BD7-4985-82F1-DDAE1D57DA02}" type="presOf" srcId="{3E71C5FB-B753-47D4-9DCC-13828975B0A2}" destId="{E65D8129-CB67-4D48-B3AD-1E3237D9F2C0}" srcOrd="0" destOrd="0" presId="urn:microsoft.com/office/officeart/2005/8/layout/orgChart1"/>
    <dgm:cxn modelId="{AD30474F-2D72-49B2-8E02-ABCB78F0446D}" type="presOf" srcId="{B3292FCB-66B4-4C67-8DD8-20E8071DF9AB}" destId="{EF868A8B-BF61-4BCB-B817-34E0BC73C76A}" srcOrd="1" destOrd="0" presId="urn:microsoft.com/office/officeart/2005/8/layout/orgChart1"/>
    <dgm:cxn modelId="{BF4538E4-2AAB-416A-90C6-2B7E6110077D}" type="presOf" srcId="{3ADDB50E-C716-4235-8030-97BFF40B2B70}" destId="{0F779412-6B4D-4BDF-9ED2-F970322E63E8}" srcOrd="1" destOrd="0" presId="urn:microsoft.com/office/officeart/2005/8/layout/orgChart1"/>
    <dgm:cxn modelId="{1E5FBAA5-9686-4AAC-A6A2-1B35E492FBDC}" type="presOf" srcId="{2F41C27A-E39C-4022-8C3C-C3D3DD3E646F}" destId="{93329676-5256-4478-8E0E-AB15A5F830FA}" srcOrd="0" destOrd="0" presId="urn:microsoft.com/office/officeart/2005/8/layout/orgChart1"/>
    <dgm:cxn modelId="{44770954-F567-4A4A-91BF-5428411F2560}" type="presOf" srcId="{5215C3D3-851F-46CC-A361-F2F3BA144B72}" destId="{908332AD-A799-4F49-9E46-CCB22279C8AA}" srcOrd="1" destOrd="0" presId="urn:microsoft.com/office/officeart/2005/8/layout/orgChart1"/>
    <dgm:cxn modelId="{B808C209-902A-4361-A12B-FC75D6558CBE}" type="presOf" srcId="{9DD64EB9-AE17-4045-B0EF-7824A151E2CF}" destId="{CAB19EE7-4700-49BA-940F-E88F8913D448}" srcOrd="0" destOrd="0" presId="urn:microsoft.com/office/officeart/2005/8/layout/orgChart1"/>
    <dgm:cxn modelId="{4C8CB450-8F20-460B-BAA8-1AF67833278A}" type="presOf" srcId="{4D9549AF-AF34-48E0-866B-C063EF037D12}" destId="{8D5E5986-4BD8-4B32-930C-B199657275BC}" srcOrd="0" destOrd="0" presId="urn:microsoft.com/office/officeart/2005/8/layout/orgChart1"/>
    <dgm:cxn modelId="{C8F33CE6-2965-4E52-9CC6-46B7845A3AF6}" type="presOf" srcId="{2E17DAB0-83AA-4E1C-A393-685377E018BA}" destId="{F4FC308C-2731-4D69-8AD2-7B4ADF450DA1}" srcOrd="0" destOrd="0" presId="urn:microsoft.com/office/officeart/2005/8/layout/orgChart1"/>
    <dgm:cxn modelId="{469B1D8E-722F-4C40-AD01-6993C10E089F}" type="presOf" srcId="{DBB9354F-0ECF-4676-B28F-D750482C08B6}" destId="{E5CCCE84-3914-467E-925F-CCFC9D91C3A3}" srcOrd="0" destOrd="0" presId="urn:microsoft.com/office/officeart/2005/8/layout/orgChart1"/>
    <dgm:cxn modelId="{08E6BF39-FBB7-48A7-B6C6-8A432EC6C08E}" type="presOf" srcId="{B3F0FDA9-A0C9-4B81-91EE-E0C205BC5819}" destId="{A84CB377-71ED-44B0-AC46-B25C947B8225}" srcOrd="0" destOrd="0" presId="urn:microsoft.com/office/officeart/2005/8/layout/orgChart1"/>
    <dgm:cxn modelId="{39BE6D35-B7F4-4782-9347-DA66555836B8}" type="presOf" srcId="{9DDF8871-299D-4994-ACA0-5CEEF284B657}" destId="{E8CEF343-1D14-4EDC-837B-B90AE286C2A9}" srcOrd="0" destOrd="0" presId="urn:microsoft.com/office/officeart/2005/8/layout/orgChart1"/>
    <dgm:cxn modelId="{57A4CB66-8D74-4120-9701-C3EC84A2A20A}" type="presOf" srcId="{DDB6B235-C9F5-497C-9FBE-4D3337D8A76E}" destId="{71BA5A12-34F1-4AEC-A5E4-86432F8A4267}" srcOrd="0" destOrd="0" presId="urn:microsoft.com/office/officeart/2005/8/layout/orgChart1"/>
    <dgm:cxn modelId="{E6A6698F-9FFF-49C4-ADCE-DD9C76841FD0}" type="presOf" srcId="{6A8B354A-8DFF-4438-9E28-0978BD25CCDE}" destId="{E03A1774-4ACC-4BB8-931D-A30D75888772}" srcOrd="0" destOrd="0" presId="urn:microsoft.com/office/officeart/2005/8/layout/orgChart1"/>
    <dgm:cxn modelId="{CF49D40E-E32C-4F9F-A83C-4630421BF295}" type="presOf" srcId="{85469F26-7E84-4E68-B914-7D140FF6A72E}" destId="{A7EC3026-F40B-42F0-B898-FEA35E7347C8}" srcOrd="1" destOrd="0" presId="urn:microsoft.com/office/officeart/2005/8/layout/orgChart1"/>
    <dgm:cxn modelId="{671C4E54-EF50-4923-812F-21877959A115}" type="presOf" srcId="{4AA34804-2501-4061-B904-8E2F978C5BED}" destId="{689D51BB-D6C4-4E97-BED5-7B642C5CC993}" srcOrd="0" destOrd="0" presId="urn:microsoft.com/office/officeart/2005/8/layout/orgChart1"/>
    <dgm:cxn modelId="{71A472D4-A3E2-4120-B50B-C37BFB45AAAD}" type="presOf" srcId="{514468E7-68B1-4A1C-8A70-3B9D2BD46163}" destId="{986D6194-414A-4695-BBDB-EF380595A08A}" srcOrd="0" destOrd="0" presId="urn:microsoft.com/office/officeart/2005/8/layout/orgChart1"/>
    <dgm:cxn modelId="{5D981202-0F1C-49AE-ACD1-C888C44FE5E5}" srcId="{DDBCFA16-FF48-4701-9B4A-F21E4666E982}" destId="{BDBE938E-0EB9-42C3-A806-B193872D144A}" srcOrd="0" destOrd="0" parTransId="{E8891F10-A55D-4E77-AE72-7698EEC95996}" sibTransId="{984B7A84-CAD2-470E-9AD2-85BF90BB96EF}"/>
    <dgm:cxn modelId="{5858AD5F-E6EB-4F71-97B8-4388679288D3}" type="presOf" srcId="{D39555DC-FD40-400A-8291-2B20647F4971}" destId="{53D4E2DF-D678-4FCB-946C-9E9D8BAB6E98}" srcOrd="0" destOrd="0" presId="urn:microsoft.com/office/officeart/2005/8/layout/orgChart1"/>
    <dgm:cxn modelId="{FC6FBB5C-D977-4D87-9483-C05A4C680D66}" type="presOf" srcId="{8687A9BC-A114-4542-92D9-DA4890EFFA33}" destId="{A6D2DF91-5EF6-4C6F-9F2D-B194107E06DB}" srcOrd="0" destOrd="0" presId="urn:microsoft.com/office/officeart/2005/8/layout/orgChart1"/>
    <dgm:cxn modelId="{9258F29B-1141-445E-BA57-D750273E0A10}" type="presOf" srcId="{65B06181-9E4B-4CC0-9813-8C0D896FE328}" destId="{76303C12-7114-4E1F-9200-0FE159C1363E}" srcOrd="0" destOrd="0" presId="urn:microsoft.com/office/officeart/2005/8/layout/orgChart1"/>
    <dgm:cxn modelId="{635D44EF-4A1F-41E4-AE37-7939977A0FD1}" type="presOf" srcId="{E91EF19E-5F9E-4407-BB36-B70ED62373C5}" destId="{E2A5F104-5B55-4A8F-8CDB-F4EA1FD3DCA9}" srcOrd="0" destOrd="0" presId="urn:microsoft.com/office/officeart/2005/8/layout/orgChart1"/>
    <dgm:cxn modelId="{A134FEC1-D705-420F-B56A-8A10DC17CF0B}" srcId="{036F865D-B49C-497C-A28F-FACEB37BE973}" destId="{B3292FCB-66B4-4C67-8DD8-20E8071DF9AB}" srcOrd="0" destOrd="0" parTransId="{9DD64EB9-AE17-4045-B0EF-7824A151E2CF}" sibTransId="{1EAAF679-01FE-4694-A0B5-C545C66E5CA5}"/>
    <dgm:cxn modelId="{51FFC9E6-07AB-4D56-B2EE-456A8C0C537F}" type="presOf" srcId="{7F3829AB-08D4-42EE-A778-D78F829EF8B9}" destId="{51183CC0-BB79-4BFA-BFA7-1C8160ECA015}" srcOrd="0" destOrd="0" presId="urn:microsoft.com/office/officeart/2005/8/layout/orgChart1"/>
    <dgm:cxn modelId="{1F3C5457-0B84-4BD2-A84E-93B8DA35CD08}" type="presOf" srcId="{E2983617-B5F4-4C75-81E3-8F79C5CAD3D9}" destId="{2261E60B-9700-4EB6-9076-CBC4203A01E8}" srcOrd="1" destOrd="0" presId="urn:microsoft.com/office/officeart/2005/8/layout/orgChart1"/>
    <dgm:cxn modelId="{E508CF58-BF31-4E8F-94A9-E110DB164543}" type="presOf" srcId="{01D5BAB2-961F-473A-B3FF-E3EA572DD70A}" destId="{5F0A0127-23EC-4E4A-9BD0-57E5038FAA11}" srcOrd="0" destOrd="0" presId="urn:microsoft.com/office/officeart/2005/8/layout/orgChart1"/>
    <dgm:cxn modelId="{E0CDE9AA-6463-4297-B176-B3FAA6F7B5E4}" type="presOf" srcId="{FBB1AB93-1B13-4A16-9237-214B953783E0}" destId="{7B3231E4-8145-4022-AB76-382F65196510}" srcOrd="0" destOrd="0" presId="urn:microsoft.com/office/officeart/2005/8/layout/orgChart1"/>
    <dgm:cxn modelId="{EB4BF5B8-CE7D-467E-91EA-161A219D9404}" type="presOf" srcId="{66BBC26C-D840-4A54-86D3-3188AE28C087}" destId="{EBE6DB65-FC35-458B-A538-DD188730D068}" srcOrd="1" destOrd="0" presId="urn:microsoft.com/office/officeart/2005/8/layout/orgChart1"/>
    <dgm:cxn modelId="{2DEBEDE1-6D5B-4AE6-8C5D-75CA3170090E}" type="presOf" srcId="{6A8B354A-8DFF-4438-9E28-0978BD25CCDE}" destId="{4744F06C-791B-4D4E-803C-CDB7C101F63B}" srcOrd="1" destOrd="0" presId="urn:microsoft.com/office/officeart/2005/8/layout/orgChart1"/>
    <dgm:cxn modelId="{E7ACFFF9-5557-48C3-A5FB-19CB9EC91843}" srcId="{036F865D-B49C-497C-A28F-FACEB37BE973}" destId="{B3CE34A7-3737-4E98-BC58-22D32761C765}" srcOrd="11" destOrd="0" parTransId="{FF731828-F1FB-4C65-AD8B-BA577D11BC61}" sibTransId="{4322ABB2-08C5-494C-8036-122EA89FED4F}"/>
    <dgm:cxn modelId="{EA78C06B-D154-4CCD-8F05-B398D185C756}" type="presOf" srcId="{DDB6B235-C9F5-497C-9FBE-4D3337D8A76E}" destId="{674E48BB-2DD8-4CEE-BEAD-29D50BD7A9F6}" srcOrd="1" destOrd="0" presId="urn:microsoft.com/office/officeart/2005/8/layout/orgChart1"/>
    <dgm:cxn modelId="{93B5DDC1-C627-46E6-8261-CFC9F8AD421D}" type="presOf" srcId="{44C92458-6162-43E3-89A4-2E81084BFC0B}" destId="{BB4BB6AD-6354-48B5-BA4D-B711A8DE7124}" srcOrd="0" destOrd="0" presId="urn:microsoft.com/office/officeart/2005/8/layout/orgChart1"/>
    <dgm:cxn modelId="{A474DE59-A0FE-4828-9B55-A9B1B7C5EBDD}" type="presOf" srcId="{D73CDCEA-89C2-455C-A3A3-230942560E3B}" destId="{E0A62DDC-CEC9-464E-93F6-E0E6D503299A}" srcOrd="0" destOrd="0" presId="urn:microsoft.com/office/officeart/2005/8/layout/orgChart1"/>
    <dgm:cxn modelId="{9BD72D68-3E8F-42E9-BC1C-69B8EFCA37E4}" srcId="{E7F2B5B6-CF87-43D8-956B-865FA12A9832}" destId="{E7BBAF79-B5DF-4711-94A2-066B816722C0}" srcOrd="4" destOrd="0" parTransId="{65B06181-9E4B-4CC0-9813-8C0D896FE328}" sibTransId="{3386B16F-AA17-4982-A098-4BC22C435C63}"/>
    <dgm:cxn modelId="{67B9F703-0318-4F9A-B010-83838524F65A}" type="presOf" srcId="{A0DB2208-0287-4860-A3E2-FE5A64BEC9DF}" destId="{CDB35612-2091-40C2-9966-A02D8958896E}" srcOrd="0" destOrd="0" presId="urn:microsoft.com/office/officeart/2005/8/layout/orgChart1"/>
    <dgm:cxn modelId="{074F063F-9DE1-4562-AD6D-CA6BC6D0C8AA}" type="presOf" srcId="{F59FBA88-6DA3-4931-AF85-1FEF48D0FE76}" destId="{10EDDF8B-068F-483C-AD6D-CB0E40706FAD}" srcOrd="0" destOrd="0" presId="urn:microsoft.com/office/officeart/2005/8/layout/orgChart1"/>
    <dgm:cxn modelId="{509C0B5E-56CA-42B8-9147-4F77301DE789}" type="presOf" srcId="{DBB9354F-0ECF-4676-B28F-D750482C08B6}" destId="{957F2000-842F-4D77-8568-02559EB5B9A4}" srcOrd="1" destOrd="0" presId="urn:microsoft.com/office/officeart/2005/8/layout/orgChart1"/>
    <dgm:cxn modelId="{213FB837-86F0-457B-B1AB-8181FF1DAAF8}" type="presOf" srcId="{E7BBAF79-B5DF-4711-94A2-066B816722C0}" destId="{F3826B60-3081-420F-A9ED-3B3F8889878F}" srcOrd="0" destOrd="0" presId="urn:microsoft.com/office/officeart/2005/8/layout/orgChart1"/>
    <dgm:cxn modelId="{0FF5E60A-3E73-45ED-9C72-19CE45A86549}" srcId="{6F6C34EC-D04B-4D56-86A3-3E939B149C9F}" destId="{5B650B58-E6B4-4F81-9E92-48805D7BAFC8}" srcOrd="9" destOrd="0" parTransId="{64F0A6F7-78A5-47F9-A720-3BEF75DFDDB5}" sibTransId="{1CC21EB7-F3C7-4E27-B0EE-31FBFF38CD12}"/>
    <dgm:cxn modelId="{50EC2079-359D-4982-820C-E70FFD718DE1}" type="presOf" srcId="{ED918E41-8FEA-4230-B27E-1B60FEB2B6F5}" destId="{A517B4CA-8131-4AA8-A48D-6EB97CE1CE80}" srcOrd="0" destOrd="0" presId="urn:microsoft.com/office/officeart/2005/8/layout/orgChart1"/>
    <dgm:cxn modelId="{E71058C7-FFDA-469B-9982-4D9D18F6BF6F}" srcId="{6F6C34EC-D04B-4D56-86A3-3E939B149C9F}" destId="{ED918E41-8FEA-4230-B27E-1B60FEB2B6F5}" srcOrd="1" destOrd="0" parTransId="{6DC63F07-3C40-4586-9546-0B182BD07E9B}" sibTransId="{D5B6E24A-A9D2-4784-82C2-C339150647C9}"/>
    <dgm:cxn modelId="{F31BEB0F-5636-4838-B318-C67EB6BC8839}" type="presOf" srcId="{A1E21DB3-4238-483C-8C46-4651EF0F3427}" destId="{8CE77380-4885-4E29-AFAE-1967FD9D241B}" srcOrd="0" destOrd="0" presId="urn:microsoft.com/office/officeart/2005/8/layout/orgChart1"/>
    <dgm:cxn modelId="{7DBEB3B6-4CEA-44E9-908C-1E4D7065E24C}" type="presOf" srcId="{E49793DC-11A4-4FE5-B412-BDD04A01C875}" destId="{AE6F86C0-0850-495B-860D-6800171FD38C}" srcOrd="1" destOrd="0" presId="urn:microsoft.com/office/officeart/2005/8/layout/orgChart1"/>
    <dgm:cxn modelId="{6A1A2A9A-976F-4DDF-B13D-ACA9604A5F9F}" type="presOf" srcId="{720D1D11-BDEC-4B23-A9CF-84AC59FF8D98}" destId="{98905030-4DAA-49B2-8363-9A215F8558D2}" srcOrd="1" destOrd="0" presId="urn:microsoft.com/office/officeart/2005/8/layout/orgChart1"/>
    <dgm:cxn modelId="{DA064062-A940-4F9F-ACF5-5A62B5AA5B8E}" srcId="{A12CA174-2EA1-4254-A2E2-9C94FA356EC7}" destId="{2C1582BA-1E36-44E1-AB7E-5464369BDF2C}" srcOrd="6" destOrd="0" parTransId="{AEB49E7B-A0A9-4BD9-BB5C-0D12F5F7E3E2}" sibTransId="{039DAECA-5700-4F55-ACCC-0E0DA261F52E}"/>
    <dgm:cxn modelId="{2FB11844-3FB6-4FD4-B5D2-506E33382958}" type="presOf" srcId="{3ADDB50E-C716-4235-8030-97BFF40B2B70}" destId="{2E339C4D-888C-4305-9121-22F0079DA5B4}" srcOrd="0" destOrd="0" presId="urn:microsoft.com/office/officeart/2005/8/layout/orgChart1"/>
    <dgm:cxn modelId="{1630D317-A9E5-4239-9815-8B96B173F857}" srcId="{3E71C5FB-B753-47D4-9DCC-13828975B0A2}" destId="{003393E9-8076-4FF8-A132-BE48278ECCD0}" srcOrd="0" destOrd="0" parTransId="{72366353-31E3-4DC0-A317-448EEFEC819D}" sibTransId="{E71FA8A1-E24F-4509-AEE5-03F2F9FE5478}"/>
    <dgm:cxn modelId="{B8D2A289-546A-45D7-8020-E7E386F0C39C}" type="presOf" srcId="{BDBE938E-0EB9-42C3-A806-B193872D144A}" destId="{F6212447-96C3-4CCE-A629-00BAD2AFB206}" srcOrd="1" destOrd="0" presId="urn:microsoft.com/office/officeart/2005/8/layout/orgChart1"/>
    <dgm:cxn modelId="{F07C3BC9-69C3-4F8E-B5D3-E1B5A7AC3561}" type="presOf" srcId="{AB3EB838-C92F-483C-B532-333A2D91C7DA}" destId="{2209F358-A677-4C5A-8A7B-D5A7AC543204}" srcOrd="0" destOrd="0" presId="urn:microsoft.com/office/officeart/2005/8/layout/orgChart1"/>
    <dgm:cxn modelId="{D47DFED4-0F52-4D8F-8CFB-EA1A31F87DBA}" srcId="{036F865D-B49C-497C-A28F-FACEB37BE973}" destId="{DBB9354F-0ECF-4676-B28F-D750482C08B6}" srcOrd="6" destOrd="0" parTransId="{CAC00B8C-8726-4518-996D-52DDA6373405}" sibTransId="{77E33EAA-77CF-4CB4-A6DD-ECFDB8CC8849}"/>
    <dgm:cxn modelId="{BB588FC7-1191-4EAD-8500-229118357A8A}" srcId="{6F6C34EC-D04B-4D56-86A3-3E939B149C9F}" destId="{E6512187-A44F-40F0-88C3-E2E4C07824B7}" srcOrd="4" destOrd="0" parTransId="{EBD09873-60D5-456F-BB9E-A83723F7634A}" sibTransId="{A5BA61CA-12F7-42F6-A840-CD68DC9562EB}"/>
    <dgm:cxn modelId="{4509F461-EC93-4134-B473-F7DC0D78439B}" srcId="{EB43AF72-1C15-4079-BDD3-C856AD333C22}" destId="{3E71C5FB-B753-47D4-9DCC-13828975B0A2}" srcOrd="0" destOrd="0" parTransId="{B035C497-02DD-4EC8-BBF1-A55D9ECC9A7A}" sibTransId="{8EF95157-66A5-4B41-86DC-D84C0EEA029E}"/>
    <dgm:cxn modelId="{327E82A0-0E44-43A6-A551-1ADE9E702F02}" type="presOf" srcId="{B6068B13-10D0-4540-903D-094B6D761789}" destId="{97C4FE2C-E513-4E22-A211-CF69A433A377}" srcOrd="0" destOrd="0" presId="urn:microsoft.com/office/officeart/2005/8/layout/orgChart1"/>
    <dgm:cxn modelId="{37841759-302F-4BA8-B995-C288D7995AB9}" srcId="{66BBC26C-D840-4A54-86D3-3188AE28C087}" destId="{E7F2B5B6-CF87-43D8-956B-865FA12A9832}" srcOrd="0" destOrd="0" parTransId="{5505AFFD-EF3C-433E-B042-B7089BA0CA6C}" sibTransId="{64AA5113-02A6-4794-B6DC-5D58E26EAC5B}"/>
    <dgm:cxn modelId="{35631E9E-984B-4B3F-889E-B0D52BD45C5A}" type="presOf" srcId="{ABFBDFAE-74B1-4476-B6DB-C215E08D23B2}" destId="{99244E41-0E2B-456B-BE89-F9DCFF41E173}" srcOrd="0" destOrd="0" presId="urn:microsoft.com/office/officeart/2005/8/layout/orgChart1"/>
    <dgm:cxn modelId="{1A7EFD38-136F-4ACA-A9E3-AAB54EEC32B5}" type="presOf" srcId="{2E17DAB0-83AA-4E1C-A393-685377E018BA}" destId="{129EA1D2-012C-4773-B4BD-879CF5BF7186}" srcOrd="1" destOrd="0" presId="urn:microsoft.com/office/officeart/2005/8/layout/orgChart1"/>
    <dgm:cxn modelId="{989D17A5-4A6F-4FD3-8401-DF59E0C20039}" type="presOf" srcId="{F597CECE-331E-4863-AC83-399EF3C3151A}" destId="{3BF036C4-2647-41D5-A2F7-C9D3C91419F1}" srcOrd="0" destOrd="0" presId="urn:microsoft.com/office/officeart/2005/8/layout/orgChart1"/>
    <dgm:cxn modelId="{649CA73B-28AF-4F29-9854-719ECE1926CF}" srcId="{A12CA174-2EA1-4254-A2E2-9C94FA356EC7}" destId="{ABFBDFAE-74B1-4476-B6DB-C215E08D23B2}" srcOrd="4" destOrd="0" parTransId="{781618CB-6D74-4BCB-AEE2-FAC5CB743DCD}" sibTransId="{7DE0CE56-147C-41BD-9CF2-D246C41F4CB6}"/>
    <dgm:cxn modelId="{7A237650-BED6-48A3-BF03-DE98692DEE08}" type="presOf" srcId="{910EC701-6B73-412E-BD9F-A0331CE8B6C6}" destId="{91BDF20E-CD9F-4F77-8347-B48A73AB09DB}" srcOrd="0" destOrd="0" presId="urn:microsoft.com/office/officeart/2005/8/layout/orgChart1"/>
    <dgm:cxn modelId="{0D7A02C6-D23A-4D0B-B661-6CE62BF4C53F}" type="presOf" srcId="{FF5F6635-D83D-4AA9-9656-9744FCFD8BAD}" destId="{0D91F5C4-8DDD-4346-9B44-9DAB026D3F39}" srcOrd="0" destOrd="0" presId="urn:microsoft.com/office/officeart/2005/8/layout/orgChart1"/>
    <dgm:cxn modelId="{9F8DDD36-29C4-46B6-A1A7-F000DFF88691}" type="presOf" srcId="{720D1D11-BDEC-4B23-A9CF-84AC59FF8D98}" destId="{347530D3-BC6E-4C36-9AEB-4D6933CAEA9B}" srcOrd="0" destOrd="0" presId="urn:microsoft.com/office/officeart/2005/8/layout/orgChart1"/>
    <dgm:cxn modelId="{02C19BD8-AF30-449E-982F-FD7374A8598D}" type="presOf" srcId="{E6F355BE-A692-4BCE-AFC3-B464A275299A}" destId="{DDCFD6BD-4662-4CA3-A1E8-95F5C86F8CCB}" srcOrd="0" destOrd="0" presId="urn:microsoft.com/office/officeart/2005/8/layout/orgChart1"/>
    <dgm:cxn modelId="{B86A54BC-A70C-4BF0-AD08-1C964C0848DD}" type="presOf" srcId="{40BCF024-F5C2-4C0D-BFDB-5643E2836A8D}" destId="{08359004-E42B-434B-9560-3E04E1B6B597}" srcOrd="1" destOrd="0" presId="urn:microsoft.com/office/officeart/2005/8/layout/orgChart1"/>
    <dgm:cxn modelId="{4C9EA82F-A0E8-4D40-9888-26FCF52BA56B}" srcId="{A12CA174-2EA1-4254-A2E2-9C94FA356EC7}" destId="{9CAA754C-E6D9-4A46-ABA6-878655BAEF8C}" srcOrd="5" destOrd="0" parTransId="{2B565085-B755-4347-A27D-DEEF24EBDCBB}" sibTransId="{17E48A7D-1387-410B-BF0F-5481410A225C}"/>
    <dgm:cxn modelId="{F894F689-98BE-491C-BEBA-5AFF20E70AD7}" type="presOf" srcId="{568786E3-CB59-4DB9-A75B-F3F7C409ACBF}" destId="{B97AC47A-A2B0-4DE8-9D43-2678CB13C875}" srcOrd="1" destOrd="0" presId="urn:microsoft.com/office/officeart/2005/8/layout/orgChart1"/>
    <dgm:cxn modelId="{D8917563-6E48-4E88-B339-7D43634C15E9}" srcId="{036F865D-B49C-497C-A28F-FACEB37BE973}" destId="{D6455155-8DE5-4F96-86B3-6295D109D78B}" srcOrd="1" destOrd="0" parTransId="{FF5F6635-D83D-4AA9-9656-9744FCFD8BAD}" sibTransId="{DC9EAE20-9AF1-4950-AFEA-D4448A91DDB4}"/>
    <dgm:cxn modelId="{EDA6CA9D-FA78-4BA2-B062-18B89318B305}" type="presOf" srcId="{B7A998B6-3CFD-4CE5-ABF6-102C39C44168}" destId="{FC51E896-9C58-42F2-8E49-D3F56B9E3FD1}" srcOrd="1" destOrd="0" presId="urn:microsoft.com/office/officeart/2005/8/layout/orgChart1"/>
    <dgm:cxn modelId="{0D294E13-EDC5-4B78-B7E9-680F1CD56FA5}" srcId="{E7F2B5B6-CF87-43D8-956B-865FA12A9832}" destId="{E621B393-E081-4074-9CF7-24B8C04658FF}" srcOrd="8" destOrd="0" parTransId="{16C2C151-7509-45B4-8172-9938019F1FE3}" sibTransId="{7B050B97-4134-4614-957D-E7AE736E13E8}"/>
    <dgm:cxn modelId="{6E042F73-FC49-4EAA-973B-06A54FDE862E}" type="presOf" srcId="{9F200D04-6C2F-4163-B6FC-6A05CBEF6041}" destId="{97D06851-5DF3-4820-9E66-BE38AC0028E3}" srcOrd="1" destOrd="0" presId="urn:microsoft.com/office/officeart/2005/8/layout/orgChart1"/>
    <dgm:cxn modelId="{29594227-B839-471F-BC6E-0E6450E5D132}" type="presOf" srcId="{EBD09873-60D5-456F-BB9E-A83723F7634A}" destId="{FB94F875-605E-4FA2-8BCF-41223452A711}" srcOrd="0" destOrd="0" presId="urn:microsoft.com/office/officeart/2005/8/layout/orgChart1"/>
    <dgm:cxn modelId="{A4DF9CAC-3527-4F4E-B9B2-E4C955B469AC}" type="presOf" srcId="{BAC8ED56-9041-4B42-94A8-15F81727F6E9}" destId="{A722B889-428E-409C-BE66-13B81BF8FCF1}" srcOrd="1" destOrd="0" presId="urn:microsoft.com/office/officeart/2005/8/layout/orgChart1"/>
    <dgm:cxn modelId="{0F964822-1D6E-427C-BAB2-F9277FA15D0A}" type="presOf" srcId="{15EDC76C-57B9-43BE-BF45-2205A01BA0A3}" destId="{6818241D-C03D-43DD-B027-19A9928C0050}" srcOrd="1" destOrd="0" presId="urn:microsoft.com/office/officeart/2005/8/layout/orgChart1"/>
    <dgm:cxn modelId="{A5BBD47D-2AF2-4C93-8DBD-7C4A3D105FBF}" type="presOf" srcId="{72366353-31E3-4DC0-A317-448EEFEC819D}" destId="{DBEBDFEB-4637-4998-A96D-854585899A0A}" srcOrd="0" destOrd="0" presId="urn:microsoft.com/office/officeart/2005/8/layout/orgChart1"/>
    <dgm:cxn modelId="{67535C20-A3EE-435D-9A24-1E180853B042}" type="presOf" srcId="{6F6C34EC-D04B-4D56-86A3-3E939B149C9F}" destId="{4AA5F8D1-45A0-4227-A968-66DB05AB6521}" srcOrd="1" destOrd="0" presId="urn:microsoft.com/office/officeart/2005/8/layout/orgChart1"/>
    <dgm:cxn modelId="{FD9B5A5F-DA85-498B-85D6-9FE3B54B8C38}" srcId="{036F865D-B49C-497C-A28F-FACEB37BE973}" destId="{A57018D7-84ED-488F-BB9E-3D81E4943144}" srcOrd="3" destOrd="0" parTransId="{D6C569CA-D673-4E36-AF0A-BFDD06BAA18D}" sibTransId="{A961E919-6747-4FB0-9986-7B1892146F73}"/>
    <dgm:cxn modelId="{F2F25923-D76C-41B0-9072-F8A3A744DF32}" srcId="{E7F2B5B6-CF87-43D8-956B-865FA12A9832}" destId="{6A0697FA-443C-4159-8BAB-54E9CE102235}" srcOrd="0" destOrd="0" parTransId="{E0F2B946-63C9-40A9-8DA4-823451445D94}" sibTransId="{AD2F6430-B6B0-40C7-8704-C5652498B36F}"/>
    <dgm:cxn modelId="{09B64EED-21D2-4B55-BBA0-C4F7A598C128}" type="presOf" srcId="{D3BB9439-3AF0-42C0-AB8D-88AF1C54095C}" destId="{8D6C9E67-C591-46FB-A01A-2FCB2CB5C318}" srcOrd="0" destOrd="0" presId="urn:microsoft.com/office/officeart/2005/8/layout/orgChart1"/>
    <dgm:cxn modelId="{DC198975-2A81-464A-A43A-EA2ED8214018}" type="presOf" srcId="{CF1E7812-101D-4DF3-A7B5-DAFFB48917D2}" destId="{A72721EE-9B92-4279-94F3-F4F5E0ABA357}" srcOrd="0" destOrd="0" presId="urn:microsoft.com/office/officeart/2005/8/layout/orgChart1"/>
    <dgm:cxn modelId="{27928BC9-B30C-4990-86C6-0AFCEBB9350D}" type="presOf" srcId="{64F0A6F7-78A5-47F9-A720-3BEF75DFDDB5}" destId="{FB4FFB1B-EB28-4B83-9F08-B333D2CC8967}" srcOrd="0" destOrd="0" presId="urn:microsoft.com/office/officeart/2005/8/layout/orgChart1"/>
    <dgm:cxn modelId="{31BB14F0-ED0D-431C-A5D8-CB4F6091C508}" srcId="{A12CA174-2EA1-4254-A2E2-9C94FA356EC7}" destId="{75BEB708-1BA6-4F6B-95E5-ECC20B1CCD2A}" srcOrd="2" destOrd="0" parTransId="{EE92D677-A1A3-4926-B565-7677FD45C04C}" sibTransId="{B04EE4AD-993A-4B0E-B535-BE76DE166198}"/>
    <dgm:cxn modelId="{F3778DB1-E970-4CCD-924D-72B6624EC242}" type="presOf" srcId="{2C1582BA-1E36-44E1-AB7E-5464369BDF2C}" destId="{63411E3F-B838-4829-8052-20C6D20E8EF6}" srcOrd="0" destOrd="0" presId="urn:microsoft.com/office/officeart/2005/8/layout/orgChart1"/>
    <dgm:cxn modelId="{7395C684-73DB-4DDD-9A43-8B937A28E30D}" srcId="{CF1E7812-101D-4DF3-A7B5-DAFFB48917D2}" destId="{720D1D11-BDEC-4B23-A9CF-84AC59FF8D98}" srcOrd="2" destOrd="0" parTransId="{F597CECE-331E-4863-AC83-399EF3C3151A}" sibTransId="{16AF6387-63F5-4669-AAD0-BADF2F213C0C}"/>
    <dgm:cxn modelId="{77E8CA7D-9C1C-43D5-9DCB-19F920769F85}" srcId="{B7A998B6-3CFD-4CE5-ABF6-102C39C44168}" destId="{592EDF8A-A7DA-43DB-849D-96EC567ADCC5}" srcOrd="1" destOrd="0" parTransId="{4680C006-E723-4678-9423-DDC71E5793BF}" sibTransId="{11C670BC-1B62-4D3E-B5BB-DB03224CADE8}"/>
    <dgm:cxn modelId="{A93C13A8-329C-40E0-A1E8-6F67D99BE54F}" srcId="{B7A998B6-3CFD-4CE5-ABF6-102C39C44168}" destId="{DDB6B235-C9F5-497C-9FBE-4D3337D8A76E}" srcOrd="0" destOrd="0" parTransId="{1E47E0C3-F305-40E4-9317-CDB2B113F3FC}" sibTransId="{3088286D-D4FC-44B9-B451-80FE889722A5}"/>
    <dgm:cxn modelId="{3F57EB92-4045-429D-89DA-1F4EEAA0AEEF}" type="presOf" srcId="{6823163E-339E-47B3-B957-04897E98412A}" destId="{551BEAEC-A45D-45E8-907B-06154DBD5170}" srcOrd="0" destOrd="0" presId="urn:microsoft.com/office/officeart/2005/8/layout/orgChart1"/>
    <dgm:cxn modelId="{1F0AEAD4-5E21-4517-BC4E-85233463D854}" type="presOf" srcId="{EE92D677-A1A3-4926-B565-7677FD45C04C}" destId="{5CA29928-8AC9-4BE1-B2C9-31DD0985EB03}" srcOrd="0" destOrd="0" presId="urn:microsoft.com/office/officeart/2005/8/layout/orgChart1"/>
    <dgm:cxn modelId="{4C549505-2499-4945-B330-DAF5E8FCE0D1}" type="presOf" srcId="{A94B5336-2754-49B3-9294-B4493062AE02}" destId="{3DAE863F-2CF9-47A8-A8B2-280A6F6DAEB2}" srcOrd="1" destOrd="0" presId="urn:microsoft.com/office/officeart/2005/8/layout/orgChart1"/>
    <dgm:cxn modelId="{577C96D5-619A-40D6-B396-9E7104E3F2B7}" type="presOf" srcId="{1B566B84-3B0B-436F-8189-6AC1F2BB3FC5}" destId="{BF15F1B2-693B-494A-A908-10490D824F01}" srcOrd="0" destOrd="0" presId="urn:microsoft.com/office/officeart/2005/8/layout/orgChart1"/>
    <dgm:cxn modelId="{D520E359-8585-4508-82EC-072E406E511D}" type="presOf" srcId="{E6F355BE-A692-4BCE-AFC3-B464A275299A}" destId="{BC545642-E1CD-46FB-9E0E-A426D974CE03}" srcOrd="1" destOrd="0" presId="urn:microsoft.com/office/officeart/2005/8/layout/orgChart1"/>
    <dgm:cxn modelId="{281F4B4D-8C24-487A-8C1F-0AC3AACEC44C}" type="presOf" srcId="{E8891F10-A55D-4E77-AE72-7698EEC95996}" destId="{BBAB4768-746B-46A7-9B98-C12929FC7D70}" srcOrd="0" destOrd="0" presId="urn:microsoft.com/office/officeart/2005/8/layout/orgChart1"/>
    <dgm:cxn modelId="{1E1F0953-8F57-4C3D-9524-459871339491}" srcId="{5E747862-7F4F-48C2-9656-0F2A1029D161}" destId="{A12CA174-2EA1-4254-A2E2-9C94FA356EC7}" srcOrd="0" destOrd="0" parTransId="{910EC701-6B73-412E-BD9F-A0331CE8B6C6}" sibTransId="{663B9793-92E7-438C-A55C-2ECFF22F9F7B}"/>
    <dgm:cxn modelId="{06267808-4BAB-4D12-B24D-0ED5BE63DD77}" type="presOf" srcId="{E7F2B5B6-CF87-43D8-956B-865FA12A9832}" destId="{31F21690-4CFF-47BE-B911-7F1862704C1D}" srcOrd="1" destOrd="0" presId="urn:microsoft.com/office/officeart/2005/8/layout/orgChart1"/>
    <dgm:cxn modelId="{75488167-4E9C-4B25-8944-A5FCF312A457}" type="presOf" srcId="{F74A4FB1-16A2-4B5E-A92A-76664DA97325}" destId="{87971659-7FAE-464E-A241-B1901404F4DF}" srcOrd="0" destOrd="0" presId="urn:microsoft.com/office/officeart/2005/8/layout/orgChart1"/>
    <dgm:cxn modelId="{3A90849A-4052-49D9-BA03-0A13E727A0D7}" type="presOf" srcId="{B67B89A4-82EA-44F8-B6C1-3F5C0C4882E2}" destId="{FB462F9E-37A4-4364-B61F-8744B5644546}" srcOrd="0" destOrd="0" presId="urn:microsoft.com/office/officeart/2005/8/layout/orgChart1"/>
    <dgm:cxn modelId="{F37A2133-0B39-4E96-AE09-E03BE3CFB6E2}" type="presOf" srcId="{44C92458-6162-43E3-89A4-2E81084BFC0B}" destId="{A356A744-9CF5-4DA5-BFC0-EC31A34218D5}" srcOrd="1" destOrd="0" presId="urn:microsoft.com/office/officeart/2005/8/layout/orgChart1"/>
    <dgm:cxn modelId="{49C40D50-AD88-464D-B351-64BA63E063A5}" type="presOf" srcId="{6A0697FA-443C-4159-8BAB-54E9CE102235}" destId="{CA498863-A530-456E-A0E2-3F60EEB96735}" srcOrd="0" destOrd="0" presId="urn:microsoft.com/office/officeart/2005/8/layout/orgChart1"/>
    <dgm:cxn modelId="{2AA94E79-7206-4C27-89DC-8DCB70EA05B0}" type="presParOf" srcId="{6383E483-01F1-40CC-83D5-F4DB42FCEE17}" destId="{4742793B-C77D-4EA9-B156-95B29A9EA7C4}" srcOrd="0" destOrd="0" presId="urn:microsoft.com/office/officeart/2005/8/layout/orgChart1"/>
    <dgm:cxn modelId="{D9ECADCF-A9D8-4462-BD76-056E85FA31F7}" type="presParOf" srcId="{4742793B-C77D-4EA9-B156-95B29A9EA7C4}" destId="{BBA0B057-D935-4389-97FC-484EFDA0D670}" srcOrd="0" destOrd="0" presId="urn:microsoft.com/office/officeart/2005/8/layout/orgChart1"/>
    <dgm:cxn modelId="{ED2F4578-F231-41A9-8DF7-97E644296493}" type="presParOf" srcId="{BBA0B057-D935-4389-97FC-484EFDA0D670}" destId="{E65D8129-CB67-4D48-B3AD-1E3237D9F2C0}" srcOrd="0" destOrd="0" presId="urn:microsoft.com/office/officeart/2005/8/layout/orgChart1"/>
    <dgm:cxn modelId="{2BB2584D-8945-4EC4-83F3-17ED4577EBE3}" type="presParOf" srcId="{BBA0B057-D935-4389-97FC-484EFDA0D670}" destId="{F45BD869-2D88-4C0A-82C8-8E7C77BA288B}" srcOrd="1" destOrd="0" presId="urn:microsoft.com/office/officeart/2005/8/layout/orgChart1"/>
    <dgm:cxn modelId="{0F13DC58-AABE-434E-A806-9869BD43AD62}" type="presParOf" srcId="{4742793B-C77D-4EA9-B156-95B29A9EA7C4}" destId="{FBC88906-8579-4D8E-AD57-5EB5A388AE64}" srcOrd="1" destOrd="0" presId="urn:microsoft.com/office/officeart/2005/8/layout/orgChart1"/>
    <dgm:cxn modelId="{92C571C0-B9DA-4B4F-8B7B-38D01401DF9C}" type="presParOf" srcId="{FBC88906-8579-4D8E-AD57-5EB5A388AE64}" destId="{9E6F4F81-FA8E-492E-990E-13AE95215917}" srcOrd="0" destOrd="0" presId="urn:microsoft.com/office/officeart/2005/8/layout/orgChart1"/>
    <dgm:cxn modelId="{B1AA5D2D-9F85-48B1-9B9B-DB19BD51CCFF}" type="presParOf" srcId="{FBC88906-8579-4D8E-AD57-5EB5A388AE64}" destId="{090393CB-0900-4BD4-8B10-8891669B4C1E}" srcOrd="1" destOrd="0" presId="urn:microsoft.com/office/officeart/2005/8/layout/orgChart1"/>
    <dgm:cxn modelId="{25036EA3-756F-4172-9615-8DDD8813F93E}" type="presParOf" srcId="{090393CB-0900-4BD4-8B10-8891669B4C1E}" destId="{F4B650AA-53D6-4DC0-8E2E-3559F67F44D7}" srcOrd="0" destOrd="0" presId="urn:microsoft.com/office/officeart/2005/8/layout/orgChart1"/>
    <dgm:cxn modelId="{DBCBB11A-7FF9-41AB-9168-CCCE39C94709}" type="presParOf" srcId="{F4B650AA-53D6-4DC0-8E2E-3559F67F44D7}" destId="{DE2187BC-0901-4F55-A5FA-4A6D618599FD}" srcOrd="0" destOrd="0" presId="urn:microsoft.com/office/officeart/2005/8/layout/orgChart1"/>
    <dgm:cxn modelId="{140B1104-38AC-4F8B-AA56-7D14E7886CAC}" type="presParOf" srcId="{F4B650AA-53D6-4DC0-8E2E-3559F67F44D7}" destId="{B4FC44E5-DB4F-49BB-A2F7-08D9A7617FA3}" srcOrd="1" destOrd="0" presId="urn:microsoft.com/office/officeart/2005/8/layout/orgChart1"/>
    <dgm:cxn modelId="{60692D94-44D8-4A7C-AE3E-0849D1D1847F}" type="presParOf" srcId="{090393CB-0900-4BD4-8B10-8891669B4C1E}" destId="{1DDEB286-35D6-4862-B8D7-926B72C6850B}" srcOrd="1" destOrd="0" presId="urn:microsoft.com/office/officeart/2005/8/layout/orgChart1"/>
    <dgm:cxn modelId="{E85174C5-9C22-4524-876D-956D87DFA356}" type="presParOf" srcId="{1DDEB286-35D6-4862-B8D7-926B72C6850B}" destId="{BBAB4768-746B-46A7-9B98-C12929FC7D70}" srcOrd="0" destOrd="0" presId="urn:microsoft.com/office/officeart/2005/8/layout/orgChart1"/>
    <dgm:cxn modelId="{200470B8-1166-4393-91B7-25D416459825}" type="presParOf" srcId="{1DDEB286-35D6-4862-B8D7-926B72C6850B}" destId="{4C4952DC-CDF7-4B0B-9C44-F62E29191FE8}" srcOrd="1" destOrd="0" presId="urn:microsoft.com/office/officeart/2005/8/layout/orgChart1"/>
    <dgm:cxn modelId="{93BE5EA2-5BD3-4D49-81E0-37FECB203D33}" type="presParOf" srcId="{4C4952DC-CDF7-4B0B-9C44-F62E29191FE8}" destId="{F2285016-2493-4A7B-83DF-FCAC2F206FEF}" srcOrd="0" destOrd="0" presId="urn:microsoft.com/office/officeart/2005/8/layout/orgChart1"/>
    <dgm:cxn modelId="{1C931EE0-448D-4D83-A156-ADCC7E8DCA00}" type="presParOf" srcId="{F2285016-2493-4A7B-83DF-FCAC2F206FEF}" destId="{6F7708FE-B68C-411C-8A8D-5EFBF18B3C58}" srcOrd="0" destOrd="0" presId="urn:microsoft.com/office/officeart/2005/8/layout/orgChart1"/>
    <dgm:cxn modelId="{48C44868-54B8-4E87-B767-20E5B4EC5C65}" type="presParOf" srcId="{F2285016-2493-4A7B-83DF-FCAC2F206FEF}" destId="{F6212447-96C3-4CCE-A629-00BAD2AFB206}" srcOrd="1" destOrd="0" presId="urn:microsoft.com/office/officeart/2005/8/layout/orgChart1"/>
    <dgm:cxn modelId="{BD6BB8F5-C11E-4A6A-B836-51C6928F1171}" type="presParOf" srcId="{4C4952DC-CDF7-4B0B-9C44-F62E29191FE8}" destId="{5FCED55B-B992-4AE3-A06A-6BD42FF8461B}" srcOrd="1" destOrd="0" presId="urn:microsoft.com/office/officeart/2005/8/layout/orgChart1"/>
    <dgm:cxn modelId="{F00F4622-EA79-423C-B3B8-5D1CB0AAB3C2}" type="presParOf" srcId="{5FCED55B-B992-4AE3-A06A-6BD42FF8461B}" destId="{7A5859E3-5729-4797-8D5C-D5FED73D0B2E}" srcOrd="0" destOrd="0" presId="urn:microsoft.com/office/officeart/2005/8/layout/orgChart1"/>
    <dgm:cxn modelId="{35E15529-565C-421A-B909-63330FC3D841}" type="presParOf" srcId="{5FCED55B-B992-4AE3-A06A-6BD42FF8461B}" destId="{CFB57F53-0B4F-493D-A52D-79AA804A8306}" srcOrd="1" destOrd="0" presId="urn:microsoft.com/office/officeart/2005/8/layout/orgChart1"/>
    <dgm:cxn modelId="{6A7527A1-16E4-4996-BB2F-C75AF4A92FC9}" type="presParOf" srcId="{CFB57F53-0B4F-493D-A52D-79AA804A8306}" destId="{5295D36D-854F-4141-A185-2CC669350029}" srcOrd="0" destOrd="0" presId="urn:microsoft.com/office/officeart/2005/8/layout/orgChart1"/>
    <dgm:cxn modelId="{01A55250-0102-41E7-913E-B2EAF7C2AC96}" type="presParOf" srcId="{5295D36D-854F-4141-A185-2CC669350029}" destId="{A5F04406-A1EA-4D8E-BAAA-8483711364C6}" srcOrd="0" destOrd="0" presId="urn:microsoft.com/office/officeart/2005/8/layout/orgChart1"/>
    <dgm:cxn modelId="{A6684A33-089D-46C0-B3D3-BBB864A6A140}" type="presParOf" srcId="{5295D36D-854F-4141-A185-2CC669350029}" destId="{49A0AAB5-AEB3-4301-86B1-9947C47B5021}" srcOrd="1" destOrd="0" presId="urn:microsoft.com/office/officeart/2005/8/layout/orgChart1"/>
    <dgm:cxn modelId="{248B74B5-8051-41BC-92EB-9808C961BDDF}" type="presParOf" srcId="{CFB57F53-0B4F-493D-A52D-79AA804A8306}" destId="{E65244D5-E90A-4C49-B65C-B443F8A52694}" srcOrd="1" destOrd="0" presId="urn:microsoft.com/office/officeart/2005/8/layout/orgChart1"/>
    <dgm:cxn modelId="{D99D838E-E78E-4D75-ABBB-257053F52266}" type="presParOf" srcId="{E65244D5-E90A-4C49-B65C-B443F8A52694}" destId="{CAB19EE7-4700-49BA-940F-E88F8913D448}" srcOrd="0" destOrd="0" presId="urn:microsoft.com/office/officeart/2005/8/layout/orgChart1"/>
    <dgm:cxn modelId="{2AF0B33F-80D5-492D-B68F-14E1B9F8C1CD}" type="presParOf" srcId="{E65244D5-E90A-4C49-B65C-B443F8A52694}" destId="{EEEFBC97-6C64-415D-8F50-3417004CF173}" srcOrd="1" destOrd="0" presId="urn:microsoft.com/office/officeart/2005/8/layout/orgChart1"/>
    <dgm:cxn modelId="{B3737ADD-51C4-46F5-9EDB-8836AA0BEF79}" type="presParOf" srcId="{EEEFBC97-6C64-415D-8F50-3417004CF173}" destId="{27DFF6B7-727F-400C-9F6F-932A93645953}" srcOrd="0" destOrd="0" presId="urn:microsoft.com/office/officeart/2005/8/layout/orgChart1"/>
    <dgm:cxn modelId="{2B3D3E76-86E9-4970-A767-683257B81B3B}" type="presParOf" srcId="{27DFF6B7-727F-400C-9F6F-932A93645953}" destId="{F025432D-3088-4546-B34D-818E97FC84F1}" srcOrd="0" destOrd="0" presId="urn:microsoft.com/office/officeart/2005/8/layout/orgChart1"/>
    <dgm:cxn modelId="{D3799698-2A34-4F6F-A0B0-D78EFF65D317}" type="presParOf" srcId="{27DFF6B7-727F-400C-9F6F-932A93645953}" destId="{EF868A8B-BF61-4BCB-B817-34E0BC73C76A}" srcOrd="1" destOrd="0" presId="urn:microsoft.com/office/officeart/2005/8/layout/orgChart1"/>
    <dgm:cxn modelId="{70E935CC-0D9D-477D-97F5-39A0FE1853E1}" type="presParOf" srcId="{EEEFBC97-6C64-415D-8F50-3417004CF173}" destId="{00BBA2B5-82A1-4DF8-A284-9A80C5B5DC15}" srcOrd="1" destOrd="0" presId="urn:microsoft.com/office/officeart/2005/8/layout/orgChart1"/>
    <dgm:cxn modelId="{766F02EB-9425-48C5-87FA-2134B307A535}" type="presParOf" srcId="{EEEFBC97-6C64-415D-8F50-3417004CF173}" destId="{317507EB-CED6-41AA-B4A4-5ACBEF5E3533}" srcOrd="2" destOrd="0" presId="urn:microsoft.com/office/officeart/2005/8/layout/orgChart1"/>
    <dgm:cxn modelId="{EC60E197-5CF4-48D7-A919-40DC1BA96E87}" type="presParOf" srcId="{E65244D5-E90A-4C49-B65C-B443F8A52694}" destId="{0D91F5C4-8DDD-4346-9B44-9DAB026D3F39}" srcOrd="2" destOrd="0" presId="urn:microsoft.com/office/officeart/2005/8/layout/orgChart1"/>
    <dgm:cxn modelId="{E044EDCB-89FA-4B38-99F6-E93395022678}" type="presParOf" srcId="{E65244D5-E90A-4C49-B65C-B443F8A52694}" destId="{066D6EAC-B15C-494D-86AE-C8C66A70DC32}" srcOrd="3" destOrd="0" presId="urn:microsoft.com/office/officeart/2005/8/layout/orgChart1"/>
    <dgm:cxn modelId="{B47CA3F1-29BB-46C7-8A65-75CF309C3191}" type="presParOf" srcId="{066D6EAC-B15C-494D-86AE-C8C66A70DC32}" destId="{E0D0EFE2-D974-462B-95DE-7C7F6CD09550}" srcOrd="0" destOrd="0" presId="urn:microsoft.com/office/officeart/2005/8/layout/orgChart1"/>
    <dgm:cxn modelId="{F8177E3E-716B-4D77-B581-7BEC26159E35}" type="presParOf" srcId="{E0D0EFE2-D974-462B-95DE-7C7F6CD09550}" destId="{A85B6B4B-9EEB-413E-B815-40BB9E6F12D8}" srcOrd="0" destOrd="0" presId="urn:microsoft.com/office/officeart/2005/8/layout/orgChart1"/>
    <dgm:cxn modelId="{DB214EB6-8113-409F-9052-1CCCE7BE0164}" type="presParOf" srcId="{E0D0EFE2-D974-462B-95DE-7C7F6CD09550}" destId="{21C3A946-246C-444D-9867-3EE813888554}" srcOrd="1" destOrd="0" presId="urn:microsoft.com/office/officeart/2005/8/layout/orgChart1"/>
    <dgm:cxn modelId="{366EC719-0C7B-4364-80AD-CCC7BFEA4021}" type="presParOf" srcId="{066D6EAC-B15C-494D-86AE-C8C66A70DC32}" destId="{F9571B3D-C4EE-45AF-A5EB-BA34916D56BA}" srcOrd="1" destOrd="0" presId="urn:microsoft.com/office/officeart/2005/8/layout/orgChart1"/>
    <dgm:cxn modelId="{93980563-701C-42EB-AD96-412D78C6997E}" type="presParOf" srcId="{066D6EAC-B15C-494D-86AE-C8C66A70DC32}" destId="{DBB9F3BB-72C9-446D-A3D3-FEF1371EF664}" srcOrd="2" destOrd="0" presId="urn:microsoft.com/office/officeart/2005/8/layout/orgChart1"/>
    <dgm:cxn modelId="{7516DEBD-DD96-49DE-AC6C-274617C6738F}" type="presParOf" srcId="{E65244D5-E90A-4C49-B65C-B443F8A52694}" destId="{551BEAEC-A45D-45E8-907B-06154DBD5170}" srcOrd="4" destOrd="0" presId="urn:microsoft.com/office/officeart/2005/8/layout/orgChart1"/>
    <dgm:cxn modelId="{2BD3252A-44C2-4708-A6B7-0BD8D83D95E1}" type="presParOf" srcId="{E65244D5-E90A-4C49-B65C-B443F8A52694}" destId="{17D33E51-6F6D-487D-AD63-ACF8C4A90338}" srcOrd="5" destOrd="0" presId="urn:microsoft.com/office/officeart/2005/8/layout/orgChart1"/>
    <dgm:cxn modelId="{F7F2162A-040A-4E22-BC31-8152B59C8B03}" type="presParOf" srcId="{17D33E51-6F6D-487D-AD63-ACF8C4A90338}" destId="{D99193A7-D405-4173-952C-6BB690CE93C7}" srcOrd="0" destOrd="0" presId="urn:microsoft.com/office/officeart/2005/8/layout/orgChart1"/>
    <dgm:cxn modelId="{CD1690C5-42F0-4385-A8E7-5E4A6B3197BE}" type="presParOf" srcId="{D99193A7-D405-4173-952C-6BB690CE93C7}" destId="{C7C00CDA-C5A1-4937-ADD6-4F115E89BE65}" srcOrd="0" destOrd="0" presId="urn:microsoft.com/office/officeart/2005/8/layout/orgChart1"/>
    <dgm:cxn modelId="{E56A6A5B-F762-496C-BF4C-6F29D535DA0C}" type="presParOf" srcId="{D99193A7-D405-4173-952C-6BB690CE93C7}" destId="{A722B889-428E-409C-BE66-13B81BF8FCF1}" srcOrd="1" destOrd="0" presId="urn:microsoft.com/office/officeart/2005/8/layout/orgChart1"/>
    <dgm:cxn modelId="{C9A058F1-818C-484D-8510-6A81E82E9601}" type="presParOf" srcId="{17D33E51-6F6D-487D-AD63-ACF8C4A90338}" destId="{A1674DF7-01F6-44F4-ADDB-8EBBDDB82707}" srcOrd="1" destOrd="0" presId="urn:microsoft.com/office/officeart/2005/8/layout/orgChart1"/>
    <dgm:cxn modelId="{D24DC2EB-6E30-4E21-B6F3-25A8F177F8AE}" type="presParOf" srcId="{17D33E51-6F6D-487D-AD63-ACF8C4A90338}" destId="{74DA95CB-9CC4-442F-A4B0-32CD54365888}" srcOrd="2" destOrd="0" presId="urn:microsoft.com/office/officeart/2005/8/layout/orgChart1"/>
    <dgm:cxn modelId="{146269F9-D305-4531-8029-831362031911}" type="presParOf" srcId="{E65244D5-E90A-4C49-B65C-B443F8A52694}" destId="{FCF382F4-BF9F-405B-8C6D-097A8D248F86}" srcOrd="6" destOrd="0" presId="urn:microsoft.com/office/officeart/2005/8/layout/orgChart1"/>
    <dgm:cxn modelId="{4D7DB315-D475-483E-965D-1242A4FDC54A}" type="presParOf" srcId="{E65244D5-E90A-4C49-B65C-B443F8A52694}" destId="{F32CA1BA-F0EC-464A-A37E-6DBADC269E5F}" srcOrd="7" destOrd="0" presId="urn:microsoft.com/office/officeart/2005/8/layout/orgChart1"/>
    <dgm:cxn modelId="{F1AEE615-3556-4F3A-9F81-53012B335E08}" type="presParOf" srcId="{F32CA1BA-F0EC-464A-A37E-6DBADC269E5F}" destId="{AC55A7C3-9E40-4D33-9F1D-F2B940CBB214}" srcOrd="0" destOrd="0" presId="urn:microsoft.com/office/officeart/2005/8/layout/orgChart1"/>
    <dgm:cxn modelId="{1BBC7711-BB6B-4B66-82C7-76D6796BAF62}" type="presParOf" srcId="{AC55A7C3-9E40-4D33-9F1D-F2B940CBB214}" destId="{470ED9D4-9131-4301-BA5E-FA66C0F09D24}" srcOrd="0" destOrd="0" presId="urn:microsoft.com/office/officeart/2005/8/layout/orgChart1"/>
    <dgm:cxn modelId="{D2B4AEA1-9ABC-461D-AE20-A1358879DE65}" type="presParOf" srcId="{AC55A7C3-9E40-4D33-9F1D-F2B940CBB214}" destId="{B089BFF1-7EAC-4617-871D-2CEA92AB29F4}" srcOrd="1" destOrd="0" presId="urn:microsoft.com/office/officeart/2005/8/layout/orgChart1"/>
    <dgm:cxn modelId="{B8F0B0CA-5E0A-480D-980B-2B6F7493DA68}" type="presParOf" srcId="{F32CA1BA-F0EC-464A-A37E-6DBADC269E5F}" destId="{96BCAB0F-EA61-4FC8-9E96-DBEF4EB09480}" srcOrd="1" destOrd="0" presId="urn:microsoft.com/office/officeart/2005/8/layout/orgChart1"/>
    <dgm:cxn modelId="{4CF010D6-033B-40FF-82AF-D05D3A6DD0A0}" type="presParOf" srcId="{F32CA1BA-F0EC-464A-A37E-6DBADC269E5F}" destId="{723C13DC-DDFC-4F8F-A7AC-14FA7114D4C4}" srcOrd="2" destOrd="0" presId="urn:microsoft.com/office/officeart/2005/8/layout/orgChart1"/>
    <dgm:cxn modelId="{F0876D91-316E-40BF-8FF8-2C1841192893}" type="presParOf" srcId="{E65244D5-E90A-4C49-B65C-B443F8A52694}" destId="{9A7518DC-8FB4-492F-BF0A-2F43AD9D70D6}" srcOrd="8" destOrd="0" presId="urn:microsoft.com/office/officeart/2005/8/layout/orgChart1"/>
    <dgm:cxn modelId="{5CDCBFF4-161C-4C4C-965B-D7F9F9E0D212}" type="presParOf" srcId="{E65244D5-E90A-4C49-B65C-B443F8A52694}" destId="{3BCDA62E-5C7F-4A35-B143-A24E70C105E7}" srcOrd="9" destOrd="0" presId="urn:microsoft.com/office/officeart/2005/8/layout/orgChart1"/>
    <dgm:cxn modelId="{D5D56CE4-C7D3-4167-A8C1-E724E1A6AA2C}" type="presParOf" srcId="{3BCDA62E-5C7F-4A35-B143-A24E70C105E7}" destId="{3819D62C-F2DB-466D-AD21-259EA61BCAAF}" srcOrd="0" destOrd="0" presId="urn:microsoft.com/office/officeart/2005/8/layout/orgChart1"/>
    <dgm:cxn modelId="{D7379C5E-1D5F-4C64-AD3D-688913180AE0}" type="presParOf" srcId="{3819D62C-F2DB-466D-AD21-259EA61BCAAF}" destId="{77BE4884-B660-4A1A-B5BE-7F76FF5C81A0}" srcOrd="0" destOrd="0" presId="urn:microsoft.com/office/officeart/2005/8/layout/orgChart1"/>
    <dgm:cxn modelId="{781AF778-A36D-47E9-8301-9D6890D7E33E}" type="presParOf" srcId="{3819D62C-F2DB-466D-AD21-259EA61BCAAF}" destId="{1CF9BD50-EF74-4BA8-B055-045C20474701}" srcOrd="1" destOrd="0" presId="urn:microsoft.com/office/officeart/2005/8/layout/orgChart1"/>
    <dgm:cxn modelId="{5531BC02-39E1-4F43-BAA9-1E7F928035F5}" type="presParOf" srcId="{3BCDA62E-5C7F-4A35-B143-A24E70C105E7}" destId="{926DB1A4-3ABF-421B-B8BD-46E5CCA9C84F}" srcOrd="1" destOrd="0" presId="urn:microsoft.com/office/officeart/2005/8/layout/orgChart1"/>
    <dgm:cxn modelId="{9DADF040-E257-4A45-9E3C-DF6C520950E4}" type="presParOf" srcId="{3BCDA62E-5C7F-4A35-B143-A24E70C105E7}" destId="{1669C429-1D59-4E80-8F88-5C428ED4744D}" srcOrd="2" destOrd="0" presId="urn:microsoft.com/office/officeart/2005/8/layout/orgChart1"/>
    <dgm:cxn modelId="{3DAA1431-65F7-4D88-891C-5AFC799B1960}" type="presParOf" srcId="{E65244D5-E90A-4C49-B65C-B443F8A52694}" destId="{8D5E5986-4BD8-4B32-930C-B199657275BC}" srcOrd="10" destOrd="0" presId="urn:microsoft.com/office/officeart/2005/8/layout/orgChart1"/>
    <dgm:cxn modelId="{995536F1-D084-4704-9397-88A49D3DCA42}" type="presParOf" srcId="{E65244D5-E90A-4C49-B65C-B443F8A52694}" destId="{6306AB34-03A0-4FA7-B188-FBAB8B630106}" srcOrd="11" destOrd="0" presId="urn:microsoft.com/office/officeart/2005/8/layout/orgChart1"/>
    <dgm:cxn modelId="{38BC7104-1336-4333-B9E0-84B052CB4E52}" type="presParOf" srcId="{6306AB34-03A0-4FA7-B188-FBAB8B630106}" destId="{BB1B790A-A353-477B-81FE-653B9A8039E8}" srcOrd="0" destOrd="0" presId="urn:microsoft.com/office/officeart/2005/8/layout/orgChart1"/>
    <dgm:cxn modelId="{F0CAD027-25C0-4E99-8F75-6D98D2FA3DA4}" type="presParOf" srcId="{BB1B790A-A353-477B-81FE-653B9A8039E8}" destId="{9E8DB942-C0D1-4FDE-98A8-0335DB18EC80}" srcOrd="0" destOrd="0" presId="urn:microsoft.com/office/officeart/2005/8/layout/orgChart1"/>
    <dgm:cxn modelId="{85C14D5A-731F-4C91-8D3F-9ECFF60EA149}" type="presParOf" srcId="{BB1B790A-A353-477B-81FE-653B9A8039E8}" destId="{6818241D-C03D-43DD-B027-19A9928C0050}" srcOrd="1" destOrd="0" presId="urn:microsoft.com/office/officeart/2005/8/layout/orgChart1"/>
    <dgm:cxn modelId="{B3587FE5-7460-4C93-BBB5-4272A0A8B8C1}" type="presParOf" srcId="{6306AB34-03A0-4FA7-B188-FBAB8B630106}" destId="{FC7FF41D-9FD2-4020-93E1-746B5CE4B07F}" srcOrd="1" destOrd="0" presId="urn:microsoft.com/office/officeart/2005/8/layout/orgChart1"/>
    <dgm:cxn modelId="{53F2CFB4-D443-48D2-88A2-17941409D632}" type="presParOf" srcId="{6306AB34-03A0-4FA7-B188-FBAB8B630106}" destId="{59D7159E-A770-4921-B6C7-7DCEDC7331B6}" srcOrd="2" destOrd="0" presId="urn:microsoft.com/office/officeart/2005/8/layout/orgChart1"/>
    <dgm:cxn modelId="{9F1A6528-AF0E-45D0-9185-C918359458E8}" type="presParOf" srcId="{E65244D5-E90A-4C49-B65C-B443F8A52694}" destId="{0A6EE857-2D80-420A-94A3-783CFC3A9FC3}" srcOrd="12" destOrd="0" presId="urn:microsoft.com/office/officeart/2005/8/layout/orgChart1"/>
    <dgm:cxn modelId="{E46E93EA-02AE-4AAD-A62C-AFE6ADC3D3A2}" type="presParOf" srcId="{E65244D5-E90A-4C49-B65C-B443F8A52694}" destId="{75A5FDB8-A05E-40B5-B34A-9AD8FB9146D3}" srcOrd="13" destOrd="0" presId="urn:microsoft.com/office/officeart/2005/8/layout/orgChart1"/>
    <dgm:cxn modelId="{3523AED2-CB8E-4E33-A54E-5DF1EC0E2D88}" type="presParOf" srcId="{75A5FDB8-A05E-40B5-B34A-9AD8FB9146D3}" destId="{09F4C90E-05E3-4AA2-A7C4-A5526A308B69}" srcOrd="0" destOrd="0" presId="urn:microsoft.com/office/officeart/2005/8/layout/orgChart1"/>
    <dgm:cxn modelId="{D86170B7-9EE8-4A9E-A7C4-54A41F015C12}" type="presParOf" srcId="{09F4C90E-05E3-4AA2-A7C4-A5526A308B69}" destId="{E5CCCE84-3914-467E-925F-CCFC9D91C3A3}" srcOrd="0" destOrd="0" presId="urn:microsoft.com/office/officeart/2005/8/layout/orgChart1"/>
    <dgm:cxn modelId="{A98A46F1-242B-4E68-A4FA-5BBBADE83237}" type="presParOf" srcId="{09F4C90E-05E3-4AA2-A7C4-A5526A308B69}" destId="{957F2000-842F-4D77-8568-02559EB5B9A4}" srcOrd="1" destOrd="0" presId="urn:microsoft.com/office/officeart/2005/8/layout/orgChart1"/>
    <dgm:cxn modelId="{EAFF62A9-C143-4749-816B-BBBE3E8725AD}" type="presParOf" srcId="{75A5FDB8-A05E-40B5-B34A-9AD8FB9146D3}" destId="{CF9A723C-6C85-457C-A363-F65A9FFF9488}" srcOrd="1" destOrd="0" presId="urn:microsoft.com/office/officeart/2005/8/layout/orgChart1"/>
    <dgm:cxn modelId="{0A3814AA-C5AB-4858-B2D2-CC1B765A92FA}" type="presParOf" srcId="{75A5FDB8-A05E-40B5-B34A-9AD8FB9146D3}" destId="{3FE1C46B-2540-4A2A-B204-20DE871AD575}" srcOrd="2" destOrd="0" presId="urn:microsoft.com/office/officeart/2005/8/layout/orgChart1"/>
    <dgm:cxn modelId="{9393B527-9933-486E-ADEC-7108D9D24AD7}" type="presParOf" srcId="{E65244D5-E90A-4C49-B65C-B443F8A52694}" destId="{5F0A0127-23EC-4E4A-9BD0-57E5038FAA11}" srcOrd="14" destOrd="0" presId="urn:microsoft.com/office/officeart/2005/8/layout/orgChart1"/>
    <dgm:cxn modelId="{FDA187D5-19D6-4519-BBF4-367B420E6A2A}" type="presParOf" srcId="{E65244D5-E90A-4C49-B65C-B443F8A52694}" destId="{46FB0347-C467-4277-87B0-DF63D14CB3B7}" srcOrd="15" destOrd="0" presId="urn:microsoft.com/office/officeart/2005/8/layout/orgChart1"/>
    <dgm:cxn modelId="{18CE1CC4-25A3-4D45-9A1E-BC97C84B2582}" type="presParOf" srcId="{46FB0347-C467-4277-87B0-DF63D14CB3B7}" destId="{5608C9EA-E928-44DA-B3F0-8C8CCB4A3102}" srcOrd="0" destOrd="0" presId="urn:microsoft.com/office/officeart/2005/8/layout/orgChart1"/>
    <dgm:cxn modelId="{D55BCE39-85A8-48B2-A92E-EA0B0F2CE7C6}" type="presParOf" srcId="{5608C9EA-E928-44DA-B3F0-8C8CCB4A3102}" destId="{1315C1DC-2433-4DC5-B8E7-CF18EA9C90AE}" srcOrd="0" destOrd="0" presId="urn:microsoft.com/office/officeart/2005/8/layout/orgChart1"/>
    <dgm:cxn modelId="{A04D76DB-A09B-40FB-83E4-FF942B6D0737}" type="presParOf" srcId="{5608C9EA-E928-44DA-B3F0-8C8CCB4A3102}" destId="{A7EC3026-F40B-42F0-B898-FEA35E7347C8}" srcOrd="1" destOrd="0" presId="urn:microsoft.com/office/officeart/2005/8/layout/orgChart1"/>
    <dgm:cxn modelId="{1236D62B-8220-46C8-ADAD-BC1F7701F422}" type="presParOf" srcId="{46FB0347-C467-4277-87B0-DF63D14CB3B7}" destId="{AF225E91-2F09-4BAE-85E6-24B53430EB8F}" srcOrd="1" destOrd="0" presId="urn:microsoft.com/office/officeart/2005/8/layout/orgChart1"/>
    <dgm:cxn modelId="{E2863E90-EABA-4749-B435-DFC3DB06784A}" type="presParOf" srcId="{46FB0347-C467-4277-87B0-DF63D14CB3B7}" destId="{D6721738-7349-4ECA-BD02-1C503B174669}" srcOrd="2" destOrd="0" presId="urn:microsoft.com/office/officeart/2005/8/layout/orgChart1"/>
    <dgm:cxn modelId="{205F2797-9370-4727-8913-2690DEEA0E94}" type="presParOf" srcId="{E65244D5-E90A-4C49-B65C-B443F8A52694}" destId="{93329676-5256-4478-8E0E-AB15A5F830FA}" srcOrd="16" destOrd="0" presId="urn:microsoft.com/office/officeart/2005/8/layout/orgChart1"/>
    <dgm:cxn modelId="{B8B823A5-2971-4419-9F08-FA065C8BBCC5}" type="presParOf" srcId="{E65244D5-E90A-4C49-B65C-B443F8A52694}" destId="{3BB7876D-73B3-4951-8AA4-92A05DCF4C8D}" srcOrd="17" destOrd="0" presId="urn:microsoft.com/office/officeart/2005/8/layout/orgChart1"/>
    <dgm:cxn modelId="{A45C4725-70DF-4074-B65A-CFA1CA07FF64}" type="presParOf" srcId="{3BB7876D-73B3-4951-8AA4-92A05DCF4C8D}" destId="{97612686-734D-4CBA-B893-7FC4E3E84CD6}" srcOrd="0" destOrd="0" presId="urn:microsoft.com/office/officeart/2005/8/layout/orgChart1"/>
    <dgm:cxn modelId="{82330A7E-D937-4940-AC5E-F21172CF48C5}" type="presParOf" srcId="{97612686-734D-4CBA-B893-7FC4E3E84CD6}" destId="{CDB35612-2091-40C2-9966-A02D8958896E}" srcOrd="0" destOrd="0" presId="urn:microsoft.com/office/officeart/2005/8/layout/orgChart1"/>
    <dgm:cxn modelId="{65F67974-91DB-4387-8096-4DE04CD03451}" type="presParOf" srcId="{97612686-734D-4CBA-B893-7FC4E3E84CD6}" destId="{D0FCADBF-CE78-4AEB-B579-353D551E8E5C}" srcOrd="1" destOrd="0" presId="urn:microsoft.com/office/officeart/2005/8/layout/orgChart1"/>
    <dgm:cxn modelId="{284085DF-8740-4F00-B2AF-40BA7BDB5D2F}" type="presParOf" srcId="{3BB7876D-73B3-4951-8AA4-92A05DCF4C8D}" destId="{892CA711-E3E3-4730-9192-7E8334BBBE45}" srcOrd="1" destOrd="0" presId="urn:microsoft.com/office/officeart/2005/8/layout/orgChart1"/>
    <dgm:cxn modelId="{D07DF9FB-BE8A-44AB-AC63-E54EE5DF43DB}" type="presParOf" srcId="{3BB7876D-73B3-4951-8AA4-92A05DCF4C8D}" destId="{4AFB9D69-BC2D-417B-AD44-1E79FAC74652}" srcOrd="2" destOrd="0" presId="urn:microsoft.com/office/officeart/2005/8/layout/orgChart1"/>
    <dgm:cxn modelId="{79D34399-3DA8-44D2-BC3B-7019D8B1ED7A}" type="presParOf" srcId="{E65244D5-E90A-4C49-B65C-B443F8A52694}" destId="{97C4FE2C-E513-4E22-A211-CF69A433A377}" srcOrd="18" destOrd="0" presId="urn:microsoft.com/office/officeart/2005/8/layout/orgChart1"/>
    <dgm:cxn modelId="{656D5CF5-A8C0-41E1-BEC0-C543C512BA44}" type="presParOf" srcId="{E65244D5-E90A-4C49-B65C-B443F8A52694}" destId="{08B716DE-7523-47F5-92E0-4554D693A3B4}" srcOrd="19" destOrd="0" presId="urn:microsoft.com/office/officeart/2005/8/layout/orgChart1"/>
    <dgm:cxn modelId="{472F0CC7-9C5A-4BC0-AAD0-B68091A31014}" type="presParOf" srcId="{08B716DE-7523-47F5-92E0-4554D693A3B4}" destId="{16979FD2-E3ED-451A-8B7D-88280628FF06}" srcOrd="0" destOrd="0" presId="urn:microsoft.com/office/officeart/2005/8/layout/orgChart1"/>
    <dgm:cxn modelId="{B8B123C6-5CCF-4E94-B7DF-6A2D99C57D4B}" type="presParOf" srcId="{16979FD2-E3ED-451A-8B7D-88280628FF06}" destId="{F4FC308C-2731-4D69-8AD2-7B4ADF450DA1}" srcOrd="0" destOrd="0" presId="urn:microsoft.com/office/officeart/2005/8/layout/orgChart1"/>
    <dgm:cxn modelId="{2675ACCD-B609-40FF-8724-D5B8543E32A8}" type="presParOf" srcId="{16979FD2-E3ED-451A-8B7D-88280628FF06}" destId="{129EA1D2-012C-4773-B4BD-879CF5BF7186}" srcOrd="1" destOrd="0" presId="urn:microsoft.com/office/officeart/2005/8/layout/orgChart1"/>
    <dgm:cxn modelId="{98B71FC6-0C9A-4B2F-BACB-D6E8C42AD045}" type="presParOf" srcId="{08B716DE-7523-47F5-92E0-4554D693A3B4}" destId="{10F3831D-D238-4FA3-BD2F-70B659E52026}" srcOrd="1" destOrd="0" presId="urn:microsoft.com/office/officeart/2005/8/layout/orgChart1"/>
    <dgm:cxn modelId="{E2614DE0-CCA7-44A3-94C7-36DBA19D1BEA}" type="presParOf" srcId="{08B716DE-7523-47F5-92E0-4554D693A3B4}" destId="{C05D29EE-0049-490C-A7ED-8C8F1E864A8A}" srcOrd="2" destOrd="0" presId="urn:microsoft.com/office/officeart/2005/8/layout/orgChart1"/>
    <dgm:cxn modelId="{14D8E71C-A288-4882-8232-0DA7E940BBDF}" type="presParOf" srcId="{E65244D5-E90A-4C49-B65C-B443F8A52694}" destId="{A6D2DF91-5EF6-4C6F-9F2D-B194107E06DB}" srcOrd="20" destOrd="0" presId="urn:microsoft.com/office/officeart/2005/8/layout/orgChart1"/>
    <dgm:cxn modelId="{C36B082B-D439-4516-8C65-5C699F17EE91}" type="presParOf" srcId="{E65244D5-E90A-4C49-B65C-B443F8A52694}" destId="{2DC8CBF7-AFDE-479D-AD2B-2F7FECC55AAA}" srcOrd="21" destOrd="0" presId="urn:microsoft.com/office/officeart/2005/8/layout/orgChart1"/>
    <dgm:cxn modelId="{4FF08958-37FE-47B9-B216-5EB19C656126}" type="presParOf" srcId="{2DC8CBF7-AFDE-479D-AD2B-2F7FECC55AAA}" destId="{E3694882-23E9-4909-A0B1-735916CCFD91}" srcOrd="0" destOrd="0" presId="urn:microsoft.com/office/officeart/2005/8/layout/orgChart1"/>
    <dgm:cxn modelId="{57C481C2-D707-4CEE-99AE-83A924A9FE0C}" type="presParOf" srcId="{E3694882-23E9-4909-A0B1-735916CCFD91}" destId="{04644049-780B-4B76-AC98-F1618B2945C4}" srcOrd="0" destOrd="0" presId="urn:microsoft.com/office/officeart/2005/8/layout/orgChart1"/>
    <dgm:cxn modelId="{1F0D0C7E-7B0A-4CF2-A64C-6B0F2D7DA2F5}" type="presParOf" srcId="{E3694882-23E9-4909-A0B1-735916CCFD91}" destId="{B4D6615C-1F7F-486C-B62C-F78858FBF129}" srcOrd="1" destOrd="0" presId="urn:microsoft.com/office/officeart/2005/8/layout/orgChart1"/>
    <dgm:cxn modelId="{F8650F3E-4984-4005-89A9-D3C683E9CD8B}" type="presParOf" srcId="{2DC8CBF7-AFDE-479D-AD2B-2F7FECC55AAA}" destId="{739C1D6B-7AAC-4171-83D5-226453644BE9}" srcOrd="1" destOrd="0" presId="urn:microsoft.com/office/officeart/2005/8/layout/orgChart1"/>
    <dgm:cxn modelId="{355DC81C-19BB-411C-8FC4-1573B81A27D6}" type="presParOf" srcId="{2DC8CBF7-AFDE-479D-AD2B-2F7FECC55AAA}" destId="{CEC2C1D7-4A7B-4608-AE7B-DE8BF6393A9B}" srcOrd="2" destOrd="0" presId="urn:microsoft.com/office/officeart/2005/8/layout/orgChart1"/>
    <dgm:cxn modelId="{C4733A11-EE6E-45FF-B2B2-4045D6A555C7}" type="presParOf" srcId="{E65244D5-E90A-4C49-B65C-B443F8A52694}" destId="{FD57E3D6-B9DE-46A6-A495-8659DDDD82DF}" srcOrd="22" destOrd="0" presId="urn:microsoft.com/office/officeart/2005/8/layout/orgChart1"/>
    <dgm:cxn modelId="{E62AEFA6-8A12-4E34-B41C-18B322B7CA36}" type="presParOf" srcId="{E65244D5-E90A-4C49-B65C-B443F8A52694}" destId="{7693F75A-6A00-4366-93B5-372349CD4A1A}" srcOrd="23" destOrd="0" presId="urn:microsoft.com/office/officeart/2005/8/layout/orgChart1"/>
    <dgm:cxn modelId="{2CB22501-4BA0-488C-9760-07E694AEA97E}" type="presParOf" srcId="{7693F75A-6A00-4366-93B5-372349CD4A1A}" destId="{877042FF-93D5-4A84-A453-8F44FFA51D6B}" srcOrd="0" destOrd="0" presId="urn:microsoft.com/office/officeart/2005/8/layout/orgChart1"/>
    <dgm:cxn modelId="{896E40B9-6ECB-47FC-84AB-F5A3D61072AE}" type="presParOf" srcId="{877042FF-93D5-4A84-A453-8F44FFA51D6B}" destId="{AA015747-1E6A-429B-AD9B-E2148433DBC8}" srcOrd="0" destOrd="0" presId="urn:microsoft.com/office/officeart/2005/8/layout/orgChart1"/>
    <dgm:cxn modelId="{F47E2E61-6E7E-4532-AE1C-824BD810C2C9}" type="presParOf" srcId="{877042FF-93D5-4A84-A453-8F44FFA51D6B}" destId="{EF476796-8A6B-44D6-B3F8-F4A6F90AA3D7}" srcOrd="1" destOrd="0" presId="urn:microsoft.com/office/officeart/2005/8/layout/orgChart1"/>
    <dgm:cxn modelId="{C9B7B436-17EB-48E8-B68A-3B27DC4E60CB}" type="presParOf" srcId="{7693F75A-6A00-4366-93B5-372349CD4A1A}" destId="{118B1CB8-FB32-4E6D-AD1E-5E4844D585B3}" srcOrd="1" destOrd="0" presId="urn:microsoft.com/office/officeart/2005/8/layout/orgChart1"/>
    <dgm:cxn modelId="{E89E7EB7-F1EC-479F-BC4B-B86D247F9DD7}" type="presParOf" srcId="{7693F75A-6A00-4366-93B5-372349CD4A1A}" destId="{DCB44A96-E9AE-4E06-AD15-5744A150460F}" srcOrd="2" destOrd="0" presId="urn:microsoft.com/office/officeart/2005/8/layout/orgChart1"/>
    <dgm:cxn modelId="{884B1F49-B1EB-4EC9-BFDE-AA62CCCCCC3E}" type="presParOf" srcId="{E65244D5-E90A-4C49-B65C-B443F8A52694}" destId="{689D51BB-D6C4-4E97-BED5-7B642C5CC993}" srcOrd="24" destOrd="0" presId="urn:microsoft.com/office/officeart/2005/8/layout/orgChart1"/>
    <dgm:cxn modelId="{36F71FF1-0A7E-4DB8-A3CD-053B835B3E16}" type="presParOf" srcId="{E65244D5-E90A-4C49-B65C-B443F8A52694}" destId="{AC4FFDD5-C384-43DB-B347-4C8611F3C42D}" srcOrd="25" destOrd="0" presId="urn:microsoft.com/office/officeart/2005/8/layout/orgChart1"/>
    <dgm:cxn modelId="{5DC28761-E90C-4342-9BB0-5C07F8403723}" type="presParOf" srcId="{AC4FFDD5-C384-43DB-B347-4C8611F3C42D}" destId="{39E190BB-E73F-45B7-95BE-2DA4BBE19CEF}" srcOrd="0" destOrd="0" presId="urn:microsoft.com/office/officeart/2005/8/layout/orgChart1"/>
    <dgm:cxn modelId="{75072D72-7C27-4942-B00C-691B1CF082F9}" type="presParOf" srcId="{39E190BB-E73F-45B7-95BE-2DA4BBE19CEF}" destId="{1B0AD80D-4C61-4684-B864-346A72C8ACDA}" srcOrd="0" destOrd="0" presId="urn:microsoft.com/office/officeart/2005/8/layout/orgChart1"/>
    <dgm:cxn modelId="{C127597A-4284-4679-B3E8-52D255C06B67}" type="presParOf" srcId="{39E190BB-E73F-45B7-95BE-2DA4BBE19CEF}" destId="{97D06851-5DF3-4820-9E66-BE38AC0028E3}" srcOrd="1" destOrd="0" presId="urn:microsoft.com/office/officeart/2005/8/layout/orgChart1"/>
    <dgm:cxn modelId="{6E6000CB-B051-40DD-A955-60A1D2766477}" type="presParOf" srcId="{AC4FFDD5-C384-43DB-B347-4C8611F3C42D}" destId="{E2EF6661-8384-409B-BAF3-87889D3A96DA}" srcOrd="1" destOrd="0" presId="urn:microsoft.com/office/officeart/2005/8/layout/orgChart1"/>
    <dgm:cxn modelId="{DD052D01-E97A-4D14-811F-878F6BEBC4BB}" type="presParOf" srcId="{AC4FFDD5-C384-43DB-B347-4C8611F3C42D}" destId="{37770C94-25D7-4283-A47A-8C37346182B2}" srcOrd="2" destOrd="0" presId="urn:microsoft.com/office/officeart/2005/8/layout/orgChart1"/>
    <dgm:cxn modelId="{FE1BBF50-942B-4880-985E-F662B4394F9D}" type="presParOf" srcId="{CFB57F53-0B4F-493D-A52D-79AA804A8306}" destId="{DF693F5B-9DF3-4DBF-88C7-76B90F6E8E7B}" srcOrd="2" destOrd="0" presId="urn:microsoft.com/office/officeart/2005/8/layout/orgChart1"/>
    <dgm:cxn modelId="{8E7797DC-4EC5-4231-84F8-838CB93B9D36}" type="presParOf" srcId="{4C4952DC-CDF7-4B0B-9C44-F62E29191FE8}" destId="{168DC0EB-E95B-4808-969A-FF0E2E09B6B6}" srcOrd="2" destOrd="0" presId="urn:microsoft.com/office/officeart/2005/8/layout/orgChart1"/>
    <dgm:cxn modelId="{F0200679-170E-4FE1-825D-E9E34A9B0538}" type="presParOf" srcId="{1DDEB286-35D6-4862-B8D7-926B72C6850B}" destId="{7DA07A9E-8A16-4116-92F8-8D90D254EDEC}" srcOrd="2" destOrd="0" presId="urn:microsoft.com/office/officeart/2005/8/layout/orgChart1"/>
    <dgm:cxn modelId="{EF3F7B45-94B9-420F-965D-B2932F634A18}" type="presParOf" srcId="{1DDEB286-35D6-4862-B8D7-926B72C6850B}" destId="{72E59FA3-8017-49E0-B69D-8DF018B418AB}" srcOrd="3" destOrd="0" presId="urn:microsoft.com/office/officeart/2005/8/layout/orgChart1"/>
    <dgm:cxn modelId="{E3D5C878-29B4-4E61-879F-F5DA1DD81211}" type="presParOf" srcId="{72E59FA3-8017-49E0-B69D-8DF018B418AB}" destId="{42356D61-F7C8-4E37-9886-C698DC7D5588}" srcOrd="0" destOrd="0" presId="urn:microsoft.com/office/officeart/2005/8/layout/orgChart1"/>
    <dgm:cxn modelId="{88818C01-51EC-49F3-98FA-86C0B589D625}" type="presParOf" srcId="{42356D61-F7C8-4E37-9886-C698DC7D5588}" destId="{E03A1774-4ACC-4BB8-931D-A30D75888772}" srcOrd="0" destOrd="0" presId="urn:microsoft.com/office/officeart/2005/8/layout/orgChart1"/>
    <dgm:cxn modelId="{E09B9208-A92E-4D42-8F3E-201E95CF3AEA}" type="presParOf" srcId="{42356D61-F7C8-4E37-9886-C698DC7D5588}" destId="{4744F06C-791B-4D4E-803C-CDB7C101F63B}" srcOrd="1" destOrd="0" presId="urn:microsoft.com/office/officeart/2005/8/layout/orgChart1"/>
    <dgm:cxn modelId="{5F846239-D3F5-4D9F-A41F-17FBAAD2A0F4}" type="presParOf" srcId="{72E59FA3-8017-49E0-B69D-8DF018B418AB}" destId="{A8518080-2622-464C-9D03-0FF33F308696}" srcOrd="1" destOrd="0" presId="urn:microsoft.com/office/officeart/2005/8/layout/orgChart1"/>
    <dgm:cxn modelId="{749A743F-7ED3-45AC-B976-B729D432A85B}" type="presParOf" srcId="{A8518080-2622-464C-9D03-0FF33F308696}" destId="{BA75525E-AF2A-4871-BEB5-835CA0C6745F}" srcOrd="0" destOrd="0" presId="urn:microsoft.com/office/officeart/2005/8/layout/orgChart1"/>
    <dgm:cxn modelId="{722F59AE-E89E-403C-AB40-C6A9E93744A5}" type="presParOf" srcId="{A8518080-2622-464C-9D03-0FF33F308696}" destId="{D4C8D4BF-E5C4-47B1-B736-29D65861C611}" srcOrd="1" destOrd="0" presId="urn:microsoft.com/office/officeart/2005/8/layout/orgChart1"/>
    <dgm:cxn modelId="{B701CBD1-B970-4BC3-B224-039287F2DC28}" type="presParOf" srcId="{D4C8D4BF-E5C4-47B1-B736-29D65861C611}" destId="{C28AC596-DCC3-4F6F-B6F0-3B6D7296B42D}" srcOrd="0" destOrd="0" presId="urn:microsoft.com/office/officeart/2005/8/layout/orgChart1"/>
    <dgm:cxn modelId="{AAAFFB83-3B7E-4F75-8BCF-52B13072A759}" type="presParOf" srcId="{C28AC596-DCC3-4F6F-B6F0-3B6D7296B42D}" destId="{AD0BEDBF-F771-40B9-A7A5-DEDE27EC7D0F}" srcOrd="0" destOrd="0" presId="urn:microsoft.com/office/officeart/2005/8/layout/orgChart1"/>
    <dgm:cxn modelId="{2C4314E4-CE93-4CA0-AE70-DEBE5599F575}" type="presParOf" srcId="{C28AC596-DCC3-4F6F-B6F0-3B6D7296B42D}" destId="{4AA5F8D1-45A0-4227-A968-66DB05AB6521}" srcOrd="1" destOrd="0" presId="urn:microsoft.com/office/officeart/2005/8/layout/orgChart1"/>
    <dgm:cxn modelId="{13552D35-CC9A-4356-9BC0-DD00F1ECAFFA}" type="presParOf" srcId="{D4C8D4BF-E5C4-47B1-B736-29D65861C611}" destId="{14D00949-695E-4CDA-8C6A-8CCFB04D70C3}" srcOrd="1" destOrd="0" presId="urn:microsoft.com/office/officeart/2005/8/layout/orgChart1"/>
    <dgm:cxn modelId="{5FF5BF09-950D-46A1-90C7-B00AE8FE9D96}" type="presParOf" srcId="{14D00949-695E-4CDA-8C6A-8CCFB04D70C3}" destId="{B37A9B3D-E534-4D0C-8A94-8B37F01BBF99}" srcOrd="0" destOrd="0" presId="urn:microsoft.com/office/officeart/2005/8/layout/orgChart1"/>
    <dgm:cxn modelId="{893F44E9-774D-4D06-B9A8-24C257403FEC}" type="presParOf" srcId="{14D00949-695E-4CDA-8C6A-8CCFB04D70C3}" destId="{397D787F-A8D2-4160-8C53-5617AC252B6D}" srcOrd="1" destOrd="0" presId="urn:microsoft.com/office/officeart/2005/8/layout/orgChart1"/>
    <dgm:cxn modelId="{44294522-22C4-4FB6-A382-4B4A65969737}" type="presParOf" srcId="{397D787F-A8D2-4160-8C53-5617AC252B6D}" destId="{24180D8E-6FCE-443A-86A5-F80F6D97113D}" srcOrd="0" destOrd="0" presId="urn:microsoft.com/office/officeart/2005/8/layout/orgChart1"/>
    <dgm:cxn modelId="{F4D72F02-1258-462B-B6DB-967C6D397EDE}" type="presParOf" srcId="{24180D8E-6FCE-443A-86A5-F80F6D97113D}" destId="{EDC7E00A-1797-4E09-8012-9CCC654F37F6}" srcOrd="0" destOrd="0" presId="urn:microsoft.com/office/officeart/2005/8/layout/orgChart1"/>
    <dgm:cxn modelId="{B12FAEB9-9110-4364-A3D7-967BA4EE3F17}" type="presParOf" srcId="{24180D8E-6FCE-443A-86A5-F80F6D97113D}" destId="{13E5D0CD-F90D-44BD-A3DB-34B6C1A2DFC6}" srcOrd="1" destOrd="0" presId="urn:microsoft.com/office/officeart/2005/8/layout/orgChart1"/>
    <dgm:cxn modelId="{B89194E2-F13E-4DEA-8DF6-8FC2051440DD}" type="presParOf" srcId="{397D787F-A8D2-4160-8C53-5617AC252B6D}" destId="{1216098C-011B-4A97-BE05-71A5B4CCE9D2}" srcOrd="1" destOrd="0" presId="urn:microsoft.com/office/officeart/2005/8/layout/orgChart1"/>
    <dgm:cxn modelId="{8BAD31C4-6746-4073-AE27-831EDF9FFDE4}" type="presParOf" srcId="{397D787F-A8D2-4160-8C53-5617AC252B6D}" destId="{3DA5C57D-1492-465B-9CE2-339D0C7B06F6}" srcOrd="2" destOrd="0" presId="urn:microsoft.com/office/officeart/2005/8/layout/orgChart1"/>
    <dgm:cxn modelId="{7A1C3425-6DBF-4FD6-8377-31E1361B213D}" type="presParOf" srcId="{14D00949-695E-4CDA-8C6A-8CCFB04D70C3}" destId="{70EBA4A0-CF67-4F6D-A518-A91840F2605A}" srcOrd="2" destOrd="0" presId="urn:microsoft.com/office/officeart/2005/8/layout/orgChart1"/>
    <dgm:cxn modelId="{992848BF-A1AD-4360-8921-DF3B9AA7B800}" type="presParOf" srcId="{14D00949-695E-4CDA-8C6A-8CCFB04D70C3}" destId="{A75A286B-AF51-4E57-91B7-F035889D4160}" srcOrd="3" destOrd="0" presId="urn:microsoft.com/office/officeart/2005/8/layout/orgChart1"/>
    <dgm:cxn modelId="{52314048-0DCE-418B-8258-713BB25BE869}" type="presParOf" srcId="{A75A286B-AF51-4E57-91B7-F035889D4160}" destId="{72B665F1-A55C-4B11-8B68-0EEE1164EAAF}" srcOrd="0" destOrd="0" presId="urn:microsoft.com/office/officeart/2005/8/layout/orgChart1"/>
    <dgm:cxn modelId="{35E012CD-6B6B-4654-9E59-A9B51086A3B9}" type="presParOf" srcId="{72B665F1-A55C-4B11-8B68-0EEE1164EAAF}" destId="{A517B4CA-8131-4AA8-A48D-6EB97CE1CE80}" srcOrd="0" destOrd="0" presId="urn:microsoft.com/office/officeart/2005/8/layout/orgChart1"/>
    <dgm:cxn modelId="{CE166D2E-78BC-4A0D-8257-6815F6422387}" type="presParOf" srcId="{72B665F1-A55C-4B11-8B68-0EEE1164EAAF}" destId="{E9F17D80-C6B9-48EA-9762-DA965E907594}" srcOrd="1" destOrd="0" presId="urn:microsoft.com/office/officeart/2005/8/layout/orgChart1"/>
    <dgm:cxn modelId="{7D9B4BD9-05B9-4CFE-9433-A9BDC7ACE928}" type="presParOf" srcId="{A75A286B-AF51-4E57-91B7-F035889D4160}" destId="{CD5F1C22-0CB3-47F1-9D1A-BB7C84310BBB}" srcOrd="1" destOrd="0" presId="urn:microsoft.com/office/officeart/2005/8/layout/orgChart1"/>
    <dgm:cxn modelId="{DBB2AE26-4FE0-49BD-B36A-D5E144DC28AD}" type="presParOf" srcId="{A75A286B-AF51-4E57-91B7-F035889D4160}" destId="{F0735CFD-A2EC-434A-8ADD-0186148B92BE}" srcOrd="2" destOrd="0" presId="urn:microsoft.com/office/officeart/2005/8/layout/orgChart1"/>
    <dgm:cxn modelId="{62F7BE6F-5133-405A-966A-B7AF875E13AB}" type="presParOf" srcId="{14D00949-695E-4CDA-8C6A-8CCFB04D70C3}" destId="{10EDDF8B-068F-483C-AD6D-CB0E40706FAD}" srcOrd="4" destOrd="0" presId="urn:microsoft.com/office/officeart/2005/8/layout/orgChart1"/>
    <dgm:cxn modelId="{937955AF-BCB2-4750-AF83-C5CBF01C997E}" type="presParOf" srcId="{14D00949-695E-4CDA-8C6A-8CCFB04D70C3}" destId="{FA152281-FDF3-4959-B386-8D245EFC43B9}" srcOrd="5" destOrd="0" presId="urn:microsoft.com/office/officeart/2005/8/layout/orgChart1"/>
    <dgm:cxn modelId="{73E399FF-DDF2-4A14-ADC5-6C587F00E703}" type="presParOf" srcId="{FA152281-FDF3-4959-B386-8D245EFC43B9}" destId="{E870132C-AC47-471C-9647-00D236DBCA9B}" srcOrd="0" destOrd="0" presId="urn:microsoft.com/office/officeart/2005/8/layout/orgChart1"/>
    <dgm:cxn modelId="{55C5CB2F-1379-44DA-AE24-D1A5F8F808DB}" type="presParOf" srcId="{E870132C-AC47-471C-9647-00D236DBCA9B}" destId="{78B7BEF3-AEFB-4F51-AAD7-74FA8B80F276}" srcOrd="0" destOrd="0" presId="urn:microsoft.com/office/officeart/2005/8/layout/orgChart1"/>
    <dgm:cxn modelId="{09C46145-62F2-4098-B5DB-B289A57BB336}" type="presParOf" srcId="{E870132C-AC47-471C-9647-00D236DBCA9B}" destId="{2261E60B-9700-4EB6-9076-CBC4203A01E8}" srcOrd="1" destOrd="0" presId="urn:microsoft.com/office/officeart/2005/8/layout/orgChart1"/>
    <dgm:cxn modelId="{C0BE35EA-DBC6-4BE5-8AA4-75E54CCD15D2}" type="presParOf" srcId="{FA152281-FDF3-4959-B386-8D245EFC43B9}" destId="{E537253C-2013-492E-A1EE-0C55D44675F1}" srcOrd="1" destOrd="0" presId="urn:microsoft.com/office/officeart/2005/8/layout/orgChart1"/>
    <dgm:cxn modelId="{82339E76-74D9-49C3-A660-1B13B8EDF297}" type="presParOf" srcId="{FA152281-FDF3-4959-B386-8D245EFC43B9}" destId="{A95945A6-1A94-4DDC-A81B-12F3ED019997}" srcOrd="2" destOrd="0" presId="urn:microsoft.com/office/officeart/2005/8/layout/orgChart1"/>
    <dgm:cxn modelId="{152FA929-6609-4573-BD31-30A20091CDFD}" type="presParOf" srcId="{14D00949-695E-4CDA-8C6A-8CCFB04D70C3}" destId="{6B02B729-9109-4F1E-B2E6-AA51BFE67673}" srcOrd="6" destOrd="0" presId="urn:microsoft.com/office/officeart/2005/8/layout/orgChart1"/>
    <dgm:cxn modelId="{023146C6-19D9-4501-BE04-6F13B26004FA}" type="presParOf" srcId="{14D00949-695E-4CDA-8C6A-8CCFB04D70C3}" destId="{B11BDF66-B1EC-4052-ADD9-704EE6803E16}" srcOrd="7" destOrd="0" presId="urn:microsoft.com/office/officeart/2005/8/layout/orgChart1"/>
    <dgm:cxn modelId="{27EAA729-44A4-4854-9FE2-2A6B2C0678D3}" type="presParOf" srcId="{B11BDF66-B1EC-4052-ADD9-704EE6803E16}" destId="{4B11FF02-4CAD-4E8F-B5F9-1554F4C185BC}" srcOrd="0" destOrd="0" presId="urn:microsoft.com/office/officeart/2005/8/layout/orgChart1"/>
    <dgm:cxn modelId="{659A3D1D-43B9-40E0-AAB9-0903F364C4E0}" type="presParOf" srcId="{4B11FF02-4CAD-4E8F-B5F9-1554F4C185BC}" destId="{B4E3BBEA-AFED-4425-8442-4F10DBF7FC80}" srcOrd="0" destOrd="0" presId="urn:microsoft.com/office/officeart/2005/8/layout/orgChart1"/>
    <dgm:cxn modelId="{895C684A-FFE1-4CE8-B985-B5579FC0CF3F}" type="presParOf" srcId="{4B11FF02-4CAD-4E8F-B5F9-1554F4C185BC}" destId="{351EEADF-DDE7-4AB0-9115-D51015F932F4}" srcOrd="1" destOrd="0" presId="urn:microsoft.com/office/officeart/2005/8/layout/orgChart1"/>
    <dgm:cxn modelId="{E503AEBD-EFEE-4A66-96F3-E2F0095B013A}" type="presParOf" srcId="{B11BDF66-B1EC-4052-ADD9-704EE6803E16}" destId="{8FC25649-DC70-4D2D-ADA2-6AF0F387EC3A}" srcOrd="1" destOrd="0" presId="urn:microsoft.com/office/officeart/2005/8/layout/orgChart1"/>
    <dgm:cxn modelId="{A801D1AD-0DB8-4681-A26C-E8548DADCB68}" type="presParOf" srcId="{B11BDF66-B1EC-4052-ADD9-704EE6803E16}" destId="{487E0A33-E644-4D1E-A3FC-C2A6B7F1D853}" srcOrd="2" destOrd="0" presId="urn:microsoft.com/office/officeart/2005/8/layout/orgChart1"/>
    <dgm:cxn modelId="{63A4B197-B9A8-477C-9EC3-32D002B7C281}" type="presParOf" srcId="{14D00949-695E-4CDA-8C6A-8CCFB04D70C3}" destId="{FB94F875-605E-4FA2-8BCF-41223452A711}" srcOrd="8" destOrd="0" presId="urn:microsoft.com/office/officeart/2005/8/layout/orgChart1"/>
    <dgm:cxn modelId="{DA206E94-7EE0-4824-B806-C71DD76AEBAF}" type="presParOf" srcId="{14D00949-695E-4CDA-8C6A-8CCFB04D70C3}" destId="{DE16503E-0A24-4828-B0D9-25503B07E2B2}" srcOrd="9" destOrd="0" presId="urn:microsoft.com/office/officeart/2005/8/layout/orgChart1"/>
    <dgm:cxn modelId="{4CAE669C-D7BB-4A31-8271-4D35A1E11B93}" type="presParOf" srcId="{DE16503E-0A24-4828-B0D9-25503B07E2B2}" destId="{0E5793A2-B56E-48EF-B83B-4814C53DA6C5}" srcOrd="0" destOrd="0" presId="urn:microsoft.com/office/officeart/2005/8/layout/orgChart1"/>
    <dgm:cxn modelId="{0012BD76-74E4-4984-9E27-1AD1A6C4CD69}" type="presParOf" srcId="{0E5793A2-B56E-48EF-B83B-4814C53DA6C5}" destId="{C24FF2F0-14AE-4A01-929B-C5D80FE3D200}" srcOrd="0" destOrd="0" presId="urn:microsoft.com/office/officeart/2005/8/layout/orgChart1"/>
    <dgm:cxn modelId="{AAF80BD9-0200-4796-8FB6-793B7911AA72}" type="presParOf" srcId="{0E5793A2-B56E-48EF-B83B-4814C53DA6C5}" destId="{32B82704-7FA4-42CD-86C6-FF0DB3D1300D}" srcOrd="1" destOrd="0" presId="urn:microsoft.com/office/officeart/2005/8/layout/orgChart1"/>
    <dgm:cxn modelId="{4EEABDD0-05B6-4AE4-B2F8-FFA254CDC3D2}" type="presParOf" srcId="{DE16503E-0A24-4828-B0D9-25503B07E2B2}" destId="{145EDE57-F981-49C6-86EF-1186A7F6DD4A}" srcOrd="1" destOrd="0" presId="urn:microsoft.com/office/officeart/2005/8/layout/orgChart1"/>
    <dgm:cxn modelId="{95685FD2-694E-40A9-9435-4541F6EE3F5B}" type="presParOf" srcId="{DE16503E-0A24-4828-B0D9-25503B07E2B2}" destId="{85748934-27CF-4B41-974D-288E13A5C4B3}" srcOrd="2" destOrd="0" presId="urn:microsoft.com/office/officeart/2005/8/layout/orgChart1"/>
    <dgm:cxn modelId="{11063BEE-5934-474B-B5C1-20367696CB22}" type="presParOf" srcId="{14D00949-695E-4CDA-8C6A-8CCFB04D70C3}" destId="{A84CB377-71ED-44B0-AC46-B25C947B8225}" srcOrd="10" destOrd="0" presId="urn:microsoft.com/office/officeart/2005/8/layout/orgChart1"/>
    <dgm:cxn modelId="{24DC2B1F-E7EC-4828-B8AF-030CF3642845}" type="presParOf" srcId="{14D00949-695E-4CDA-8C6A-8CCFB04D70C3}" destId="{8E491771-96F1-4C42-A415-4759D7AB9F70}" srcOrd="11" destOrd="0" presId="urn:microsoft.com/office/officeart/2005/8/layout/orgChart1"/>
    <dgm:cxn modelId="{5BDAE3B4-B5D4-43D9-8969-FB65DA91C54C}" type="presParOf" srcId="{8E491771-96F1-4C42-A415-4759D7AB9F70}" destId="{05705230-9DF6-453C-8C94-9729EAFE05FD}" srcOrd="0" destOrd="0" presId="urn:microsoft.com/office/officeart/2005/8/layout/orgChart1"/>
    <dgm:cxn modelId="{D40EB35B-1907-4D6E-88E9-48569CBEC63F}" type="presParOf" srcId="{05705230-9DF6-453C-8C94-9729EAFE05FD}" destId="{EF0180FF-CD88-4D8A-B562-FA2B7B274629}" srcOrd="0" destOrd="0" presId="urn:microsoft.com/office/officeart/2005/8/layout/orgChart1"/>
    <dgm:cxn modelId="{68CDA3C6-14AB-414A-9664-15FA155E6E4D}" type="presParOf" srcId="{05705230-9DF6-453C-8C94-9729EAFE05FD}" destId="{247A70D3-1D91-4611-BEC5-D69C7504AD82}" srcOrd="1" destOrd="0" presId="urn:microsoft.com/office/officeart/2005/8/layout/orgChart1"/>
    <dgm:cxn modelId="{54D2C098-87E0-42F0-8FEC-91980B993CB9}" type="presParOf" srcId="{8E491771-96F1-4C42-A415-4759D7AB9F70}" destId="{83F062B3-7600-4E68-B54A-D88946BD6061}" srcOrd="1" destOrd="0" presId="urn:microsoft.com/office/officeart/2005/8/layout/orgChart1"/>
    <dgm:cxn modelId="{EC6E4F89-FF9E-4DC2-8083-D1E6761093DB}" type="presParOf" srcId="{8E491771-96F1-4C42-A415-4759D7AB9F70}" destId="{B19F4D62-E144-4AED-A199-4E7D74469038}" srcOrd="2" destOrd="0" presId="urn:microsoft.com/office/officeart/2005/8/layout/orgChart1"/>
    <dgm:cxn modelId="{98079316-EE32-49DB-AA1B-AA7A51CBD035}" type="presParOf" srcId="{14D00949-695E-4CDA-8C6A-8CCFB04D70C3}" destId="{E8CEF343-1D14-4EDC-837B-B90AE286C2A9}" srcOrd="12" destOrd="0" presId="urn:microsoft.com/office/officeart/2005/8/layout/orgChart1"/>
    <dgm:cxn modelId="{71219431-7E35-40D0-8366-BFDDDBE99AEE}" type="presParOf" srcId="{14D00949-695E-4CDA-8C6A-8CCFB04D70C3}" destId="{421E3619-3621-433C-9502-EB1F103B9482}" srcOrd="13" destOrd="0" presId="urn:microsoft.com/office/officeart/2005/8/layout/orgChart1"/>
    <dgm:cxn modelId="{EDE7B067-3518-4457-ABB5-8EA722BD7241}" type="presParOf" srcId="{421E3619-3621-433C-9502-EB1F103B9482}" destId="{E55385C2-586D-45FE-BD7C-B449901F2108}" srcOrd="0" destOrd="0" presId="urn:microsoft.com/office/officeart/2005/8/layout/orgChart1"/>
    <dgm:cxn modelId="{A03E8CC3-1F47-41D4-A3C9-9C72C1257C50}" type="presParOf" srcId="{E55385C2-586D-45FE-BD7C-B449901F2108}" destId="{4DDB96BE-474E-4630-931B-3AD80045574F}" srcOrd="0" destOrd="0" presId="urn:microsoft.com/office/officeart/2005/8/layout/orgChart1"/>
    <dgm:cxn modelId="{E23CF196-5DAF-4032-8DB8-D08169725AFD}" type="presParOf" srcId="{E55385C2-586D-45FE-BD7C-B449901F2108}" destId="{908332AD-A799-4F49-9E46-CCB22279C8AA}" srcOrd="1" destOrd="0" presId="urn:microsoft.com/office/officeart/2005/8/layout/orgChart1"/>
    <dgm:cxn modelId="{50240C2B-2E77-4FE4-B8D1-1C88C6E41A86}" type="presParOf" srcId="{421E3619-3621-433C-9502-EB1F103B9482}" destId="{F2090CD9-3604-454E-8201-1DA940D5D87A}" srcOrd="1" destOrd="0" presId="urn:microsoft.com/office/officeart/2005/8/layout/orgChart1"/>
    <dgm:cxn modelId="{43F7219F-36CA-4467-9CE3-62D103A9D571}" type="presParOf" srcId="{421E3619-3621-433C-9502-EB1F103B9482}" destId="{1CE9EEB9-46DA-4A5C-8333-35E2BE5B07C1}" srcOrd="2" destOrd="0" presId="urn:microsoft.com/office/officeart/2005/8/layout/orgChart1"/>
    <dgm:cxn modelId="{EA3753B9-519C-432B-9A67-D79B891D6151}" type="presParOf" srcId="{14D00949-695E-4CDA-8C6A-8CCFB04D70C3}" destId="{7B3231E4-8145-4022-AB76-382F65196510}" srcOrd="14" destOrd="0" presId="urn:microsoft.com/office/officeart/2005/8/layout/orgChart1"/>
    <dgm:cxn modelId="{854689C9-01EC-46D2-92AE-3791FBD66659}" type="presParOf" srcId="{14D00949-695E-4CDA-8C6A-8CCFB04D70C3}" destId="{6F840E94-8E61-447B-9FA9-3D3675F99E1A}" srcOrd="15" destOrd="0" presId="urn:microsoft.com/office/officeart/2005/8/layout/orgChart1"/>
    <dgm:cxn modelId="{6E991A44-9840-4869-9979-69780A1C6771}" type="presParOf" srcId="{6F840E94-8E61-447B-9FA9-3D3675F99E1A}" destId="{1725C9F8-2ABF-4AAD-BE7B-39BB6CCB39E0}" srcOrd="0" destOrd="0" presId="urn:microsoft.com/office/officeart/2005/8/layout/orgChart1"/>
    <dgm:cxn modelId="{6F095678-ECE5-4DC4-B536-A8E9701D1B10}" type="presParOf" srcId="{1725C9F8-2ABF-4AAD-BE7B-39BB6CCB39E0}" destId="{8CE77380-4885-4E29-AFAE-1967FD9D241B}" srcOrd="0" destOrd="0" presId="urn:microsoft.com/office/officeart/2005/8/layout/orgChart1"/>
    <dgm:cxn modelId="{E545F977-0D6A-4C20-ADCB-B11B4070ECDF}" type="presParOf" srcId="{1725C9F8-2ABF-4AAD-BE7B-39BB6CCB39E0}" destId="{0D6F29F8-F194-44D9-9979-8E77AC533B39}" srcOrd="1" destOrd="0" presId="urn:microsoft.com/office/officeart/2005/8/layout/orgChart1"/>
    <dgm:cxn modelId="{9B05B8A0-F08C-48E4-A71B-201B53CE1858}" type="presParOf" srcId="{6F840E94-8E61-447B-9FA9-3D3675F99E1A}" destId="{B98AA5CA-303A-4184-A8BF-A7277A4C5F5D}" srcOrd="1" destOrd="0" presId="urn:microsoft.com/office/officeart/2005/8/layout/orgChart1"/>
    <dgm:cxn modelId="{EECD0BC5-DEEA-4148-AE2A-946FEFBAD978}" type="presParOf" srcId="{6F840E94-8E61-447B-9FA9-3D3675F99E1A}" destId="{3E9343AF-C5CD-4F41-AF49-3580224C8B8A}" srcOrd="2" destOrd="0" presId="urn:microsoft.com/office/officeart/2005/8/layout/orgChart1"/>
    <dgm:cxn modelId="{A36B1351-C42D-4105-A2BF-C533C8421A1E}" type="presParOf" srcId="{14D00949-695E-4CDA-8C6A-8CCFB04D70C3}" destId="{51183CC0-BB79-4BFA-BFA7-1C8160ECA015}" srcOrd="16" destOrd="0" presId="urn:microsoft.com/office/officeart/2005/8/layout/orgChart1"/>
    <dgm:cxn modelId="{DE8A7848-F1E4-4048-9489-8C9F68A2E7E2}" type="presParOf" srcId="{14D00949-695E-4CDA-8C6A-8CCFB04D70C3}" destId="{A05E1368-0C89-4962-863B-1996D10D9082}" srcOrd="17" destOrd="0" presId="urn:microsoft.com/office/officeart/2005/8/layout/orgChart1"/>
    <dgm:cxn modelId="{655068C6-F7B2-47AA-8065-690B4FDB5026}" type="presParOf" srcId="{A05E1368-0C89-4962-863B-1996D10D9082}" destId="{8C2DDC88-FFF4-405F-B91D-FE0ECCDEA591}" srcOrd="0" destOrd="0" presId="urn:microsoft.com/office/officeart/2005/8/layout/orgChart1"/>
    <dgm:cxn modelId="{42A9F270-DFE0-4F66-B9CC-DAE355C8A113}" type="presParOf" srcId="{8C2DDC88-FFF4-405F-B91D-FE0ECCDEA591}" destId="{D00CDF34-6BD6-4A5E-827E-6DAA92405E58}" srcOrd="0" destOrd="0" presId="urn:microsoft.com/office/officeart/2005/8/layout/orgChart1"/>
    <dgm:cxn modelId="{F623F1CC-86B3-4E36-BAD6-BD3072D7D1D8}" type="presParOf" srcId="{8C2DDC88-FFF4-405F-B91D-FE0ECCDEA591}" destId="{2A9218BD-F401-49D3-A1B0-136260F066B9}" srcOrd="1" destOrd="0" presId="urn:microsoft.com/office/officeart/2005/8/layout/orgChart1"/>
    <dgm:cxn modelId="{11A176F2-F8D4-434A-8172-3EF12CDB11CB}" type="presParOf" srcId="{A05E1368-0C89-4962-863B-1996D10D9082}" destId="{468EDE9D-6CDC-474B-8972-6DEC30D3E3DE}" srcOrd="1" destOrd="0" presId="urn:microsoft.com/office/officeart/2005/8/layout/orgChart1"/>
    <dgm:cxn modelId="{98610895-0673-43AA-8D1F-AAAC5643B331}" type="presParOf" srcId="{A05E1368-0C89-4962-863B-1996D10D9082}" destId="{151FC8FC-9A61-498F-AD07-A13555425FD8}" srcOrd="2" destOrd="0" presId="urn:microsoft.com/office/officeart/2005/8/layout/orgChart1"/>
    <dgm:cxn modelId="{4F8AD8FD-1F5D-4CBB-87F8-A538A42E260E}" type="presParOf" srcId="{14D00949-695E-4CDA-8C6A-8CCFB04D70C3}" destId="{FB4FFB1B-EB28-4B83-9F08-B333D2CC8967}" srcOrd="18" destOrd="0" presId="urn:microsoft.com/office/officeart/2005/8/layout/orgChart1"/>
    <dgm:cxn modelId="{C9297025-E14F-4E6B-9664-9B601C56EA15}" type="presParOf" srcId="{14D00949-695E-4CDA-8C6A-8CCFB04D70C3}" destId="{D1067A79-6C96-4FDE-9DE7-EF84025CA565}" srcOrd="19" destOrd="0" presId="urn:microsoft.com/office/officeart/2005/8/layout/orgChart1"/>
    <dgm:cxn modelId="{381819AF-DC5D-4927-8B1D-D1C7A850BFCC}" type="presParOf" srcId="{D1067A79-6C96-4FDE-9DE7-EF84025CA565}" destId="{55C72BE9-35D0-4A7E-B07E-4081510EFEDC}" srcOrd="0" destOrd="0" presId="urn:microsoft.com/office/officeart/2005/8/layout/orgChart1"/>
    <dgm:cxn modelId="{3247B58A-B6FE-4568-ABC4-31C07DE1E6E5}" type="presParOf" srcId="{55C72BE9-35D0-4A7E-B07E-4081510EFEDC}" destId="{364764C0-1DEE-4CB7-8635-36A8D87C6C6A}" srcOrd="0" destOrd="0" presId="urn:microsoft.com/office/officeart/2005/8/layout/orgChart1"/>
    <dgm:cxn modelId="{AB28E49A-F6A8-4B4D-9C54-81EEECB99E9E}" type="presParOf" srcId="{55C72BE9-35D0-4A7E-B07E-4081510EFEDC}" destId="{E78E2A90-FCCD-4F5A-9160-05A457794C0D}" srcOrd="1" destOrd="0" presId="urn:microsoft.com/office/officeart/2005/8/layout/orgChart1"/>
    <dgm:cxn modelId="{0766FCF7-ADBD-40C5-8CBC-A04CF9DAC2E4}" type="presParOf" srcId="{D1067A79-6C96-4FDE-9DE7-EF84025CA565}" destId="{1CFA0CA3-D3B8-44BB-B3DF-88F1B802403C}" srcOrd="1" destOrd="0" presId="urn:microsoft.com/office/officeart/2005/8/layout/orgChart1"/>
    <dgm:cxn modelId="{5B80B620-8941-450C-8C1D-21AA29F23301}" type="presParOf" srcId="{D1067A79-6C96-4FDE-9DE7-EF84025CA565}" destId="{C314F9FA-C372-4749-9A8C-6ADBA88FE3A3}" srcOrd="2" destOrd="0" presId="urn:microsoft.com/office/officeart/2005/8/layout/orgChart1"/>
    <dgm:cxn modelId="{4FE54004-7A4A-4527-B255-9AE1886B1AD6}" type="presParOf" srcId="{D4C8D4BF-E5C4-47B1-B736-29D65861C611}" destId="{04CE8CD5-8D0B-417E-A86F-C9533FFD4B36}" srcOrd="2" destOrd="0" presId="urn:microsoft.com/office/officeart/2005/8/layout/orgChart1"/>
    <dgm:cxn modelId="{B7A456FD-416A-4840-8501-4934247BE98D}" type="presParOf" srcId="{A8518080-2622-464C-9D03-0FF33F308696}" destId="{87971659-7FAE-464E-A241-B1901404F4DF}" srcOrd="2" destOrd="0" presId="urn:microsoft.com/office/officeart/2005/8/layout/orgChart1"/>
    <dgm:cxn modelId="{21C730E0-634D-4614-8B4C-9FFBE4092A04}" type="presParOf" srcId="{A8518080-2622-464C-9D03-0FF33F308696}" destId="{56E02582-46AA-4E59-ABF7-FE13ADFFCC22}" srcOrd="3" destOrd="0" presId="urn:microsoft.com/office/officeart/2005/8/layout/orgChart1"/>
    <dgm:cxn modelId="{7E04D4DD-B14C-4C20-B18D-2591C2A8A50D}" type="presParOf" srcId="{56E02582-46AA-4E59-ABF7-FE13ADFFCC22}" destId="{0D86639A-864C-4E6B-A995-3700EFE69B1E}" srcOrd="0" destOrd="0" presId="urn:microsoft.com/office/officeart/2005/8/layout/orgChart1"/>
    <dgm:cxn modelId="{7C3F040E-1112-467E-91E6-F89D8AE1A2CF}" type="presParOf" srcId="{0D86639A-864C-4E6B-A995-3700EFE69B1E}" destId="{EA1F1C93-8A6B-44B5-8914-66DA45F81B9B}" srcOrd="0" destOrd="0" presId="urn:microsoft.com/office/officeart/2005/8/layout/orgChart1"/>
    <dgm:cxn modelId="{84589850-F260-4F81-8235-0D6804D25CD4}" type="presParOf" srcId="{0D86639A-864C-4E6B-A995-3700EFE69B1E}" destId="{FC51E896-9C58-42F2-8E49-D3F56B9E3FD1}" srcOrd="1" destOrd="0" presId="urn:microsoft.com/office/officeart/2005/8/layout/orgChart1"/>
    <dgm:cxn modelId="{2E9139D5-A802-4545-86AB-6987B124CDB5}" type="presParOf" srcId="{56E02582-46AA-4E59-ABF7-FE13ADFFCC22}" destId="{618E0C43-AA62-4071-98BF-40B469132B1F}" srcOrd="1" destOrd="0" presId="urn:microsoft.com/office/officeart/2005/8/layout/orgChart1"/>
    <dgm:cxn modelId="{7F9F6A47-4C55-4190-98E6-24D22B90674E}" type="presParOf" srcId="{618E0C43-AA62-4071-98BF-40B469132B1F}" destId="{19C1B8F6-53CC-4F21-8506-CCE80C245A6D}" srcOrd="0" destOrd="0" presId="urn:microsoft.com/office/officeart/2005/8/layout/orgChart1"/>
    <dgm:cxn modelId="{E72715FE-78BC-41B8-AA10-243F8D4905B4}" type="presParOf" srcId="{618E0C43-AA62-4071-98BF-40B469132B1F}" destId="{F647ACC9-5F4C-4B45-94E7-E3322607D466}" srcOrd="1" destOrd="0" presId="urn:microsoft.com/office/officeart/2005/8/layout/orgChart1"/>
    <dgm:cxn modelId="{F8B647C7-72BA-4400-B7EF-2900037D7A54}" type="presParOf" srcId="{F647ACC9-5F4C-4B45-94E7-E3322607D466}" destId="{EA71455E-E018-432B-801F-378EB40FAF38}" srcOrd="0" destOrd="0" presId="urn:microsoft.com/office/officeart/2005/8/layout/orgChart1"/>
    <dgm:cxn modelId="{D414B899-134B-4CB5-9D56-313E4EAE8170}" type="presParOf" srcId="{EA71455E-E018-432B-801F-378EB40FAF38}" destId="{71BA5A12-34F1-4AEC-A5E4-86432F8A4267}" srcOrd="0" destOrd="0" presId="urn:microsoft.com/office/officeart/2005/8/layout/orgChart1"/>
    <dgm:cxn modelId="{B10808E7-10AD-4AD0-ACDE-6F4C3FB4EDA6}" type="presParOf" srcId="{EA71455E-E018-432B-801F-378EB40FAF38}" destId="{674E48BB-2DD8-4CEE-BEAD-29D50BD7A9F6}" srcOrd="1" destOrd="0" presId="urn:microsoft.com/office/officeart/2005/8/layout/orgChart1"/>
    <dgm:cxn modelId="{CC676065-C2F0-4FE7-9D56-29E73D6FD1DD}" type="presParOf" srcId="{F647ACC9-5F4C-4B45-94E7-E3322607D466}" destId="{F65A679E-919D-40F0-BF91-684116F8A9FC}" srcOrd="1" destOrd="0" presId="urn:microsoft.com/office/officeart/2005/8/layout/orgChart1"/>
    <dgm:cxn modelId="{6000B15C-59A2-46D5-A23F-EC75E72B0601}" type="presParOf" srcId="{F647ACC9-5F4C-4B45-94E7-E3322607D466}" destId="{BA069AC2-908F-4911-88A8-FDDC16C9F1CE}" srcOrd="2" destOrd="0" presId="urn:microsoft.com/office/officeart/2005/8/layout/orgChart1"/>
    <dgm:cxn modelId="{93BCC754-B17E-43CF-8637-8205A2B2B895}" type="presParOf" srcId="{618E0C43-AA62-4071-98BF-40B469132B1F}" destId="{89DFFABD-762C-483F-A5BC-D370A23CBB46}" srcOrd="2" destOrd="0" presId="urn:microsoft.com/office/officeart/2005/8/layout/orgChart1"/>
    <dgm:cxn modelId="{C113DCA2-8154-45BE-907B-F97B23B4B1DE}" type="presParOf" srcId="{618E0C43-AA62-4071-98BF-40B469132B1F}" destId="{19417937-BCEB-4DE7-B9A8-99B8FA5F218A}" srcOrd="3" destOrd="0" presId="urn:microsoft.com/office/officeart/2005/8/layout/orgChart1"/>
    <dgm:cxn modelId="{25AFE722-0B55-40EC-AA54-0CC632970D7D}" type="presParOf" srcId="{19417937-BCEB-4DE7-B9A8-99B8FA5F218A}" destId="{A254F4C4-D606-4549-A893-BE6CEAA08215}" srcOrd="0" destOrd="0" presId="urn:microsoft.com/office/officeart/2005/8/layout/orgChart1"/>
    <dgm:cxn modelId="{5F0D4E46-A283-4C05-A227-59B6F7D01E88}" type="presParOf" srcId="{A254F4C4-D606-4549-A893-BE6CEAA08215}" destId="{8B8CB4FA-2E41-4565-A96D-9831294F274F}" srcOrd="0" destOrd="0" presId="urn:microsoft.com/office/officeart/2005/8/layout/orgChart1"/>
    <dgm:cxn modelId="{3AF328C7-75A6-468E-80AA-E6D324FE3A61}" type="presParOf" srcId="{A254F4C4-D606-4549-A893-BE6CEAA08215}" destId="{B10A94DE-70A4-4D7F-B05A-EFDB63196987}" srcOrd="1" destOrd="0" presId="urn:microsoft.com/office/officeart/2005/8/layout/orgChart1"/>
    <dgm:cxn modelId="{3DB0F123-5B38-4A5B-94C5-40E412622FC9}" type="presParOf" srcId="{19417937-BCEB-4DE7-B9A8-99B8FA5F218A}" destId="{C7587D0A-EAF8-41B1-9D9C-64A2024729D7}" srcOrd="1" destOrd="0" presId="urn:microsoft.com/office/officeart/2005/8/layout/orgChart1"/>
    <dgm:cxn modelId="{E1B692F6-7AC1-4363-928E-8D123953BDCC}" type="presParOf" srcId="{19417937-BCEB-4DE7-B9A8-99B8FA5F218A}" destId="{E7704944-3FA1-413D-B946-38BC2AB5C581}" srcOrd="2" destOrd="0" presId="urn:microsoft.com/office/officeart/2005/8/layout/orgChart1"/>
    <dgm:cxn modelId="{A26F29F9-6443-450A-8030-CDC5B38BF7D5}" type="presParOf" srcId="{618E0C43-AA62-4071-98BF-40B469132B1F}" destId="{BDC041CE-CEBC-4572-9657-A4465BD23E89}" srcOrd="4" destOrd="0" presId="urn:microsoft.com/office/officeart/2005/8/layout/orgChart1"/>
    <dgm:cxn modelId="{17DDED2C-283F-4000-8635-D45E5D56A997}" type="presParOf" srcId="{618E0C43-AA62-4071-98BF-40B469132B1F}" destId="{D4650E6F-17CC-49B4-A5ED-6539697C12F7}" srcOrd="5" destOrd="0" presId="urn:microsoft.com/office/officeart/2005/8/layout/orgChart1"/>
    <dgm:cxn modelId="{405C42F7-6407-407D-AC54-CCE7E018CA0F}" type="presParOf" srcId="{D4650E6F-17CC-49B4-A5ED-6539697C12F7}" destId="{CE80E681-CA0E-4466-A7D1-38D03969BFAA}" srcOrd="0" destOrd="0" presId="urn:microsoft.com/office/officeart/2005/8/layout/orgChart1"/>
    <dgm:cxn modelId="{EC711196-6CA5-45D6-A8FB-5B289B43E8DA}" type="presParOf" srcId="{CE80E681-CA0E-4466-A7D1-38D03969BFAA}" destId="{57A54197-CE82-4B07-82C2-7E58390A6116}" srcOrd="0" destOrd="0" presId="urn:microsoft.com/office/officeart/2005/8/layout/orgChart1"/>
    <dgm:cxn modelId="{C99E1F45-5D69-4F88-A03E-9BF6E868339E}" type="presParOf" srcId="{CE80E681-CA0E-4466-A7D1-38D03969BFAA}" destId="{08359004-E42B-434B-9560-3E04E1B6B597}" srcOrd="1" destOrd="0" presId="urn:microsoft.com/office/officeart/2005/8/layout/orgChart1"/>
    <dgm:cxn modelId="{D5C2A318-B917-4876-8BF8-336A34DA56C2}" type="presParOf" srcId="{D4650E6F-17CC-49B4-A5ED-6539697C12F7}" destId="{8074B681-B5E9-44C6-9CED-0CBD6ADDAA97}" srcOrd="1" destOrd="0" presId="urn:microsoft.com/office/officeart/2005/8/layout/orgChart1"/>
    <dgm:cxn modelId="{052947C1-B3DC-4636-9AB6-931E9CE6BA60}" type="presParOf" srcId="{D4650E6F-17CC-49B4-A5ED-6539697C12F7}" destId="{BEBB5D64-02EA-4A6D-B818-C58204D455DA}" srcOrd="2" destOrd="0" presId="urn:microsoft.com/office/officeart/2005/8/layout/orgChart1"/>
    <dgm:cxn modelId="{D05740F1-32D1-4BCD-A448-FD7BA6040503}" type="presParOf" srcId="{56E02582-46AA-4E59-ABF7-FE13ADFFCC22}" destId="{C26FD3E9-6C53-4993-9088-4FD07744CABA}" srcOrd="2" destOrd="0" presId="urn:microsoft.com/office/officeart/2005/8/layout/orgChart1"/>
    <dgm:cxn modelId="{54B6DD9B-2228-4753-9028-341449150557}" type="presParOf" srcId="{72E59FA3-8017-49E0-B69D-8DF018B418AB}" destId="{E701B8ED-691B-45CF-B94B-0FF41B131C09}" srcOrd="2" destOrd="0" presId="urn:microsoft.com/office/officeart/2005/8/layout/orgChart1"/>
    <dgm:cxn modelId="{849D5929-11D7-4030-85F3-1AEA192A8C9E}" type="presParOf" srcId="{090393CB-0900-4BD4-8B10-8891669B4C1E}" destId="{48F28FA1-FE5A-498D-97DB-C88F53EDD936}" srcOrd="2" destOrd="0" presId="urn:microsoft.com/office/officeart/2005/8/layout/orgChart1"/>
    <dgm:cxn modelId="{9C478C3A-061D-48D6-AF6E-8997DD8804DC}" type="presParOf" srcId="{FBC88906-8579-4D8E-AD57-5EB5A388AE64}" destId="{E2A5F104-5B55-4A8F-8CDB-F4EA1FD3DCA9}" srcOrd="2" destOrd="0" presId="urn:microsoft.com/office/officeart/2005/8/layout/orgChart1"/>
    <dgm:cxn modelId="{8FC25F0B-0B7D-4579-97A1-367BAB117492}" type="presParOf" srcId="{FBC88906-8579-4D8E-AD57-5EB5A388AE64}" destId="{3FD69468-0486-48F2-9A28-31F983FC0A35}" srcOrd="3" destOrd="0" presId="urn:microsoft.com/office/officeart/2005/8/layout/orgChart1"/>
    <dgm:cxn modelId="{DDD32A5B-88B5-4A21-8AEF-4F09CC93CD29}" type="presParOf" srcId="{3FD69468-0486-48F2-9A28-31F983FC0A35}" destId="{D83926AD-FC8E-46BB-A676-210292DFB439}" srcOrd="0" destOrd="0" presId="urn:microsoft.com/office/officeart/2005/8/layout/orgChart1"/>
    <dgm:cxn modelId="{78EF4A72-E1AF-4F73-AFD0-F6DEBA6B7160}" type="presParOf" srcId="{D83926AD-FC8E-46BB-A676-210292DFB439}" destId="{E9231F57-B2A8-4B60-B3EB-7B14DA39C96F}" srcOrd="0" destOrd="0" presId="urn:microsoft.com/office/officeart/2005/8/layout/orgChart1"/>
    <dgm:cxn modelId="{02B69FAD-EA8E-45EE-95FA-87CBF717247C}" type="presParOf" srcId="{D83926AD-FC8E-46BB-A676-210292DFB439}" destId="{AE6F86C0-0850-495B-860D-6800171FD38C}" srcOrd="1" destOrd="0" presId="urn:microsoft.com/office/officeart/2005/8/layout/orgChart1"/>
    <dgm:cxn modelId="{78055873-7463-47BA-A2DE-AC5356EEFB07}" type="presParOf" srcId="{3FD69468-0486-48F2-9A28-31F983FC0A35}" destId="{B5DA1747-3456-4B74-8DD4-40B5AB51CD86}" srcOrd="1" destOrd="0" presId="urn:microsoft.com/office/officeart/2005/8/layout/orgChart1"/>
    <dgm:cxn modelId="{F4BC5EAE-0EFE-491F-97D2-7AF1AB59EA7A}" type="presParOf" srcId="{B5DA1747-3456-4B74-8DD4-40B5AB51CD86}" destId="{2782FA1D-8DAB-47BD-B9E3-D84483375638}" srcOrd="0" destOrd="0" presId="urn:microsoft.com/office/officeart/2005/8/layout/orgChart1"/>
    <dgm:cxn modelId="{1BA0B5A9-BCFE-41A0-930B-A3A3509BD29B}" type="presParOf" srcId="{B5DA1747-3456-4B74-8DD4-40B5AB51CD86}" destId="{29927816-46C2-451B-BBAB-4ACB1144A540}" srcOrd="1" destOrd="0" presId="urn:microsoft.com/office/officeart/2005/8/layout/orgChart1"/>
    <dgm:cxn modelId="{F8A93668-DAA3-435E-9EB8-5C1409D682CD}" type="presParOf" srcId="{29927816-46C2-451B-BBAB-4ACB1144A540}" destId="{DEB8650C-01C2-4450-859F-447545CCBB61}" srcOrd="0" destOrd="0" presId="urn:microsoft.com/office/officeart/2005/8/layout/orgChart1"/>
    <dgm:cxn modelId="{1BF97068-C685-441C-85D5-9BC50D941A7B}" type="presParOf" srcId="{DEB8650C-01C2-4450-859F-447545CCBB61}" destId="{0943457C-9117-4233-A82E-3FB56BA0FD75}" srcOrd="0" destOrd="0" presId="urn:microsoft.com/office/officeart/2005/8/layout/orgChart1"/>
    <dgm:cxn modelId="{4DA6EF24-043C-4A3E-BECE-A247BB452D7D}" type="presParOf" srcId="{DEB8650C-01C2-4450-859F-447545CCBB61}" destId="{EBE6DB65-FC35-458B-A538-DD188730D068}" srcOrd="1" destOrd="0" presId="urn:microsoft.com/office/officeart/2005/8/layout/orgChart1"/>
    <dgm:cxn modelId="{31D98818-7C8F-4702-A374-C46AF69E97F2}" type="presParOf" srcId="{29927816-46C2-451B-BBAB-4ACB1144A540}" destId="{6E3892E4-4818-4634-BD52-30218ACCD70F}" srcOrd="1" destOrd="0" presId="urn:microsoft.com/office/officeart/2005/8/layout/orgChart1"/>
    <dgm:cxn modelId="{F2328AE0-0D2C-4F83-8561-BDCBA8E21522}" type="presParOf" srcId="{6E3892E4-4818-4634-BD52-30218ACCD70F}" destId="{72776E21-64F2-46DC-BBCB-8EF5423FEC94}" srcOrd="0" destOrd="0" presId="urn:microsoft.com/office/officeart/2005/8/layout/orgChart1"/>
    <dgm:cxn modelId="{B73BDD70-903F-409B-968C-F11A89CF3ECA}" type="presParOf" srcId="{6E3892E4-4818-4634-BD52-30218ACCD70F}" destId="{6BA74157-F344-4D49-8EA2-BFEFBFBC04FA}" srcOrd="1" destOrd="0" presId="urn:microsoft.com/office/officeart/2005/8/layout/orgChart1"/>
    <dgm:cxn modelId="{F7D55ECC-6D79-4611-819E-F24B260A2565}" type="presParOf" srcId="{6BA74157-F344-4D49-8EA2-BFEFBFBC04FA}" destId="{FFA10CDF-14F4-45C5-8F45-1F6F727355F8}" srcOrd="0" destOrd="0" presId="urn:microsoft.com/office/officeart/2005/8/layout/orgChart1"/>
    <dgm:cxn modelId="{A697A590-F224-4DFD-AD79-F7BEEB2BE749}" type="presParOf" srcId="{FFA10CDF-14F4-45C5-8F45-1F6F727355F8}" destId="{7966CEC0-2A6B-4AD4-BE2B-D93BA31C9556}" srcOrd="0" destOrd="0" presId="urn:microsoft.com/office/officeart/2005/8/layout/orgChart1"/>
    <dgm:cxn modelId="{14A14ECD-D677-4874-9429-A9AF1B2B3641}" type="presParOf" srcId="{FFA10CDF-14F4-45C5-8F45-1F6F727355F8}" destId="{31F21690-4CFF-47BE-B911-7F1862704C1D}" srcOrd="1" destOrd="0" presId="urn:microsoft.com/office/officeart/2005/8/layout/orgChart1"/>
    <dgm:cxn modelId="{245CF10B-2D10-48F9-958A-D41DC63E13C3}" type="presParOf" srcId="{6BA74157-F344-4D49-8EA2-BFEFBFBC04FA}" destId="{5C7FBFC3-BB87-4094-BA8A-765F0A9C1416}" srcOrd="1" destOrd="0" presId="urn:microsoft.com/office/officeart/2005/8/layout/orgChart1"/>
    <dgm:cxn modelId="{40B722CB-8202-427E-8605-FE6D83988BB8}" type="presParOf" srcId="{5C7FBFC3-BB87-4094-BA8A-765F0A9C1416}" destId="{7AEA745E-64A3-40EE-B7B1-8567B0CD52D7}" srcOrd="0" destOrd="0" presId="urn:microsoft.com/office/officeart/2005/8/layout/orgChart1"/>
    <dgm:cxn modelId="{4DBA05B1-DA4D-4EEC-AA93-3A3A7204D119}" type="presParOf" srcId="{5C7FBFC3-BB87-4094-BA8A-765F0A9C1416}" destId="{B5C18923-D56A-423F-9CE0-D007FBA31BE5}" srcOrd="1" destOrd="0" presId="urn:microsoft.com/office/officeart/2005/8/layout/orgChart1"/>
    <dgm:cxn modelId="{5FF6FF8A-E17D-4DB4-871F-7622AE732B63}" type="presParOf" srcId="{B5C18923-D56A-423F-9CE0-D007FBA31BE5}" destId="{B8DA3181-746E-4716-8389-E2681AAEBA70}" srcOrd="0" destOrd="0" presId="urn:microsoft.com/office/officeart/2005/8/layout/orgChart1"/>
    <dgm:cxn modelId="{E6F241AA-69A0-4EBF-A012-9FF86102C116}" type="presParOf" srcId="{B8DA3181-746E-4716-8389-E2681AAEBA70}" destId="{CA498863-A530-456E-A0E2-3F60EEB96735}" srcOrd="0" destOrd="0" presId="urn:microsoft.com/office/officeart/2005/8/layout/orgChart1"/>
    <dgm:cxn modelId="{A8962891-00F1-44E9-AB0E-414FD1B510CE}" type="presParOf" srcId="{B8DA3181-746E-4716-8389-E2681AAEBA70}" destId="{702E32F7-5B65-4989-9D8F-C88083BDAB0F}" srcOrd="1" destOrd="0" presId="urn:microsoft.com/office/officeart/2005/8/layout/orgChart1"/>
    <dgm:cxn modelId="{C793FAC3-8AB5-42AB-BD44-5DBEE39D7B3D}" type="presParOf" srcId="{B5C18923-D56A-423F-9CE0-D007FBA31BE5}" destId="{4C419375-C248-409E-A971-04F6333BE573}" srcOrd="1" destOrd="0" presId="urn:microsoft.com/office/officeart/2005/8/layout/orgChart1"/>
    <dgm:cxn modelId="{CB52CAB4-995C-4E65-9AE9-537701DA7B52}" type="presParOf" srcId="{B5C18923-D56A-423F-9CE0-D007FBA31BE5}" destId="{1E33CA80-54FC-4660-BA3A-97D5E5EAD001}" srcOrd="2" destOrd="0" presId="urn:microsoft.com/office/officeart/2005/8/layout/orgChart1"/>
    <dgm:cxn modelId="{DAF07EFB-B985-42B8-9BCB-F023B41CCFF8}" type="presParOf" srcId="{5C7FBFC3-BB87-4094-BA8A-765F0A9C1416}" destId="{2209F358-A677-4C5A-8A7B-D5A7AC543204}" srcOrd="2" destOrd="0" presId="urn:microsoft.com/office/officeart/2005/8/layout/orgChart1"/>
    <dgm:cxn modelId="{7DD1B975-37F1-428D-90BA-3350B85649EB}" type="presParOf" srcId="{5C7FBFC3-BB87-4094-BA8A-765F0A9C1416}" destId="{35553A22-B5A8-464E-9C52-4AFD302BF98F}" srcOrd="3" destOrd="0" presId="urn:microsoft.com/office/officeart/2005/8/layout/orgChart1"/>
    <dgm:cxn modelId="{05AF92A9-2286-4A92-BE8B-57A58D482029}" type="presParOf" srcId="{35553A22-B5A8-464E-9C52-4AFD302BF98F}" destId="{B624286D-71CD-40DF-B16A-C9D4CA754603}" srcOrd="0" destOrd="0" presId="urn:microsoft.com/office/officeart/2005/8/layout/orgChart1"/>
    <dgm:cxn modelId="{61C3AD16-5F02-4856-83F4-DDF6DAA82900}" type="presParOf" srcId="{B624286D-71CD-40DF-B16A-C9D4CA754603}" destId="{28E62C6E-0011-4AA1-9F7E-0CBB6AA68AD2}" srcOrd="0" destOrd="0" presId="urn:microsoft.com/office/officeart/2005/8/layout/orgChart1"/>
    <dgm:cxn modelId="{69320195-9FC9-430D-9165-131BA11BDB50}" type="presParOf" srcId="{B624286D-71CD-40DF-B16A-C9D4CA754603}" destId="{B0AEACD3-5BE0-482F-A624-72DDEF621B53}" srcOrd="1" destOrd="0" presId="urn:microsoft.com/office/officeart/2005/8/layout/orgChart1"/>
    <dgm:cxn modelId="{C794C5E5-93B9-4FA4-903E-8403F039D188}" type="presParOf" srcId="{35553A22-B5A8-464E-9C52-4AFD302BF98F}" destId="{272E80C0-1345-4578-A54A-CAEE3337A8E8}" srcOrd="1" destOrd="0" presId="urn:microsoft.com/office/officeart/2005/8/layout/orgChart1"/>
    <dgm:cxn modelId="{4DE59A46-79B8-4496-8F51-E099B8950FC2}" type="presParOf" srcId="{35553A22-B5A8-464E-9C52-4AFD302BF98F}" destId="{8E8CFC08-B0E6-4D52-A4EE-4E3D1E59A018}" srcOrd="2" destOrd="0" presId="urn:microsoft.com/office/officeart/2005/8/layout/orgChart1"/>
    <dgm:cxn modelId="{180D8798-33E3-403C-A71A-A06EC5DC2BEE}" type="presParOf" srcId="{5C7FBFC3-BB87-4094-BA8A-765F0A9C1416}" destId="{FB87FCA5-B933-4131-AC98-F72C05C50BEE}" srcOrd="4" destOrd="0" presId="urn:microsoft.com/office/officeart/2005/8/layout/orgChart1"/>
    <dgm:cxn modelId="{41CD75B7-454B-46E9-9643-561E94A36F0E}" type="presParOf" srcId="{5C7FBFC3-BB87-4094-BA8A-765F0A9C1416}" destId="{4B35C4EE-9759-4B11-A53C-D2E7D42B7487}" srcOrd="5" destOrd="0" presId="urn:microsoft.com/office/officeart/2005/8/layout/orgChart1"/>
    <dgm:cxn modelId="{BF1DA727-9789-4A9E-9D19-87C728848294}" type="presParOf" srcId="{4B35C4EE-9759-4B11-A53C-D2E7D42B7487}" destId="{BACB608F-C557-4806-B92D-F9176018AA59}" srcOrd="0" destOrd="0" presId="urn:microsoft.com/office/officeart/2005/8/layout/orgChart1"/>
    <dgm:cxn modelId="{428CBF29-B5C3-4CE3-86CA-A24948F7EACC}" type="presParOf" srcId="{BACB608F-C557-4806-B92D-F9176018AA59}" destId="{C3AB7433-9F2E-4A8C-A5F9-A8969A074E88}" srcOrd="0" destOrd="0" presId="urn:microsoft.com/office/officeart/2005/8/layout/orgChart1"/>
    <dgm:cxn modelId="{8F7475DF-9608-416A-A113-299BD613F28E}" type="presParOf" srcId="{BACB608F-C557-4806-B92D-F9176018AA59}" destId="{F4E872C2-934B-4231-91E9-8AC9FC5E6A9C}" srcOrd="1" destOrd="0" presId="urn:microsoft.com/office/officeart/2005/8/layout/orgChart1"/>
    <dgm:cxn modelId="{F9514938-CCE5-4066-83F7-F7F57D4C6408}" type="presParOf" srcId="{4B35C4EE-9759-4B11-A53C-D2E7D42B7487}" destId="{35396AA0-BA2D-457F-959D-0D3D26ED9511}" srcOrd="1" destOrd="0" presId="urn:microsoft.com/office/officeart/2005/8/layout/orgChart1"/>
    <dgm:cxn modelId="{95A0810E-6D6A-4428-B2DB-A48D31A8CCE3}" type="presParOf" srcId="{4B35C4EE-9759-4B11-A53C-D2E7D42B7487}" destId="{E5155B02-5253-41B9-B831-810FB78500B0}" srcOrd="2" destOrd="0" presId="urn:microsoft.com/office/officeart/2005/8/layout/orgChart1"/>
    <dgm:cxn modelId="{6A0BBD96-4CCA-4187-807F-A7284967233F}" type="presParOf" srcId="{5C7FBFC3-BB87-4094-BA8A-765F0A9C1416}" destId="{795639F0-130D-4715-81F4-0CC616C64FB3}" srcOrd="6" destOrd="0" presId="urn:microsoft.com/office/officeart/2005/8/layout/orgChart1"/>
    <dgm:cxn modelId="{D3CCEA81-C164-46A0-B77C-9ED92003DDC6}" type="presParOf" srcId="{5C7FBFC3-BB87-4094-BA8A-765F0A9C1416}" destId="{3C9FD9DF-87F8-48FB-912F-46902AF2A9A8}" srcOrd="7" destOrd="0" presId="urn:microsoft.com/office/officeart/2005/8/layout/orgChart1"/>
    <dgm:cxn modelId="{894E5BF9-1F8C-4EBA-9FB5-E9D5976E6DC7}" type="presParOf" srcId="{3C9FD9DF-87F8-48FB-912F-46902AF2A9A8}" destId="{A1060CE5-3E28-4DBA-A8DE-387E73BA5E99}" srcOrd="0" destOrd="0" presId="urn:microsoft.com/office/officeart/2005/8/layout/orgChart1"/>
    <dgm:cxn modelId="{5F4F53DD-3953-4402-9723-60A81BDCA7EA}" type="presParOf" srcId="{A1060CE5-3E28-4DBA-A8DE-387E73BA5E99}" destId="{392A2800-04D4-4BCA-A79F-9A9EA3200717}" srcOrd="0" destOrd="0" presId="urn:microsoft.com/office/officeart/2005/8/layout/orgChart1"/>
    <dgm:cxn modelId="{F4772050-EA94-4AEE-AB6A-A231AD8FADAF}" type="presParOf" srcId="{A1060CE5-3E28-4DBA-A8DE-387E73BA5E99}" destId="{322C77DB-BD76-4E86-9D6F-41EA80D6E816}" srcOrd="1" destOrd="0" presId="urn:microsoft.com/office/officeart/2005/8/layout/orgChart1"/>
    <dgm:cxn modelId="{B992DD4E-6726-4998-AFD1-FA0509209B84}" type="presParOf" srcId="{3C9FD9DF-87F8-48FB-912F-46902AF2A9A8}" destId="{661F6331-5608-4697-BD98-04B8071D2AA4}" srcOrd="1" destOrd="0" presId="urn:microsoft.com/office/officeart/2005/8/layout/orgChart1"/>
    <dgm:cxn modelId="{75D6D0E8-49B8-4A28-9022-37BC6AE2E9F0}" type="presParOf" srcId="{3C9FD9DF-87F8-48FB-912F-46902AF2A9A8}" destId="{65308365-5ABC-48FB-8523-AA653B899CA6}" srcOrd="2" destOrd="0" presId="urn:microsoft.com/office/officeart/2005/8/layout/orgChart1"/>
    <dgm:cxn modelId="{5CCA7922-BE38-4E66-B023-471D9265A54E}" type="presParOf" srcId="{5C7FBFC3-BB87-4094-BA8A-765F0A9C1416}" destId="{76303C12-7114-4E1F-9200-0FE159C1363E}" srcOrd="8" destOrd="0" presId="urn:microsoft.com/office/officeart/2005/8/layout/orgChart1"/>
    <dgm:cxn modelId="{97927620-88F0-46BD-A76C-8DBE998A91D6}" type="presParOf" srcId="{5C7FBFC3-BB87-4094-BA8A-765F0A9C1416}" destId="{D4DC0C7D-AA3A-447E-8F8F-FD8D57CBB52E}" srcOrd="9" destOrd="0" presId="urn:microsoft.com/office/officeart/2005/8/layout/orgChart1"/>
    <dgm:cxn modelId="{1B0A82C6-1C0E-43DB-A4F2-E32F9E5122D7}" type="presParOf" srcId="{D4DC0C7D-AA3A-447E-8F8F-FD8D57CBB52E}" destId="{A5B2EB69-C1D1-43BD-BE1A-FC055F8343E3}" srcOrd="0" destOrd="0" presId="urn:microsoft.com/office/officeart/2005/8/layout/orgChart1"/>
    <dgm:cxn modelId="{B7D234E3-1173-4AA8-A191-1A829674BCD0}" type="presParOf" srcId="{A5B2EB69-C1D1-43BD-BE1A-FC055F8343E3}" destId="{F3826B60-3081-420F-A9ED-3B3F8889878F}" srcOrd="0" destOrd="0" presId="urn:microsoft.com/office/officeart/2005/8/layout/orgChart1"/>
    <dgm:cxn modelId="{038E29D0-5C2D-4505-B8CC-F6D6FD360779}" type="presParOf" srcId="{A5B2EB69-C1D1-43BD-BE1A-FC055F8343E3}" destId="{C5669012-804D-4CE6-AEB0-2408B2E26C8B}" srcOrd="1" destOrd="0" presId="urn:microsoft.com/office/officeart/2005/8/layout/orgChart1"/>
    <dgm:cxn modelId="{03BAD4FC-1338-43D2-A397-790017324B67}" type="presParOf" srcId="{D4DC0C7D-AA3A-447E-8F8F-FD8D57CBB52E}" destId="{E8101C3C-1C17-43F1-A981-A14780BF47DE}" srcOrd="1" destOrd="0" presId="urn:microsoft.com/office/officeart/2005/8/layout/orgChart1"/>
    <dgm:cxn modelId="{4C55DDC6-AE05-472D-87D4-51B71D44B033}" type="presParOf" srcId="{D4DC0C7D-AA3A-447E-8F8F-FD8D57CBB52E}" destId="{B8B61E4D-ACB6-4F4B-98AB-20BD11582EC7}" srcOrd="2" destOrd="0" presId="urn:microsoft.com/office/officeart/2005/8/layout/orgChart1"/>
    <dgm:cxn modelId="{9BEC7037-76B0-4ABF-997E-0A8C844A2C2C}" type="presParOf" srcId="{5C7FBFC3-BB87-4094-BA8A-765F0A9C1416}" destId="{40B3E233-13F6-44C4-848F-703203FF2154}" srcOrd="10" destOrd="0" presId="urn:microsoft.com/office/officeart/2005/8/layout/orgChart1"/>
    <dgm:cxn modelId="{F78545F2-AD4F-4203-AB9D-3CF50DC6885E}" type="presParOf" srcId="{5C7FBFC3-BB87-4094-BA8A-765F0A9C1416}" destId="{ABA54F07-9F9B-46E3-B7E4-89F0C9850C8F}" srcOrd="11" destOrd="0" presId="urn:microsoft.com/office/officeart/2005/8/layout/orgChart1"/>
    <dgm:cxn modelId="{83C4149E-3FF2-4DF6-AAD8-04BDDFFC5264}" type="presParOf" srcId="{ABA54F07-9F9B-46E3-B7E4-89F0C9850C8F}" destId="{96A241FD-0AFC-42F7-8A8C-FF333F5462C2}" srcOrd="0" destOrd="0" presId="urn:microsoft.com/office/officeart/2005/8/layout/orgChart1"/>
    <dgm:cxn modelId="{846C668C-7183-4EE9-AAD7-A953B303FEB8}" type="presParOf" srcId="{96A241FD-0AFC-42F7-8A8C-FF333F5462C2}" destId="{53D4E2DF-D678-4FCB-946C-9E9D8BAB6E98}" srcOrd="0" destOrd="0" presId="urn:microsoft.com/office/officeart/2005/8/layout/orgChart1"/>
    <dgm:cxn modelId="{99485F36-7B16-4169-8E0A-ADB7602843C3}" type="presParOf" srcId="{96A241FD-0AFC-42F7-8A8C-FF333F5462C2}" destId="{972C6FF3-E1BA-4E88-8065-3F56851B72BD}" srcOrd="1" destOrd="0" presId="urn:microsoft.com/office/officeart/2005/8/layout/orgChart1"/>
    <dgm:cxn modelId="{3ECFC222-90D3-4B69-A1A2-20E7B44334D8}" type="presParOf" srcId="{ABA54F07-9F9B-46E3-B7E4-89F0C9850C8F}" destId="{ACD06473-13B5-4F66-9881-9340D984D3C9}" srcOrd="1" destOrd="0" presId="urn:microsoft.com/office/officeart/2005/8/layout/orgChart1"/>
    <dgm:cxn modelId="{F45D3F7F-8606-4D81-B63A-0D0E3A1957F2}" type="presParOf" srcId="{ABA54F07-9F9B-46E3-B7E4-89F0C9850C8F}" destId="{79A6AA23-4063-472E-9E34-C8B12693CC16}" srcOrd="2" destOrd="0" presId="urn:microsoft.com/office/officeart/2005/8/layout/orgChart1"/>
    <dgm:cxn modelId="{5506A788-6067-4673-8D47-41FD140E62F7}" type="presParOf" srcId="{5C7FBFC3-BB87-4094-BA8A-765F0A9C1416}" destId="{1B6E9FE2-4A42-45ED-9630-331A61CD1A61}" srcOrd="12" destOrd="0" presId="urn:microsoft.com/office/officeart/2005/8/layout/orgChart1"/>
    <dgm:cxn modelId="{691D8028-A7EA-458A-A1C4-F3C37CCC865E}" type="presParOf" srcId="{5C7FBFC3-BB87-4094-BA8A-765F0A9C1416}" destId="{A402F2BF-30AB-4F29-988B-C37CD1F26AE3}" srcOrd="13" destOrd="0" presId="urn:microsoft.com/office/officeart/2005/8/layout/orgChart1"/>
    <dgm:cxn modelId="{591F8815-223F-49C5-B4EA-0F74B0D9F65C}" type="presParOf" srcId="{A402F2BF-30AB-4F29-988B-C37CD1F26AE3}" destId="{F7C3D194-7015-4DAA-B6C3-86E760990BB6}" srcOrd="0" destOrd="0" presId="urn:microsoft.com/office/officeart/2005/8/layout/orgChart1"/>
    <dgm:cxn modelId="{4711F778-7F09-4172-B4C5-27066E2F9F86}" type="presParOf" srcId="{F7C3D194-7015-4DAA-B6C3-86E760990BB6}" destId="{BB4BB6AD-6354-48B5-BA4D-B711A8DE7124}" srcOrd="0" destOrd="0" presId="urn:microsoft.com/office/officeart/2005/8/layout/orgChart1"/>
    <dgm:cxn modelId="{54B63E75-16D0-4CC5-9DA0-70603755412A}" type="presParOf" srcId="{F7C3D194-7015-4DAA-B6C3-86E760990BB6}" destId="{A356A744-9CF5-4DA5-BFC0-EC31A34218D5}" srcOrd="1" destOrd="0" presId="urn:microsoft.com/office/officeart/2005/8/layout/orgChart1"/>
    <dgm:cxn modelId="{6EF400D9-33C3-4270-9002-1AB85886269C}" type="presParOf" srcId="{A402F2BF-30AB-4F29-988B-C37CD1F26AE3}" destId="{D663190C-1A63-464C-B673-89AECA8EE101}" srcOrd="1" destOrd="0" presId="urn:microsoft.com/office/officeart/2005/8/layout/orgChart1"/>
    <dgm:cxn modelId="{CE9595AD-77EB-4A40-BA14-79D2E5954AF3}" type="presParOf" srcId="{A402F2BF-30AB-4F29-988B-C37CD1F26AE3}" destId="{AABC416F-552E-406C-B7BB-F51C801390F0}" srcOrd="2" destOrd="0" presId="urn:microsoft.com/office/officeart/2005/8/layout/orgChart1"/>
    <dgm:cxn modelId="{E1BBF563-EE71-454E-BBB5-4E5D5EF5E0B5}" type="presParOf" srcId="{5C7FBFC3-BB87-4094-BA8A-765F0A9C1416}" destId="{FB462F9E-37A4-4364-B61F-8744B5644546}" srcOrd="14" destOrd="0" presId="urn:microsoft.com/office/officeart/2005/8/layout/orgChart1"/>
    <dgm:cxn modelId="{D5F3FF38-1693-4DD2-A30B-48B0EB86BFEA}" type="presParOf" srcId="{5C7FBFC3-BB87-4094-BA8A-765F0A9C1416}" destId="{C451CFBA-06C3-4F80-A87C-E7BF17900A6E}" srcOrd="15" destOrd="0" presId="urn:microsoft.com/office/officeart/2005/8/layout/orgChart1"/>
    <dgm:cxn modelId="{16B52289-3E04-4044-A45B-18D3405FCAD0}" type="presParOf" srcId="{C451CFBA-06C3-4F80-A87C-E7BF17900A6E}" destId="{4DD585CA-AE2E-47CB-A247-50509A5CB25D}" srcOrd="0" destOrd="0" presId="urn:microsoft.com/office/officeart/2005/8/layout/orgChart1"/>
    <dgm:cxn modelId="{152EBFC7-CA0A-4298-A59A-AB717F956216}" type="presParOf" srcId="{4DD585CA-AE2E-47CB-A247-50509A5CB25D}" destId="{8D6C9E67-C591-46FB-A01A-2FCB2CB5C318}" srcOrd="0" destOrd="0" presId="urn:microsoft.com/office/officeart/2005/8/layout/orgChart1"/>
    <dgm:cxn modelId="{DE43F545-F4E5-4BF0-9AA4-2D23D29DA1F6}" type="presParOf" srcId="{4DD585CA-AE2E-47CB-A247-50509A5CB25D}" destId="{987392C5-141E-48C7-9DEA-A405C13A54B3}" srcOrd="1" destOrd="0" presId="urn:microsoft.com/office/officeart/2005/8/layout/orgChart1"/>
    <dgm:cxn modelId="{39CEA886-3B22-4B2B-BEF4-5F316E30A2D0}" type="presParOf" srcId="{C451CFBA-06C3-4F80-A87C-E7BF17900A6E}" destId="{BA2F7DFA-DD95-48CC-AD56-789774CE9B31}" srcOrd="1" destOrd="0" presId="urn:microsoft.com/office/officeart/2005/8/layout/orgChart1"/>
    <dgm:cxn modelId="{CE2A952C-3020-4CAB-B7A2-A4E9D72CA201}" type="presParOf" srcId="{C451CFBA-06C3-4F80-A87C-E7BF17900A6E}" destId="{C4EB4D3C-4ED0-40C3-B8BE-68BBEDB5D2F1}" srcOrd="2" destOrd="0" presId="urn:microsoft.com/office/officeart/2005/8/layout/orgChart1"/>
    <dgm:cxn modelId="{47C36AEA-6833-41E1-AD82-6E5E433A0900}" type="presParOf" srcId="{5C7FBFC3-BB87-4094-BA8A-765F0A9C1416}" destId="{1CF41F55-E010-46A3-95D4-006A58F0FD0B}" srcOrd="16" destOrd="0" presId="urn:microsoft.com/office/officeart/2005/8/layout/orgChart1"/>
    <dgm:cxn modelId="{C04D5CE7-C9B8-4BD5-A9E7-A08C96304806}" type="presParOf" srcId="{5C7FBFC3-BB87-4094-BA8A-765F0A9C1416}" destId="{B0A99465-4CD9-4421-BEAC-B96D52321EC5}" srcOrd="17" destOrd="0" presId="urn:microsoft.com/office/officeart/2005/8/layout/orgChart1"/>
    <dgm:cxn modelId="{3778024B-A088-4767-9E88-711FC561B588}" type="presParOf" srcId="{B0A99465-4CD9-4421-BEAC-B96D52321EC5}" destId="{230C1B26-65BA-46A1-BB96-F091EBEDA507}" srcOrd="0" destOrd="0" presId="urn:microsoft.com/office/officeart/2005/8/layout/orgChart1"/>
    <dgm:cxn modelId="{9ED4917D-DD8B-4323-9678-B04165C9FA5D}" type="presParOf" srcId="{230C1B26-65BA-46A1-BB96-F091EBEDA507}" destId="{25581C89-F6A7-45B1-806B-D9A774C48FF2}" srcOrd="0" destOrd="0" presId="urn:microsoft.com/office/officeart/2005/8/layout/orgChart1"/>
    <dgm:cxn modelId="{6C320E20-17F4-4089-9134-378059E5AB7A}" type="presParOf" srcId="{230C1B26-65BA-46A1-BB96-F091EBEDA507}" destId="{18CEB86C-5759-44C3-A95F-ADFDFEBCCC81}" srcOrd="1" destOrd="0" presId="urn:microsoft.com/office/officeart/2005/8/layout/orgChart1"/>
    <dgm:cxn modelId="{92683BF9-3DA4-4CD9-94EC-31462EDBA0D9}" type="presParOf" srcId="{B0A99465-4CD9-4421-BEAC-B96D52321EC5}" destId="{F36560E3-F0EF-43D6-81A5-31AD3F84AA2A}" srcOrd="1" destOrd="0" presId="urn:microsoft.com/office/officeart/2005/8/layout/orgChart1"/>
    <dgm:cxn modelId="{E6A0B86A-DC83-4665-ACC4-11CB436E9508}" type="presParOf" srcId="{B0A99465-4CD9-4421-BEAC-B96D52321EC5}" destId="{9DC4B3C1-1746-4598-A810-F139EFE9FE20}" srcOrd="2" destOrd="0" presId="urn:microsoft.com/office/officeart/2005/8/layout/orgChart1"/>
    <dgm:cxn modelId="{5FD969A7-7BC9-4DFD-9EF0-3C61E1CAFAB4}" type="presParOf" srcId="{5C7FBFC3-BB87-4094-BA8A-765F0A9C1416}" destId="{88DD66CC-7DFF-4CBD-A83C-B81F872712CA}" srcOrd="18" destOrd="0" presId="urn:microsoft.com/office/officeart/2005/8/layout/orgChart1"/>
    <dgm:cxn modelId="{215A4814-C7C4-408E-A32E-6446DE248789}" type="presParOf" srcId="{5C7FBFC3-BB87-4094-BA8A-765F0A9C1416}" destId="{78C6235B-93D3-4D33-87B9-A615C9B2FFAC}" srcOrd="19" destOrd="0" presId="urn:microsoft.com/office/officeart/2005/8/layout/orgChart1"/>
    <dgm:cxn modelId="{73414670-5412-4620-A3A3-C8AEE69F825C}" type="presParOf" srcId="{78C6235B-93D3-4D33-87B9-A615C9B2FFAC}" destId="{679BC8D2-2CCD-463C-859C-D23DC4BFDAB7}" srcOrd="0" destOrd="0" presId="urn:microsoft.com/office/officeart/2005/8/layout/orgChart1"/>
    <dgm:cxn modelId="{61B4D162-63DB-4652-82DE-7308074E881E}" type="presParOf" srcId="{679BC8D2-2CCD-463C-859C-D23DC4BFDAB7}" destId="{CAEEDEE8-8381-4398-8AD3-77635320FB09}" srcOrd="0" destOrd="0" presId="urn:microsoft.com/office/officeart/2005/8/layout/orgChart1"/>
    <dgm:cxn modelId="{3ABA3225-D051-4ED8-9A83-F0B8B50AA610}" type="presParOf" srcId="{679BC8D2-2CCD-463C-859C-D23DC4BFDAB7}" destId="{3DAE863F-2CF9-47A8-A8B2-280A6F6DAEB2}" srcOrd="1" destOrd="0" presId="urn:microsoft.com/office/officeart/2005/8/layout/orgChart1"/>
    <dgm:cxn modelId="{CB70FF00-6CFE-4B06-9780-D628EDF191DF}" type="presParOf" srcId="{78C6235B-93D3-4D33-87B9-A615C9B2FFAC}" destId="{14770192-EFCA-4867-995E-8A52A73CB0B8}" srcOrd="1" destOrd="0" presId="urn:microsoft.com/office/officeart/2005/8/layout/orgChart1"/>
    <dgm:cxn modelId="{CB17B78D-DFED-4629-9EF4-018F32ED52CA}" type="presParOf" srcId="{78C6235B-93D3-4D33-87B9-A615C9B2FFAC}" destId="{638AEA4F-4E2E-42E3-BE1A-71FCFB4523CD}" srcOrd="2" destOrd="0" presId="urn:microsoft.com/office/officeart/2005/8/layout/orgChart1"/>
    <dgm:cxn modelId="{CDBF9C56-182B-445A-BCCC-6D6C88046475}" type="presParOf" srcId="{5C7FBFC3-BB87-4094-BA8A-765F0A9C1416}" destId="{E0A62DDC-CEC9-464E-93F6-E0E6D503299A}" srcOrd="20" destOrd="0" presId="urn:microsoft.com/office/officeart/2005/8/layout/orgChart1"/>
    <dgm:cxn modelId="{868E1CF6-765B-4302-809B-50CA72BD080C}" type="presParOf" srcId="{5C7FBFC3-BB87-4094-BA8A-765F0A9C1416}" destId="{29CA7286-0061-4BAE-AB40-264B80512C57}" srcOrd="21" destOrd="0" presId="urn:microsoft.com/office/officeart/2005/8/layout/orgChart1"/>
    <dgm:cxn modelId="{AD59E798-D15A-49CA-BD78-9D28825CEDBE}" type="presParOf" srcId="{29CA7286-0061-4BAE-AB40-264B80512C57}" destId="{11F4F46F-183B-4BFD-BC51-2ABDDC3F1D8B}" srcOrd="0" destOrd="0" presId="urn:microsoft.com/office/officeart/2005/8/layout/orgChart1"/>
    <dgm:cxn modelId="{B4223670-9C1E-4A26-AB86-635D302271C2}" type="presParOf" srcId="{11F4F46F-183B-4BFD-BC51-2ABDDC3F1D8B}" destId="{23A2510C-DF51-440E-9643-FAC1D69D4554}" srcOrd="0" destOrd="0" presId="urn:microsoft.com/office/officeart/2005/8/layout/orgChart1"/>
    <dgm:cxn modelId="{1751D584-F56B-47EA-A6B5-ECA979D3F1EA}" type="presParOf" srcId="{11F4F46F-183B-4BFD-BC51-2ABDDC3F1D8B}" destId="{A4420242-8B48-4351-9761-0D8F5016C3C5}" srcOrd="1" destOrd="0" presId="urn:microsoft.com/office/officeart/2005/8/layout/orgChart1"/>
    <dgm:cxn modelId="{A3237FD8-87C9-4B11-9BC2-07A9273C26D0}" type="presParOf" srcId="{29CA7286-0061-4BAE-AB40-264B80512C57}" destId="{A984A375-91E6-49A5-AF09-401ECFE73BF6}" srcOrd="1" destOrd="0" presId="urn:microsoft.com/office/officeart/2005/8/layout/orgChart1"/>
    <dgm:cxn modelId="{36032ED1-165B-4365-B50E-EC9410F422D5}" type="presParOf" srcId="{29CA7286-0061-4BAE-AB40-264B80512C57}" destId="{72A77D69-72B5-444E-87E9-F7A3F6CDB8A4}" srcOrd="2" destOrd="0" presId="urn:microsoft.com/office/officeart/2005/8/layout/orgChart1"/>
    <dgm:cxn modelId="{9A82F2B5-EBE6-4418-8FD0-C6A0E3CF13F5}" type="presParOf" srcId="{5C7FBFC3-BB87-4094-BA8A-765F0A9C1416}" destId="{584F23C7-48B9-4FDA-A0C1-E191680C78A4}" srcOrd="22" destOrd="0" presId="urn:microsoft.com/office/officeart/2005/8/layout/orgChart1"/>
    <dgm:cxn modelId="{0E396188-A7FF-43A5-988A-4BFA39EDF8F0}" type="presParOf" srcId="{5C7FBFC3-BB87-4094-BA8A-765F0A9C1416}" destId="{01D14AD1-BC20-4B33-815D-CD465ECE0E8C}" srcOrd="23" destOrd="0" presId="urn:microsoft.com/office/officeart/2005/8/layout/orgChart1"/>
    <dgm:cxn modelId="{B923F960-8586-4184-9DDB-48FD40CDA4F7}" type="presParOf" srcId="{01D14AD1-BC20-4B33-815D-CD465ECE0E8C}" destId="{4158E934-D242-47F6-A354-1ACFC115FD0E}" srcOrd="0" destOrd="0" presId="urn:microsoft.com/office/officeart/2005/8/layout/orgChart1"/>
    <dgm:cxn modelId="{0D200F61-6AE1-4AAE-B116-321B5CD6C033}" type="presParOf" srcId="{4158E934-D242-47F6-A354-1ACFC115FD0E}" destId="{638B92A1-2DBC-4AD6-83A6-ECA96C4C5705}" srcOrd="0" destOrd="0" presId="urn:microsoft.com/office/officeart/2005/8/layout/orgChart1"/>
    <dgm:cxn modelId="{E0399BC6-147F-4972-9782-9842BB7B8E1F}" type="presParOf" srcId="{4158E934-D242-47F6-A354-1ACFC115FD0E}" destId="{AC9CBE74-87D6-4955-99AE-3669B439E49D}" srcOrd="1" destOrd="0" presId="urn:microsoft.com/office/officeart/2005/8/layout/orgChart1"/>
    <dgm:cxn modelId="{0D9D255A-BC9A-4860-9169-3A84940478EB}" type="presParOf" srcId="{01D14AD1-BC20-4B33-815D-CD465ECE0E8C}" destId="{7F27B2AD-B28E-4445-807C-F67A099FD687}" srcOrd="1" destOrd="0" presId="urn:microsoft.com/office/officeart/2005/8/layout/orgChart1"/>
    <dgm:cxn modelId="{CC23DAFF-782B-432A-8D22-D06B34CDF667}" type="presParOf" srcId="{01D14AD1-BC20-4B33-815D-CD465ECE0E8C}" destId="{F98564B8-6671-432C-9A56-06470FCEA643}" srcOrd="2" destOrd="0" presId="urn:microsoft.com/office/officeart/2005/8/layout/orgChart1"/>
    <dgm:cxn modelId="{EE2DAD9C-6D8F-40AB-BA19-9D1294D6EA6F}" type="presParOf" srcId="{6BA74157-F344-4D49-8EA2-BFEFBFBC04FA}" destId="{8C73681A-303C-4873-8E27-A64473F82EC5}" srcOrd="2" destOrd="0" presId="urn:microsoft.com/office/officeart/2005/8/layout/orgChart1"/>
    <dgm:cxn modelId="{F45134A0-0025-4524-B163-72E4BD1CAD06}" type="presParOf" srcId="{6E3892E4-4818-4634-BD52-30218ACCD70F}" destId="{24FB80E3-61BC-43CE-96CD-B9DABA3064B0}" srcOrd="2" destOrd="0" presId="urn:microsoft.com/office/officeart/2005/8/layout/orgChart1"/>
    <dgm:cxn modelId="{B15459DA-0F73-42A0-92F8-34A5460EBAB3}" type="presParOf" srcId="{6E3892E4-4818-4634-BD52-30218ACCD70F}" destId="{E3778BF7-50D1-41D0-8D9A-619CCFF8ACFA}" srcOrd="3" destOrd="0" presId="urn:microsoft.com/office/officeart/2005/8/layout/orgChart1"/>
    <dgm:cxn modelId="{29210920-681D-4038-B490-9228443F7ABA}" type="presParOf" srcId="{E3778BF7-50D1-41D0-8D9A-619CCFF8ACFA}" destId="{F9FEEFE0-607A-4A2D-8261-C8E06210F78C}" srcOrd="0" destOrd="0" presId="urn:microsoft.com/office/officeart/2005/8/layout/orgChart1"/>
    <dgm:cxn modelId="{AE2C477C-D9AB-42D5-BC12-8B04663AA6D3}" type="presParOf" srcId="{F9FEEFE0-607A-4A2D-8261-C8E06210F78C}" destId="{A72721EE-9B92-4279-94F3-F4F5E0ABA357}" srcOrd="0" destOrd="0" presId="urn:microsoft.com/office/officeart/2005/8/layout/orgChart1"/>
    <dgm:cxn modelId="{7983A16C-E4E1-4BE1-824C-7E67EAE034CD}" type="presParOf" srcId="{F9FEEFE0-607A-4A2D-8261-C8E06210F78C}" destId="{D4FD6694-D327-44FF-B728-6A169BA638D4}" srcOrd="1" destOrd="0" presId="urn:microsoft.com/office/officeart/2005/8/layout/orgChart1"/>
    <dgm:cxn modelId="{7D65C4B8-190A-434C-82B2-C4C8C603765C}" type="presParOf" srcId="{E3778BF7-50D1-41D0-8D9A-619CCFF8ACFA}" destId="{D624EDB5-827D-4D47-A049-7A539E77A71C}" srcOrd="1" destOrd="0" presId="urn:microsoft.com/office/officeart/2005/8/layout/orgChart1"/>
    <dgm:cxn modelId="{72EF608C-7906-4701-86EE-2D520FB5AB52}" type="presParOf" srcId="{D624EDB5-827D-4D47-A049-7A539E77A71C}" destId="{54A52D23-8C14-4E39-B1AD-F79849C256E1}" srcOrd="0" destOrd="0" presId="urn:microsoft.com/office/officeart/2005/8/layout/orgChart1"/>
    <dgm:cxn modelId="{3E4E8E14-8044-4A4A-962B-88119A3F6C9A}" type="presParOf" srcId="{D624EDB5-827D-4D47-A049-7A539E77A71C}" destId="{4C54C40D-425E-45E8-9BAA-CEAA033A305A}" srcOrd="1" destOrd="0" presId="urn:microsoft.com/office/officeart/2005/8/layout/orgChart1"/>
    <dgm:cxn modelId="{04B55663-D942-42E2-95AF-A3D69281FC56}" type="presParOf" srcId="{4C54C40D-425E-45E8-9BAA-CEAA033A305A}" destId="{F872EF49-71CE-4F02-93D9-8CB5E4A8E2FC}" srcOrd="0" destOrd="0" presId="urn:microsoft.com/office/officeart/2005/8/layout/orgChart1"/>
    <dgm:cxn modelId="{7D4A1A80-8F1A-4A6C-A65A-08FC8A80E572}" type="presParOf" srcId="{F872EF49-71CE-4F02-93D9-8CB5E4A8E2FC}" destId="{045A1F4E-D65D-4CED-95B7-21B2AF8EA204}" srcOrd="0" destOrd="0" presId="urn:microsoft.com/office/officeart/2005/8/layout/orgChart1"/>
    <dgm:cxn modelId="{3A6B1CB0-DEF1-493F-BC98-C155E6C50ACA}" type="presParOf" srcId="{F872EF49-71CE-4F02-93D9-8CB5E4A8E2FC}" destId="{2F1645D0-CF00-4CAA-AB0A-65F8D3EFC89A}" srcOrd="1" destOrd="0" presId="urn:microsoft.com/office/officeart/2005/8/layout/orgChart1"/>
    <dgm:cxn modelId="{A16CAA05-039B-484E-9D32-B0FB345E9CBD}" type="presParOf" srcId="{4C54C40D-425E-45E8-9BAA-CEAA033A305A}" destId="{17C9547B-3DFA-4A73-A3D8-4FCE7F8EF1B6}" srcOrd="1" destOrd="0" presId="urn:microsoft.com/office/officeart/2005/8/layout/orgChart1"/>
    <dgm:cxn modelId="{7F7D5CB8-8726-4987-BABA-5F02647F8C1A}" type="presParOf" srcId="{4C54C40D-425E-45E8-9BAA-CEAA033A305A}" destId="{0236009A-4001-49FE-A0A8-C97AD0AFF5EF}" srcOrd="2" destOrd="0" presId="urn:microsoft.com/office/officeart/2005/8/layout/orgChart1"/>
    <dgm:cxn modelId="{76193048-C664-4C67-87B8-54440CB5E5C7}" type="presParOf" srcId="{D624EDB5-827D-4D47-A049-7A539E77A71C}" destId="{1B23ED6E-AED4-4C1E-BB67-6E14FF32B199}" srcOrd="2" destOrd="0" presId="urn:microsoft.com/office/officeart/2005/8/layout/orgChart1"/>
    <dgm:cxn modelId="{F39292D6-FCB0-438F-8FFB-07C40455B631}" type="presParOf" srcId="{D624EDB5-827D-4D47-A049-7A539E77A71C}" destId="{858B48A4-90D2-4442-A874-38555CC1144E}" srcOrd="3" destOrd="0" presId="urn:microsoft.com/office/officeart/2005/8/layout/orgChart1"/>
    <dgm:cxn modelId="{6A105B22-2980-40F3-B741-AC51C3294893}" type="presParOf" srcId="{858B48A4-90D2-4442-A874-38555CC1144E}" destId="{57800057-FFB2-4239-8FCA-9892E5A83D86}" srcOrd="0" destOrd="0" presId="urn:microsoft.com/office/officeart/2005/8/layout/orgChart1"/>
    <dgm:cxn modelId="{9812FD60-ABA6-42A1-AE30-E96C5F3CC50E}" type="presParOf" srcId="{57800057-FFB2-4239-8FCA-9892E5A83D86}" destId="{0D4D1DB7-317F-4514-9C9A-833274238A92}" srcOrd="0" destOrd="0" presId="urn:microsoft.com/office/officeart/2005/8/layout/orgChart1"/>
    <dgm:cxn modelId="{2373DCBE-9FA5-4C65-A0AA-200DC25DC8AE}" type="presParOf" srcId="{57800057-FFB2-4239-8FCA-9892E5A83D86}" destId="{8FBFB680-793F-40C1-A7F9-0B639C4AA83E}" srcOrd="1" destOrd="0" presId="urn:microsoft.com/office/officeart/2005/8/layout/orgChart1"/>
    <dgm:cxn modelId="{9972171A-8AFC-4A35-A562-A0D5F76D15BF}" type="presParOf" srcId="{858B48A4-90D2-4442-A874-38555CC1144E}" destId="{0344ECF9-6663-4946-B137-0F63629B5EFE}" srcOrd="1" destOrd="0" presId="urn:microsoft.com/office/officeart/2005/8/layout/orgChart1"/>
    <dgm:cxn modelId="{05DA84D1-7F4E-40C6-9B70-55EACE30FB9C}" type="presParOf" srcId="{858B48A4-90D2-4442-A874-38555CC1144E}" destId="{A35AAC4C-0223-48E4-805F-BF9FC71E22EF}" srcOrd="2" destOrd="0" presId="urn:microsoft.com/office/officeart/2005/8/layout/orgChart1"/>
    <dgm:cxn modelId="{3C142F03-9081-42BE-8EAC-FFF8D57C5C7D}" type="presParOf" srcId="{D624EDB5-827D-4D47-A049-7A539E77A71C}" destId="{3BF036C4-2647-41D5-A2F7-C9D3C91419F1}" srcOrd="4" destOrd="0" presId="urn:microsoft.com/office/officeart/2005/8/layout/orgChart1"/>
    <dgm:cxn modelId="{42708B04-9C38-4EE6-A885-63F7B3C21912}" type="presParOf" srcId="{D624EDB5-827D-4D47-A049-7A539E77A71C}" destId="{71C326C4-BA28-4B64-9DFD-1BA8EB57AF97}" srcOrd="5" destOrd="0" presId="urn:microsoft.com/office/officeart/2005/8/layout/orgChart1"/>
    <dgm:cxn modelId="{3989947D-0843-4F26-A9A4-297D5F78F98F}" type="presParOf" srcId="{71C326C4-BA28-4B64-9DFD-1BA8EB57AF97}" destId="{D5F074A2-ACE3-4447-8A37-7368C9D62A41}" srcOrd="0" destOrd="0" presId="urn:microsoft.com/office/officeart/2005/8/layout/orgChart1"/>
    <dgm:cxn modelId="{24F9BD10-0BD7-447B-8967-E98E03A1226C}" type="presParOf" srcId="{D5F074A2-ACE3-4447-8A37-7368C9D62A41}" destId="{347530D3-BC6E-4C36-9AEB-4D6933CAEA9B}" srcOrd="0" destOrd="0" presId="urn:microsoft.com/office/officeart/2005/8/layout/orgChart1"/>
    <dgm:cxn modelId="{22D632EC-FA43-4919-9AA6-6AF1022E8030}" type="presParOf" srcId="{D5F074A2-ACE3-4447-8A37-7368C9D62A41}" destId="{98905030-4DAA-49B2-8363-9A215F8558D2}" srcOrd="1" destOrd="0" presId="urn:microsoft.com/office/officeart/2005/8/layout/orgChart1"/>
    <dgm:cxn modelId="{2EF6BAD7-5015-4F7C-B2A2-F369F96C8625}" type="presParOf" srcId="{71C326C4-BA28-4B64-9DFD-1BA8EB57AF97}" destId="{35CDDAAD-D943-48F9-914B-E31BA3078487}" srcOrd="1" destOrd="0" presId="urn:microsoft.com/office/officeart/2005/8/layout/orgChart1"/>
    <dgm:cxn modelId="{2B2FC34E-6266-4118-96C7-280E51166808}" type="presParOf" srcId="{71C326C4-BA28-4B64-9DFD-1BA8EB57AF97}" destId="{2A05FC48-04B0-4761-9248-7FA3105DDFEB}" srcOrd="2" destOrd="0" presId="urn:microsoft.com/office/officeart/2005/8/layout/orgChart1"/>
    <dgm:cxn modelId="{3C19FDAF-9520-4EB6-A2E1-4725CFA66C93}" type="presParOf" srcId="{E3778BF7-50D1-41D0-8D9A-619CCFF8ACFA}" destId="{8B12E83D-8974-44B8-9494-00487961214A}" srcOrd="2" destOrd="0" presId="urn:microsoft.com/office/officeart/2005/8/layout/orgChart1"/>
    <dgm:cxn modelId="{880D8BE3-77E6-4FBD-A1E7-AAF2F2DED4C3}" type="presParOf" srcId="{29927816-46C2-451B-BBAB-4ACB1144A540}" destId="{013F9C8B-B1A0-4200-9B29-E501E9C80148}" srcOrd="2" destOrd="0" presId="urn:microsoft.com/office/officeart/2005/8/layout/orgChart1"/>
    <dgm:cxn modelId="{3178E156-AC95-4281-AC49-018D79510FBC}" type="presParOf" srcId="{B5DA1747-3456-4B74-8DD4-40B5AB51CD86}" destId="{60DA8595-BF29-408E-83D9-AB98DA77357C}" srcOrd="2" destOrd="0" presId="urn:microsoft.com/office/officeart/2005/8/layout/orgChart1"/>
    <dgm:cxn modelId="{B84CD4FE-BBAB-4123-91E0-D964CAA6ACC5}" type="presParOf" srcId="{B5DA1747-3456-4B74-8DD4-40B5AB51CD86}" destId="{8827A3E0-0A50-4EAA-AE0B-0915D7245902}" srcOrd="3" destOrd="0" presId="urn:microsoft.com/office/officeart/2005/8/layout/orgChart1"/>
    <dgm:cxn modelId="{22053034-F8C9-4E0F-8D6B-396891B8FDC9}" type="presParOf" srcId="{8827A3E0-0A50-4EAA-AE0B-0915D7245902}" destId="{39513D3B-3665-40BF-97D6-ABDF07F1F268}" srcOrd="0" destOrd="0" presId="urn:microsoft.com/office/officeart/2005/8/layout/orgChart1"/>
    <dgm:cxn modelId="{3177F2F1-0EA6-4C66-AB8D-394C216EC926}" type="presParOf" srcId="{39513D3B-3665-40BF-97D6-ABDF07F1F268}" destId="{3F97FD23-B1D6-4209-B638-322A19C06965}" srcOrd="0" destOrd="0" presId="urn:microsoft.com/office/officeart/2005/8/layout/orgChart1"/>
    <dgm:cxn modelId="{C0CFD5D4-AE3F-483D-A66D-A2C8D943CDB0}" type="presParOf" srcId="{39513D3B-3665-40BF-97D6-ABDF07F1F268}" destId="{34881B9C-2B1C-4E9F-835C-076DDE017804}" srcOrd="1" destOrd="0" presId="urn:microsoft.com/office/officeart/2005/8/layout/orgChart1"/>
    <dgm:cxn modelId="{802C09A0-D641-4405-8F94-70CF8727FAF8}" type="presParOf" srcId="{8827A3E0-0A50-4EAA-AE0B-0915D7245902}" destId="{C9273AA5-EAC8-41B4-8FF5-2824716B72A2}" srcOrd="1" destOrd="0" presId="urn:microsoft.com/office/officeart/2005/8/layout/orgChart1"/>
    <dgm:cxn modelId="{591DD5B9-A70F-4DDB-92FC-294CD18ACFEF}" type="presParOf" srcId="{C9273AA5-EAC8-41B4-8FF5-2824716B72A2}" destId="{91BDF20E-CD9F-4F77-8347-B48A73AB09DB}" srcOrd="0" destOrd="0" presId="urn:microsoft.com/office/officeart/2005/8/layout/orgChart1"/>
    <dgm:cxn modelId="{F805721A-C6A1-4CBB-8189-BD153D6C9BB0}" type="presParOf" srcId="{C9273AA5-EAC8-41B4-8FF5-2824716B72A2}" destId="{791FBF4C-AC72-4B93-99E9-5420E27A2294}" srcOrd="1" destOrd="0" presId="urn:microsoft.com/office/officeart/2005/8/layout/orgChart1"/>
    <dgm:cxn modelId="{3083C965-30DB-41D6-A4CE-95E172B8FFB2}" type="presParOf" srcId="{791FBF4C-AC72-4B93-99E9-5420E27A2294}" destId="{A714727C-5422-41B4-8605-A287845DA48A}" srcOrd="0" destOrd="0" presId="urn:microsoft.com/office/officeart/2005/8/layout/orgChart1"/>
    <dgm:cxn modelId="{37675F04-808F-446B-A24A-142DB0EAD552}" type="presParOf" srcId="{A714727C-5422-41B4-8605-A287845DA48A}" destId="{C3C23100-17F3-4187-BE7D-21D25FF295E0}" srcOrd="0" destOrd="0" presId="urn:microsoft.com/office/officeart/2005/8/layout/orgChart1"/>
    <dgm:cxn modelId="{29AD01C5-6FD6-4B24-AD3D-671069B35663}" type="presParOf" srcId="{A714727C-5422-41B4-8605-A287845DA48A}" destId="{0449E693-20E3-4F69-B022-9F745386C802}" srcOrd="1" destOrd="0" presId="urn:microsoft.com/office/officeart/2005/8/layout/orgChart1"/>
    <dgm:cxn modelId="{5F2D9AF2-21B6-418C-ADFD-4D4163C7754A}" type="presParOf" srcId="{791FBF4C-AC72-4B93-99E9-5420E27A2294}" destId="{92AD030E-A91D-498E-A335-25B61C6B829A}" srcOrd="1" destOrd="0" presId="urn:microsoft.com/office/officeart/2005/8/layout/orgChart1"/>
    <dgm:cxn modelId="{F908D896-E3A7-456E-A20E-56DE4A072C55}" type="presParOf" srcId="{92AD030E-A91D-498E-A335-25B61C6B829A}" destId="{55224759-248D-4C35-9D3B-1E85F56EB2FE}" srcOrd="0" destOrd="0" presId="urn:microsoft.com/office/officeart/2005/8/layout/orgChart1"/>
    <dgm:cxn modelId="{E5B21CF3-436A-4FF9-A0F5-645BA0F0DB91}" type="presParOf" srcId="{92AD030E-A91D-498E-A335-25B61C6B829A}" destId="{0FC97FF5-31BE-4A2A-8617-ACBFFA41F846}" srcOrd="1" destOrd="0" presId="urn:microsoft.com/office/officeart/2005/8/layout/orgChart1"/>
    <dgm:cxn modelId="{7D79BF8F-2CDB-4A23-90B3-DF0CA81970A0}" type="presParOf" srcId="{0FC97FF5-31BE-4A2A-8617-ACBFFA41F846}" destId="{EB99F197-5435-4928-A253-0CD153985CC4}" srcOrd="0" destOrd="0" presId="urn:microsoft.com/office/officeart/2005/8/layout/orgChart1"/>
    <dgm:cxn modelId="{DB9018C6-D5E4-4988-9224-E6898F2A13DD}" type="presParOf" srcId="{EB99F197-5435-4928-A253-0CD153985CC4}" destId="{2E339C4D-888C-4305-9121-22F0079DA5B4}" srcOrd="0" destOrd="0" presId="urn:microsoft.com/office/officeart/2005/8/layout/orgChart1"/>
    <dgm:cxn modelId="{F4010A79-574D-4668-A1E1-E102EFE8F119}" type="presParOf" srcId="{EB99F197-5435-4928-A253-0CD153985CC4}" destId="{0F779412-6B4D-4BDF-9ED2-F970322E63E8}" srcOrd="1" destOrd="0" presId="urn:microsoft.com/office/officeart/2005/8/layout/orgChart1"/>
    <dgm:cxn modelId="{5B81A737-D111-42F2-B0DA-976F6B7E09BF}" type="presParOf" srcId="{0FC97FF5-31BE-4A2A-8617-ACBFFA41F846}" destId="{2A40A22E-15D6-42A6-A8B6-BD12F3DC307E}" srcOrd="1" destOrd="0" presId="urn:microsoft.com/office/officeart/2005/8/layout/orgChart1"/>
    <dgm:cxn modelId="{5D93F685-0AA4-494A-B320-536A742C0A75}" type="presParOf" srcId="{0FC97FF5-31BE-4A2A-8617-ACBFFA41F846}" destId="{370528CF-F960-41B9-9DFB-224D650BA34E}" srcOrd="2" destOrd="0" presId="urn:microsoft.com/office/officeart/2005/8/layout/orgChart1"/>
    <dgm:cxn modelId="{29ACCC48-A1F7-47B4-A336-96C47EE20EC4}" type="presParOf" srcId="{92AD030E-A91D-498E-A335-25B61C6B829A}" destId="{B1E9204A-0085-4748-B6E3-B59EDB6B02FF}" srcOrd="2" destOrd="0" presId="urn:microsoft.com/office/officeart/2005/8/layout/orgChart1"/>
    <dgm:cxn modelId="{74D705C7-252F-4F5B-AEC8-651E1C5D666F}" type="presParOf" srcId="{92AD030E-A91D-498E-A335-25B61C6B829A}" destId="{E484F5C4-901D-4EF3-ADFC-669B8E0A096F}" srcOrd="3" destOrd="0" presId="urn:microsoft.com/office/officeart/2005/8/layout/orgChart1"/>
    <dgm:cxn modelId="{09303888-153D-40FF-BC7C-FB088E213816}" type="presParOf" srcId="{E484F5C4-901D-4EF3-ADFC-669B8E0A096F}" destId="{BF7101E3-2F89-47B6-A62D-180EB4967539}" srcOrd="0" destOrd="0" presId="urn:microsoft.com/office/officeart/2005/8/layout/orgChart1"/>
    <dgm:cxn modelId="{90D5266E-04CF-47E0-9215-904781B16DB5}" type="presParOf" srcId="{BF7101E3-2F89-47B6-A62D-180EB4967539}" destId="{986D6194-414A-4695-BBDB-EF380595A08A}" srcOrd="0" destOrd="0" presId="urn:microsoft.com/office/officeart/2005/8/layout/orgChart1"/>
    <dgm:cxn modelId="{9AE83C2E-DE12-4E7B-B8A2-58332D705291}" type="presParOf" srcId="{BF7101E3-2F89-47B6-A62D-180EB4967539}" destId="{F312B54E-4981-428A-8A3C-FD704C6A5BDB}" srcOrd="1" destOrd="0" presId="urn:microsoft.com/office/officeart/2005/8/layout/orgChart1"/>
    <dgm:cxn modelId="{7312C379-878D-42EF-ABDD-C1A316C0E3F5}" type="presParOf" srcId="{E484F5C4-901D-4EF3-ADFC-669B8E0A096F}" destId="{FF7D216E-DDC8-4509-9B68-E185ED713974}" srcOrd="1" destOrd="0" presId="urn:microsoft.com/office/officeart/2005/8/layout/orgChart1"/>
    <dgm:cxn modelId="{9C00A6E4-F5F2-477E-BAC5-D8B541DF7D9E}" type="presParOf" srcId="{E484F5C4-901D-4EF3-ADFC-669B8E0A096F}" destId="{1E5468A2-6B40-42D3-BC44-DF41CFB030C4}" srcOrd="2" destOrd="0" presId="urn:microsoft.com/office/officeart/2005/8/layout/orgChart1"/>
    <dgm:cxn modelId="{9B37F444-00F2-4333-AA10-46D8AFA860CF}" type="presParOf" srcId="{92AD030E-A91D-498E-A335-25B61C6B829A}" destId="{5CA29928-8AC9-4BE1-B2C9-31DD0985EB03}" srcOrd="4" destOrd="0" presId="urn:microsoft.com/office/officeart/2005/8/layout/orgChart1"/>
    <dgm:cxn modelId="{AD5DA30C-1488-4F5E-ABC3-CC338A5D6876}" type="presParOf" srcId="{92AD030E-A91D-498E-A335-25B61C6B829A}" destId="{5C09958C-D791-4F7B-ABD3-77A7E95D9D61}" srcOrd="5" destOrd="0" presId="urn:microsoft.com/office/officeart/2005/8/layout/orgChart1"/>
    <dgm:cxn modelId="{9491F67A-5FE9-4840-A2FA-767D1F774177}" type="presParOf" srcId="{5C09958C-D791-4F7B-ABD3-77A7E95D9D61}" destId="{60F089A0-E62B-4E8E-B601-0419FAA8D147}" srcOrd="0" destOrd="0" presId="urn:microsoft.com/office/officeart/2005/8/layout/orgChart1"/>
    <dgm:cxn modelId="{16103F95-010B-40E9-B8D4-3C5DAC8EB134}" type="presParOf" srcId="{60F089A0-E62B-4E8E-B601-0419FAA8D147}" destId="{52A4F596-44B7-4D8D-8815-678FCAF34F3C}" srcOrd="0" destOrd="0" presId="urn:microsoft.com/office/officeart/2005/8/layout/orgChart1"/>
    <dgm:cxn modelId="{EBE722A6-18C4-4506-8932-29147DF430FF}" type="presParOf" srcId="{60F089A0-E62B-4E8E-B601-0419FAA8D147}" destId="{4C38AA1E-BCE2-4111-AC89-DF26AC8AD852}" srcOrd="1" destOrd="0" presId="urn:microsoft.com/office/officeart/2005/8/layout/orgChart1"/>
    <dgm:cxn modelId="{9DDABC18-72D5-4040-8F78-844C1B83FB8D}" type="presParOf" srcId="{5C09958C-D791-4F7B-ABD3-77A7E95D9D61}" destId="{3B07DDF5-5F29-41AA-9FF4-0159FE84AF7F}" srcOrd="1" destOrd="0" presId="urn:microsoft.com/office/officeart/2005/8/layout/orgChart1"/>
    <dgm:cxn modelId="{471BBDD7-6C29-4C6C-B168-5B843524E97E}" type="presParOf" srcId="{5C09958C-D791-4F7B-ABD3-77A7E95D9D61}" destId="{2CD32672-A425-4742-B60A-6DEB8707F37E}" srcOrd="2" destOrd="0" presId="urn:microsoft.com/office/officeart/2005/8/layout/orgChart1"/>
    <dgm:cxn modelId="{46E9AC5A-7D9C-4BF4-B95B-83CFB3CADA3D}" type="presParOf" srcId="{92AD030E-A91D-498E-A335-25B61C6B829A}" destId="{6AF5C851-806B-4784-8AA7-A868812F465F}" srcOrd="6" destOrd="0" presId="urn:microsoft.com/office/officeart/2005/8/layout/orgChart1"/>
    <dgm:cxn modelId="{FDC22DFA-56E6-402E-BF55-9DB2ED979D6D}" type="presParOf" srcId="{92AD030E-A91D-498E-A335-25B61C6B829A}" destId="{56068A85-A72F-4A02-B514-F163E9615524}" srcOrd="7" destOrd="0" presId="urn:microsoft.com/office/officeart/2005/8/layout/orgChart1"/>
    <dgm:cxn modelId="{0F741EF6-0A07-4E7E-B1E3-32D43B3AB8A5}" type="presParOf" srcId="{56068A85-A72F-4A02-B514-F163E9615524}" destId="{D9E8605A-E63B-4A05-ABCE-1EC69544ECAA}" srcOrd="0" destOrd="0" presId="urn:microsoft.com/office/officeart/2005/8/layout/orgChart1"/>
    <dgm:cxn modelId="{CF68B34E-1034-47CC-8372-8491478E43B9}" type="presParOf" srcId="{D9E8605A-E63B-4A05-ABCE-1EC69544ECAA}" destId="{835878BC-DD36-43E2-B916-A1C58D993D8F}" srcOrd="0" destOrd="0" presId="urn:microsoft.com/office/officeart/2005/8/layout/orgChart1"/>
    <dgm:cxn modelId="{A2EDC3DD-31EC-4FE1-9647-876DBCBC3AC3}" type="presParOf" srcId="{D9E8605A-E63B-4A05-ABCE-1EC69544ECAA}" destId="{6D043A8B-9884-400A-B87B-506B3B902105}" srcOrd="1" destOrd="0" presId="urn:microsoft.com/office/officeart/2005/8/layout/orgChart1"/>
    <dgm:cxn modelId="{1B5B6720-D711-4335-AA01-C2F195BB1860}" type="presParOf" srcId="{56068A85-A72F-4A02-B514-F163E9615524}" destId="{02ACE59C-2816-4E65-9BAC-A3EE3E754C34}" srcOrd="1" destOrd="0" presId="urn:microsoft.com/office/officeart/2005/8/layout/orgChart1"/>
    <dgm:cxn modelId="{9F25BF50-C96A-4654-9E61-1A93252BF195}" type="presParOf" srcId="{56068A85-A72F-4A02-B514-F163E9615524}" destId="{84B99C43-F66E-447D-9B5E-9F55CF770821}" srcOrd="2" destOrd="0" presId="urn:microsoft.com/office/officeart/2005/8/layout/orgChart1"/>
    <dgm:cxn modelId="{EF9922FB-EAA6-4BBF-AE34-49BEA3F3CA8B}" type="presParOf" srcId="{92AD030E-A91D-498E-A335-25B61C6B829A}" destId="{F16B8574-CB18-4FF4-BB06-9C99D0181C67}" srcOrd="8" destOrd="0" presId="urn:microsoft.com/office/officeart/2005/8/layout/orgChart1"/>
    <dgm:cxn modelId="{3ED4CF0B-2E08-4241-8156-E385C38CB831}" type="presParOf" srcId="{92AD030E-A91D-498E-A335-25B61C6B829A}" destId="{309CE942-5182-4C87-BE5D-49C9B43B4297}" srcOrd="9" destOrd="0" presId="urn:microsoft.com/office/officeart/2005/8/layout/orgChart1"/>
    <dgm:cxn modelId="{77A42A1B-656A-4FD6-BCCF-B0C7B903E07D}" type="presParOf" srcId="{309CE942-5182-4C87-BE5D-49C9B43B4297}" destId="{03F2F8EF-6715-4270-8F4C-018582246029}" srcOrd="0" destOrd="0" presId="urn:microsoft.com/office/officeart/2005/8/layout/orgChart1"/>
    <dgm:cxn modelId="{1012086D-1B2B-4DA7-879E-F426CF34E336}" type="presParOf" srcId="{03F2F8EF-6715-4270-8F4C-018582246029}" destId="{99244E41-0E2B-456B-BE89-F9DCFF41E173}" srcOrd="0" destOrd="0" presId="urn:microsoft.com/office/officeart/2005/8/layout/orgChart1"/>
    <dgm:cxn modelId="{80C46AC7-7BC0-4F87-9A2F-EF32BFE69E75}" type="presParOf" srcId="{03F2F8EF-6715-4270-8F4C-018582246029}" destId="{1AC29E14-915B-4911-AF3F-938CC06FDB8F}" srcOrd="1" destOrd="0" presId="urn:microsoft.com/office/officeart/2005/8/layout/orgChart1"/>
    <dgm:cxn modelId="{B1705273-4DC3-43BC-AA49-A65485522BA9}" type="presParOf" srcId="{309CE942-5182-4C87-BE5D-49C9B43B4297}" destId="{DDEEC71E-EE63-4F1C-B0C4-B6D0A99F0012}" srcOrd="1" destOrd="0" presId="urn:microsoft.com/office/officeart/2005/8/layout/orgChart1"/>
    <dgm:cxn modelId="{8EF5A459-1B39-4356-AB9D-80AD797DF76B}" type="presParOf" srcId="{309CE942-5182-4C87-BE5D-49C9B43B4297}" destId="{253FC86B-6A9D-489A-BF1B-5922B3F13111}" srcOrd="2" destOrd="0" presId="urn:microsoft.com/office/officeart/2005/8/layout/orgChart1"/>
    <dgm:cxn modelId="{1B4282E7-13B5-4EAA-8B61-AB5A36B31E2F}" type="presParOf" srcId="{92AD030E-A91D-498E-A335-25B61C6B829A}" destId="{9FBE78A9-19BD-4D5D-B227-2B297272CF3E}" srcOrd="10" destOrd="0" presId="urn:microsoft.com/office/officeart/2005/8/layout/orgChart1"/>
    <dgm:cxn modelId="{189F50E4-6536-4CCD-A301-D95BAF666F72}" type="presParOf" srcId="{92AD030E-A91D-498E-A335-25B61C6B829A}" destId="{ECADF0DC-8B99-40F3-821F-C2220AA92688}" srcOrd="11" destOrd="0" presId="urn:microsoft.com/office/officeart/2005/8/layout/orgChart1"/>
    <dgm:cxn modelId="{2F3CDE3D-BBA5-4473-B93C-3DD7C8DB5E00}" type="presParOf" srcId="{ECADF0DC-8B99-40F3-821F-C2220AA92688}" destId="{684DC398-8653-4042-AE8D-445F2741B8E9}" srcOrd="0" destOrd="0" presId="urn:microsoft.com/office/officeart/2005/8/layout/orgChart1"/>
    <dgm:cxn modelId="{3CF6790D-3948-496E-A52A-E2296110FA7A}" type="presParOf" srcId="{684DC398-8653-4042-AE8D-445F2741B8E9}" destId="{A37DF5B7-4916-4A3B-8A3D-2D2F05D43D81}" srcOrd="0" destOrd="0" presId="urn:microsoft.com/office/officeart/2005/8/layout/orgChart1"/>
    <dgm:cxn modelId="{0C0463B6-BD97-4564-B25D-325C55C9A2D0}" type="presParOf" srcId="{684DC398-8653-4042-AE8D-445F2741B8E9}" destId="{7BD448E9-0848-4D01-972D-E115C810CFB9}" srcOrd="1" destOrd="0" presId="urn:microsoft.com/office/officeart/2005/8/layout/orgChart1"/>
    <dgm:cxn modelId="{76785C10-6AEE-476F-9675-564DEA3CE2BB}" type="presParOf" srcId="{ECADF0DC-8B99-40F3-821F-C2220AA92688}" destId="{42D21EA7-ED8B-4193-BB73-BAD6D91C0E05}" srcOrd="1" destOrd="0" presId="urn:microsoft.com/office/officeart/2005/8/layout/orgChart1"/>
    <dgm:cxn modelId="{8E7FE8FF-2645-46B2-9442-E8912E7D29FE}" type="presParOf" srcId="{ECADF0DC-8B99-40F3-821F-C2220AA92688}" destId="{8DFE7B83-AD08-4485-BCC9-596D6E5F1BDF}" srcOrd="2" destOrd="0" presId="urn:microsoft.com/office/officeart/2005/8/layout/orgChart1"/>
    <dgm:cxn modelId="{11C0A176-5423-4B3B-8FDE-19EF3403DD0E}" type="presParOf" srcId="{92AD030E-A91D-498E-A335-25B61C6B829A}" destId="{CB2A619C-1D1D-487E-8064-C9A3290FDFE3}" srcOrd="12" destOrd="0" presId="urn:microsoft.com/office/officeart/2005/8/layout/orgChart1"/>
    <dgm:cxn modelId="{374EA9F7-E081-4856-A6ED-1C0B8CF26DD6}" type="presParOf" srcId="{92AD030E-A91D-498E-A335-25B61C6B829A}" destId="{F355446A-D629-46C6-B7C4-149A47D9A3FD}" srcOrd="13" destOrd="0" presId="urn:microsoft.com/office/officeart/2005/8/layout/orgChart1"/>
    <dgm:cxn modelId="{BB5BC75D-7468-4F74-ACB6-1D4E0FBADD3F}" type="presParOf" srcId="{F355446A-D629-46C6-B7C4-149A47D9A3FD}" destId="{9A1787E2-F83C-48E0-9858-BAF04358FCA6}" srcOrd="0" destOrd="0" presId="urn:microsoft.com/office/officeart/2005/8/layout/orgChart1"/>
    <dgm:cxn modelId="{977F6E21-D4A8-4D12-BBB6-E7B472287A22}" type="presParOf" srcId="{9A1787E2-F83C-48E0-9858-BAF04358FCA6}" destId="{63411E3F-B838-4829-8052-20C6D20E8EF6}" srcOrd="0" destOrd="0" presId="urn:microsoft.com/office/officeart/2005/8/layout/orgChart1"/>
    <dgm:cxn modelId="{56E0C5B8-A7D6-4D0B-A0C5-3E6FDB36CA1B}" type="presParOf" srcId="{9A1787E2-F83C-48E0-9858-BAF04358FCA6}" destId="{8F795C33-B06C-4B2C-9D53-F1B409C1F63D}" srcOrd="1" destOrd="0" presId="urn:microsoft.com/office/officeart/2005/8/layout/orgChart1"/>
    <dgm:cxn modelId="{29A99010-C1DD-4CC7-BB7F-D88D56151AD9}" type="presParOf" srcId="{F355446A-D629-46C6-B7C4-149A47D9A3FD}" destId="{FFAC744D-F352-46E6-9018-64EF5AAB03CF}" srcOrd="1" destOrd="0" presId="urn:microsoft.com/office/officeart/2005/8/layout/orgChart1"/>
    <dgm:cxn modelId="{28D22F13-8B2A-423A-8BEA-D5553FE54361}" type="presParOf" srcId="{F355446A-D629-46C6-B7C4-149A47D9A3FD}" destId="{D141B551-D175-4813-8836-49BEA13BBB18}" srcOrd="2" destOrd="0" presId="urn:microsoft.com/office/officeart/2005/8/layout/orgChart1"/>
    <dgm:cxn modelId="{77E87FCF-9626-4207-94FB-848D14D6C63C}" type="presParOf" srcId="{92AD030E-A91D-498E-A335-25B61C6B829A}" destId="{BF15F1B2-693B-494A-A908-10490D824F01}" srcOrd="14" destOrd="0" presId="urn:microsoft.com/office/officeart/2005/8/layout/orgChart1"/>
    <dgm:cxn modelId="{2435CAD0-08E9-4C29-B777-B4B63ABAE221}" type="presParOf" srcId="{92AD030E-A91D-498E-A335-25B61C6B829A}" destId="{7A200323-3D19-417E-8F1B-01225DB5CBAA}" srcOrd="15" destOrd="0" presId="urn:microsoft.com/office/officeart/2005/8/layout/orgChart1"/>
    <dgm:cxn modelId="{CB957E68-11F8-4E5D-B5E4-935FC42B1D5E}" type="presParOf" srcId="{7A200323-3D19-417E-8F1B-01225DB5CBAA}" destId="{CEE288C7-4E87-4CB6-9DEB-98EF825CA738}" srcOrd="0" destOrd="0" presId="urn:microsoft.com/office/officeart/2005/8/layout/orgChart1"/>
    <dgm:cxn modelId="{519573C2-3AC4-40D7-80FA-B2672E686EED}" type="presParOf" srcId="{CEE288C7-4E87-4CB6-9DEB-98EF825CA738}" destId="{DDCFD6BD-4662-4CA3-A1E8-95F5C86F8CCB}" srcOrd="0" destOrd="0" presId="urn:microsoft.com/office/officeart/2005/8/layout/orgChart1"/>
    <dgm:cxn modelId="{3236ACB8-C7DD-4868-AACF-7470F222E563}" type="presParOf" srcId="{CEE288C7-4E87-4CB6-9DEB-98EF825CA738}" destId="{BC545642-E1CD-46FB-9E0E-A426D974CE03}" srcOrd="1" destOrd="0" presId="urn:microsoft.com/office/officeart/2005/8/layout/orgChart1"/>
    <dgm:cxn modelId="{0F9E2AD6-442F-4B36-AA76-55B220C0BCB9}" type="presParOf" srcId="{7A200323-3D19-417E-8F1B-01225DB5CBAA}" destId="{93D8AED9-6B96-4C02-A1C8-DF13593AB398}" srcOrd="1" destOrd="0" presId="urn:microsoft.com/office/officeart/2005/8/layout/orgChart1"/>
    <dgm:cxn modelId="{5A7DF7C4-B723-404C-B0EE-173891A803F5}" type="presParOf" srcId="{7A200323-3D19-417E-8F1B-01225DB5CBAA}" destId="{875F30C9-AA32-4FB7-85D7-3AF8AFD7EAFF}" srcOrd="2" destOrd="0" presId="urn:microsoft.com/office/officeart/2005/8/layout/orgChart1"/>
    <dgm:cxn modelId="{33A97C93-9327-4812-A816-508D5B8BDCCC}" type="presParOf" srcId="{92AD030E-A91D-498E-A335-25B61C6B829A}" destId="{38C3BAC5-F2B9-47D4-A175-45EC8237EBD2}" srcOrd="16" destOrd="0" presId="urn:microsoft.com/office/officeart/2005/8/layout/orgChart1"/>
    <dgm:cxn modelId="{90B30F08-1528-4E6F-8F8F-E0CE7FA15C63}" type="presParOf" srcId="{92AD030E-A91D-498E-A335-25B61C6B829A}" destId="{6264D847-795E-4E9F-8523-E5696F2E3FDC}" srcOrd="17" destOrd="0" presId="urn:microsoft.com/office/officeart/2005/8/layout/orgChart1"/>
    <dgm:cxn modelId="{5F95D0BB-8CA5-4993-BD53-1889CB011F3F}" type="presParOf" srcId="{6264D847-795E-4E9F-8523-E5696F2E3FDC}" destId="{41FEC075-FE84-4A3F-B15A-498DE9E852C3}" srcOrd="0" destOrd="0" presId="urn:microsoft.com/office/officeart/2005/8/layout/orgChart1"/>
    <dgm:cxn modelId="{000A5ECD-AE62-49D8-B644-87844409339D}" type="presParOf" srcId="{41FEC075-FE84-4A3F-B15A-498DE9E852C3}" destId="{0052060F-9BD7-4B5A-8549-A081978AC279}" srcOrd="0" destOrd="0" presId="urn:microsoft.com/office/officeart/2005/8/layout/orgChart1"/>
    <dgm:cxn modelId="{28D2DA97-0719-42CB-9F5D-03FECBFDF863}" type="presParOf" srcId="{41FEC075-FE84-4A3F-B15A-498DE9E852C3}" destId="{B97AC47A-A2B0-4DE8-9D43-2678CB13C875}" srcOrd="1" destOrd="0" presId="urn:microsoft.com/office/officeart/2005/8/layout/orgChart1"/>
    <dgm:cxn modelId="{9B2FBB2D-414C-4FEA-B982-1A0EEC7661F2}" type="presParOf" srcId="{6264D847-795E-4E9F-8523-E5696F2E3FDC}" destId="{DA3BB5C0-1F7D-40FE-A389-16D11EB65483}" srcOrd="1" destOrd="0" presId="urn:microsoft.com/office/officeart/2005/8/layout/orgChart1"/>
    <dgm:cxn modelId="{76698703-513E-4747-A592-47D6F62EF8D9}" type="presParOf" srcId="{6264D847-795E-4E9F-8523-E5696F2E3FDC}" destId="{63267A5D-EDDA-4CA5-97BA-C7E30DD47D10}" srcOrd="2" destOrd="0" presId="urn:microsoft.com/office/officeart/2005/8/layout/orgChart1"/>
    <dgm:cxn modelId="{627503C1-C588-4EC3-B494-C645E5AA914E}" type="presParOf" srcId="{791FBF4C-AC72-4B93-99E9-5420E27A2294}" destId="{49BEA804-FEDC-4FC1-91F9-CCEF4965AE9B}" srcOrd="2" destOrd="0" presId="urn:microsoft.com/office/officeart/2005/8/layout/orgChart1"/>
    <dgm:cxn modelId="{F440EF3F-5538-4EFE-B18F-54654B9E9D15}" type="presParOf" srcId="{8827A3E0-0A50-4EAA-AE0B-0915D7245902}" destId="{5D05AD12-EF58-4F1B-9AF4-ED0F38A2AA09}" srcOrd="2" destOrd="0" presId="urn:microsoft.com/office/officeart/2005/8/layout/orgChart1"/>
    <dgm:cxn modelId="{E92B6175-49ED-4F45-B3F6-BB4DEFB0F730}" type="presParOf" srcId="{3FD69468-0486-48F2-9A28-31F983FC0A35}" destId="{90530208-50F6-4738-97E8-1B03806E45D4}" srcOrd="2" destOrd="0" presId="urn:microsoft.com/office/officeart/2005/8/layout/orgChart1"/>
    <dgm:cxn modelId="{9DD081BE-D95F-460F-85FD-C07F09C17360}" type="presParOf" srcId="{4742793B-C77D-4EA9-B156-95B29A9EA7C4}" destId="{E43763D7-18FD-467D-8EAE-85AB18E838EB}" srcOrd="2" destOrd="0" presId="urn:microsoft.com/office/officeart/2005/8/layout/orgChart1"/>
    <dgm:cxn modelId="{6910D8E2-11FC-40A3-8DA8-D63599065341}" type="presParOf" srcId="{E43763D7-18FD-467D-8EAE-85AB18E838EB}" destId="{DBEBDFEB-4637-4998-A96D-854585899A0A}" srcOrd="0" destOrd="0" presId="urn:microsoft.com/office/officeart/2005/8/layout/orgChart1"/>
    <dgm:cxn modelId="{38823E0C-DCA7-49D9-87A4-2B739A432120}" type="presParOf" srcId="{E43763D7-18FD-467D-8EAE-85AB18E838EB}" destId="{C46F50B6-9260-40D4-8EDA-C4D744CB704D}" srcOrd="1" destOrd="0" presId="urn:microsoft.com/office/officeart/2005/8/layout/orgChart1"/>
    <dgm:cxn modelId="{8515AF54-D295-4076-B702-AA619E832342}" type="presParOf" srcId="{C46F50B6-9260-40D4-8EDA-C4D744CB704D}" destId="{BD4617B0-3038-4283-B901-BFB92A17F915}" srcOrd="0" destOrd="0" presId="urn:microsoft.com/office/officeart/2005/8/layout/orgChart1"/>
    <dgm:cxn modelId="{AD5A586B-4017-446B-9BF0-35F9D0746EEF}" type="presParOf" srcId="{BD4617B0-3038-4283-B901-BFB92A17F915}" destId="{E95FA72E-FE12-4EE4-B5BA-A9310B1B1683}" srcOrd="0" destOrd="0" presId="urn:microsoft.com/office/officeart/2005/8/layout/orgChart1"/>
    <dgm:cxn modelId="{8787A142-EFCF-4E9E-A49F-8418036E5EE4}" type="presParOf" srcId="{BD4617B0-3038-4283-B901-BFB92A17F915}" destId="{27B2EFD6-65D1-4FBD-AB6B-CE2AFFCD618A}" srcOrd="1" destOrd="0" presId="urn:microsoft.com/office/officeart/2005/8/layout/orgChart1"/>
    <dgm:cxn modelId="{8A492EBE-0E91-49EB-A10C-F1A9833FEE92}" type="presParOf" srcId="{C46F50B6-9260-40D4-8EDA-C4D744CB704D}" destId="{3D2EE40E-BC74-4235-8836-BC0D44B2DCDD}" srcOrd="1" destOrd="0" presId="urn:microsoft.com/office/officeart/2005/8/layout/orgChart1"/>
    <dgm:cxn modelId="{96FB3926-CCBC-412D-A7CC-4B2491BE34E9}" type="presParOf" srcId="{C46F50B6-9260-40D4-8EDA-C4D744CB704D}" destId="{7FF6B34B-1FEB-44F0-81FB-A16F743CEE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DFEB-4637-4998-A96D-854585899A0A}">
      <dsp:nvSpPr>
        <dsp:cNvPr id="0" name=""/>
        <dsp:cNvSpPr/>
      </dsp:nvSpPr>
      <dsp:spPr>
        <a:xfrm>
          <a:off x="3191841" y="397263"/>
          <a:ext cx="91440" cy="364877"/>
        </a:xfrm>
        <a:custGeom>
          <a:avLst/>
          <a:gdLst/>
          <a:ahLst/>
          <a:cxnLst/>
          <a:rect l="0" t="0" r="0" b="0"/>
          <a:pathLst>
            <a:path>
              <a:moveTo>
                <a:pt x="129007" y="0"/>
              </a:moveTo>
              <a:lnTo>
                <a:pt x="129007" y="364877"/>
              </a:lnTo>
              <a:lnTo>
                <a:pt x="45720" y="3648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3BAC5-F2B9-47D4-A175-45EC8237EBD2}">
      <dsp:nvSpPr>
        <dsp:cNvPr id="0" name=""/>
        <dsp:cNvSpPr/>
      </dsp:nvSpPr>
      <dsp:spPr>
        <a:xfrm>
          <a:off x="5403032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F1B2-693B-494A-A908-10490D824F01}">
      <dsp:nvSpPr>
        <dsp:cNvPr id="0" name=""/>
        <dsp:cNvSpPr/>
      </dsp:nvSpPr>
      <dsp:spPr>
        <a:xfrm>
          <a:off x="5403032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A619C-1D1D-487E-8064-C9A3290FDFE3}">
      <dsp:nvSpPr>
        <dsp:cNvPr id="0" name=""/>
        <dsp:cNvSpPr/>
      </dsp:nvSpPr>
      <dsp:spPr>
        <a:xfrm>
          <a:off x="5403032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78A9-19BD-4D5D-B227-2B297272CF3E}">
      <dsp:nvSpPr>
        <dsp:cNvPr id="0" name=""/>
        <dsp:cNvSpPr/>
      </dsp:nvSpPr>
      <dsp:spPr>
        <a:xfrm>
          <a:off x="5403032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8574-CB18-4FF4-BB06-9C99D0181C67}">
      <dsp:nvSpPr>
        <dsp:cNvPr id="0" name=""/>
        <dsp:cNvSpPr/>
      </dsp:nvSpPr>
      <dsp:spPr>
        <a:xfrm>
          <a:off x="5403032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5C851-806B-4784-8AA7-A868812F465F}">
      <dsp:nvSpPr>
        <dsp:cNvPr id="0" name=""/>
        <dsp:cNvSpPr/>
      </dsp:nvSpPr>
      <dsp:spPr>
        <a:xfrm>
          <a:off x="5403032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29928-8AC9-4BE1-B2C9-31DD0985EB03}">
      <dsp:nvSpPr>
        <dsp:cNvPr id="0" name=""/>
        <dsp:cNvSpPr/>
      </dsp:nvSpPr>
      <dsp:spPr>
        <a:xfrm>
          <a:off x="5403032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9204A-0085-4748-B6E3-B59EDB6B02FF}">
      <dsp:nvSpPr>
        <dsp:cNvPr id="0" name=""/>
        <dsp:cNvSpPr/>
      </dsp:nvSpPr>
      <dsp:spPr>
        <a:xfrm>
          <a:off x="5403032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24759-248D-4C35-9D3B-1E85F56EB2FE}">
      <dsp:nvSpPr>
        <dsp:cNvPr id="0" name=""/>
        <dsp:cNvSpPr/>
      </dsp:nvSpPr>
      <dsp:spPr>
        <a:xfrm>
          <a:off x="5403032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DF20E-CD9F-4F77-8347-B48A73AB09DB}">
      <dsp:nvSpPr>
        <dsp:cNvPr id="0" name=""/>
        <dsp:cNvSpPr/>
      </dsp:nvSpPr>
      <dsp:spPr>
        <a:xfrm>
          <a:off x="5674597" y="2086806"/>
          <a:ext cx="91440" cy="166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A8595-BF29-408E-83D9-AB98DA77357C}">
      <dsp:nvSpPr>
        <dsp:cNvPr id="0" name=""/>
        <dsp:cNvSpPr/>
      </dsp:nvSpPr>
      <dsp:spPr>
        <a:xfrm>
          <a:off x="5000476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719840" y="83287"/>
              </a:lnTo>
              <a:lnTo>
                <a:pt x="71984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036C4-2647-41D5-A2F7-C9D3C91419F1}">
      <dsp:nvSpPr>
        <dsp:cNvPr id="0" name=""/>
        <dsp:cNvSpPr/>
      </dsp:nvSpPr>
      <dsp:spPr>
        <a:xfrm>
          <a:off x="4443244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3ED6E-AED4-4C1E-BB67-6E14FF32B199}">
      <dsp:nvSpPr>
        <dsp:cNvPr id="0" name=""/>
        <dsp:cNvSpPr/>
      </dsp:nvSpPr>
      <dsp:spPr>
        <a:xfrm>
          <a:off x="4443244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52D23-8C14-4E39-B1AD-F79849C256E1}">
      <dsp:nvSpPr>
        <dsp:cNvPr id="0" name=""/>
        <dsp:cNvSpPr/>
      </dsp:nvSpPr>
      <dsp:spPr>
        <a:xfrm>
          <a:off x="4443244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B80E3-61BC-43CE-96CD-B9DABA3064B0}">
      <dsp:nvSpPr>
        <dsp:cNvPr id="0" name=""/>
        <dsp:cNvSpPr/>
      </dsp:nvSpPr>
      <dsp:spPr>
        <a:xfrm>
          <a:off x="4280635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479893" y="83287"/>
              </a:lnTo>
              <a:lnTo>
                <a:pt x="479893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F23C7-48B9-4FDA-A0C1-E191680C78A4}">
      <dsp:nvSpPr>
        <dsp:cNvPr id="0" name=""/>
        <dsp:cNvSpPr/>
      </dsp:nvSpPr>
      <dsp:spPr>
        <a:xfrm>
          <a:off x="3483457" y="2649988"/>
          <a:ext cx="118981" cy="65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9870"/>
              </a:lnTo>
              <a:lnTo>
                <a:pt x="118981" y="6559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62DDC-CEC9-464E-93F6-E0E6D503299A}">
      <dsp:nvSpPr>
        <dsp:cNvPr id="0" name=""/>
        <dsp:cNvSpPr/>
      </dsp:nvSpPr>
      <dsp:spPr>
        <a:xfrm>
          <a:off x="3483457" y="2649988"/>
          <a:ext cx="118981" cy="59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6689"/>
              </a:lnTo>
              <a:lnTo>
                <a:pt x="118981" y="59966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D66CC-7DFF-4CBD-A83C-B81F872712CA}">
      <dsp:nvSpPr>
        <dsp:cNvPr id="0" name=""/>
        <dsp:cNvSpPr/>
      </dsp:nvSpPr>
      <dsp:spPr>
        <a:xfrm>
          <a:off x="3483457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41F55-E010-46A3-95D4-006A58F0FD0B}">
      <dsp:nvSpPr>
        <dsp:cNvPr id="0" name=""/>
        <dsp:cNvSpPr/>
      </dsp:nvSpPr>
      <dsp:spPr>
        <a:xfrm>
          <a:off x="3483457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2F9E-37A4-4364-B61F-8744B5644546}">
      <dsp:nvSpPr>
        <dsp:cNvPr id="0" name=""/>
        <dsp:cNvSpPr/>
      </dsp:nvSpPr>
      <dsp:spPr>
        <a:xfrm>
          <a:off x="3483457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E9FE2-4A42-45ED-9630-331A61CD1A61}">
      <dsp:nvSpPr>
        <dsp:cNvPr id="0" name=""/>
        <dsp:cNvSpPr/>
      </dsp:nvSpPr>
      <dsp:spPr>
        <a:xfrm>
          <a:off x="3483457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3E233-13F6-44C4-848F-703203FF2154}">
      <dsp:nvSpPr>
        <dsp:cNvPr id="0" name=""/>
        <dsp:cNvSpPr/>
      </dsp:nvSpPr>
      <dsp:spPr>
        <a:xfrm>
          <a:off x="3483457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03C12-7114-4E1F-9200-0FE159C1363E}">
      <dsp:nvSpPr>
        <dsp:cNvPr id="0" name=""/>
        <dsp:cNvSpPr/>
      </dsp:nvSpPr>
      <dsp:spPr>
        <a:xfrm>
          <a:off x="3483457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639F0-130D-4715-81F4-0CC616C64FB3}">
      <dsp:nvSpPr>
        <dsp:cNvPr id="0" name=""/>
        <dsp:cNvSpPr/>
      </dsp:nvSpPr>
      <dsp:spPr>
        <a:xfrm>
          <a:off x="3483457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7FCA5-B933-4131-AC98-F72C05C50BEE}">
      <dsp:nvSpPr>
        <dsp:cNvPr id="0" name=""/>
        <dsp:cNvSpPr/>
      </dsp:nvSpPr>
      <dsp:spPr>
        <a:xfrm>
          <a:off x="3483457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F358-A677-4C5A-8A7B-D5A7AC543204}">
      <dsp:nvSpPr>
        <dsp:cNvPr id="0" name=""/>
        <dsp:cNvSpPr/>
      </dsp:nvSpPr>
      <dsp:spPr>
        <a:xfrm>
          <a:off x="3483457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A745E-64A3-40EE-B7B1-8567B0CD52D7}">
      <dsp:nvSpPr>
        <dsp:cNvPr id="0" name=""/>
        <dsp:cNvSpPr/>
      </dsp:nvSpPr>
      <dsp:spPr>
        <a:xfrm>
          <a:off x="3483457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76E21-64F2-46DC-BBCB-8EF5423FEC94}">
      <dsp:nvSpPr>
        <dsp:cNvPr id="0" name=""/>
        <dsp:cNvSpPr/>
      </dsp:nvSpPr>
      <dsp:spPr>
        <a:xfrm>
          <a:off x="3800742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479893" y="0"/>
              </a:moveTo>
              <a:lnTo>
                <a:pt x="479893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FA1D-8DAB-47BD-B9E3-D84483375638}">
      <dsp:nvSpPr>
        <dsp:cNvPr id="0" name=""/>
        <dsp:cNvSpPr/>
      </dsp:nvSpPr>
      <dsp:spPr>
        <a:xfrm>
          <a:off x="4280635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719840" y="0"/>
              </a:moveTo>
              <a:lnTo>
                <a:pt x="719840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F104-5B55-4A8F-8CDB-F4EA1FD3DCA9}">
      <dsp:nvSpPr>
        <dsp:cNvPr id="0" name=""/>
        <dsp:cNvSpPr/>
      </dsp:nvSpPr>
      <dsp:spPr>
        <a:xfrm>
          <a:off x="3320848" y="397263"/>
          <a:ext cx="1679628" cy="72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468"/>
              </a:lnTo>
              <a:lnTo>
                <a:pt x="1679628" y="646468"/>
              </a:lnTo>
              <a:lnTo>
                <a:pt x="1679628" y="7297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41CE-CEBC-4572-9657-A4465BD23E89}">
      <dsp:nvSpPr>
        <dsp:cNvPr id="0" name=""/>
        <dsp:cNvSpPr/>
      </dsp:nvSpPr>
      <dsp:spPr>
        <a:xfrm>
          <a:off x="2523669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FFABD-762C-483F-A5BC-D370A23CBB46}">
      <dsp:nvSpPr>
        <dsp:cNvPr id="0" name=""/>
        <dsp:cNvSpPr/>
      </dsp:nvSpPr>
      <dsp:spPr>
        <a:xfrm>
          <a:off x="2523669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1B8F6-53CC-4F21-8506-CCE80C245A6D}">
      <dsp:nvSpPr>
        <dsp:cNvPr id="0" name=""/>
        <dsp:cNvSpPr/>
      </dsp:nvSpPr>
      <dsp:spPr>
        <a:xfrm>
          <a:off x="2523669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1659-7FAE-464E-A241-B1901404F4DF}">
      <dsp:nvSpPr>
        <dsp:cNvPr id="0" name=""/>
        <dsp:cNvSpPr/>
      </dsp:nvSpPr>
      <dsp:spPr>
        <a:xfrm>
          <a:off x="2361060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479893" y="83287"/>
              </a:lnTo>
              <a:lnTo>
                <a:pt x="479893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FFB1B-EB28-4B83-9F08-B333D2CC8967}">
      <dsp:nvSpPr>
        <dsp:cNvPr id="0" name=""/>
        <dsp:cNvSpPr/>
      </dsp:nvSpPr>
      <dsp:spPr>
        <a:xfrm>
          <a:off x="1563881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83CC0-BB79-4BFA-BFA7-1C8160ECA015}">
      <dsp:nvSpPr>
        <dsp:cNvPr id="0" name=""/>
        <dsp:cNvSpPr/>
      </dsp:nvSpPr>
      <dsp:spPr>
        <a:xfrm>
          <a:off x="1563881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31E4-8145-4022-AB76-382F65196510}">
      <dsp:nvSpPr>
        <dsp:cNvPr id="0" name=""/>
        <dsp:cNvSpPr/>
      </dsp:nvSpPr>
      <dsp:spPr>
        <a:xfrm>
          <a:off x="1563881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EF343-1D14-4EDC-837B-B90AE286C2A9}">
      <dsp:nvSpPr>
        <dsp:cNvPr id="0" name=""/>
        <dsp:cNvSpPr/>
      </dsp:nvSpPr>
      <dsp:spPr>
        <a:xfrm>
          <a:off x="1563881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CB377-71ED-44B0-AC46-B25C947B8225}">
      <dsp:nvSpPr>
        <dsp:cNvPr id="0" name=""/>
        <dsp:cNvSpPr/>
      </dsp:nvSpPr>
      <dsp:spPr>
        <a:xfrm>
          <a:off x="1563881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F875-605E-4FA2-8BCF-41223452A711}">
      <dsp:nvSpPr>
        <dsp:cNvPr id="0" name=""/>
        <dsp:cNvSpPr/>
      </dsp:nvSpPr>
      <dsp:spPr>
        <a:xfrm>
          <a:off x="1563881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2B729-9109-4F1E-B2E6-AA51BFE67673}">
      <dsp:nvSpPr>
        <dsp:cNvPr id="0" name=""/>
        <dsp:cNvSpPr/>
      </dsp:nvSpPr>
      <dsp:spPr>
        <a:xfrm>
          <a:off x="1563881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DF8B-068F-483C-AD6D-CB0E40706FAD}">
      <dsp:nvSpPr>
        <dsp:cNvPr id="0" name=""/>
        <dsp:cNvSpPr/>
      </dsp:nvSpPr>
      <dsp:spPr>
        <a:xfrm>
          <a:off x="1563881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BA4A0-CF67-4F6D-A518-A91840F2605A}">
      <dsp:nvSpPr>
        <dsp:cNvPr id="0" name=""/>
        <dsp:cNvSpPr/>
      </dsp:nvSpPr>
      <dsp:spPr>
        <a:xfrm>
          <a:off x="1563881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A9B3D-E534-4D0C-8A94-8B37F01BBF99}">
      <dsp:nvSpPr>
        <dsp:cNvPr id="0" name=""/>
        <dsp:cNvSpPr/>
      </dsp:nvSpPr>
      <dsp:spPr>
        <a:xfrm>
          <a:off x="1563881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5525E-AF2A-4871-BEB5-835CA0C6745F}">
      <dsp:nvSpPr>
        <dsp:cNvPr id="0" name=""/>
        <dsp:cNvSpPr/>
      </dsp:nvSpPr>
      <dsp:spPr>
        <a:xfrm>
          <a:off x="1881166" y="2086806"/>
          <a:ext cx="479893" cy="166574"/>
        </a:xfrm>
        <a:custGeom>
          <a:avLst/>
          <a:gdLst/>
          <a:ahLst/>
          <a:cxnLst/>
          <a:rect l="0" t="0" r="0" b="0"/>
          <a:pathLst>
            <a:path>
              <a:moveTo>
                <a:pt x="479893" y="0"/>
              </a:moveTo>
              <a:lnTo>
                <a:pt x="479893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07A9E-8A16-4116-92F8-8D90D254EDEC}">
      <dsp:nvSpPr>
        <dsp:cNvPr id="0" name=""/>
        <dsp:cNvSpPr/>
      </dsp:nvSpPr>
      <dsp:spPr>
        <a:xfrm>
          <a:off x="1641220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87"/>
              </a:lnTo>
              <a:lnTo>
                <a:pt x="719840" y="83287"/>
              </a:lnTo>
              <a:lnTo>
                <a:pt x="71984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D51BB-D6C4-4E97-BED5-7B642C5CC993}">
      <dsp:nvSpPr>
        <dsp:cNvPr id="0" name=""/>
        <dsp:cNvSpPr/>
      </dsp:nvSpPr>
      <dsp:spPr>
        <a:xfrm>
          <a:off x="604094" y="2649988"/>
          <a:ext cx="118981" cy="7123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051"/>
              </a:lnTo>
              <a:lnTo>
                <a:pt x="118981" y="712305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7E3D6-B9DE-46A6-A495-8659DDDD82DF}">
      <dsp:nvSpPr>
        <dsp:cNvPr id="0" name=""/>
        <dsp:cNvSpPr/>
      </dsp:nvSpPr>
      <dsp:spPr>
        <a:xfrm>
          <a:off x="604094" y="2649988"/>
          <a:ext cx="118981" cy="655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9870"/>
              </a:lnTo>
              <a:lnTo>
                <a:pt x="118981" y="65598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2DF91-5EF6-4C6F-9F2D-B194107E06DB}">
      <dsp:nvSpPr>
        <dsp:cNvPr id="0" name=""/>
        <dsp:cNvSpPr/>
      </dsp:nvSpPr>
      <dsp:spPr>
        <a:xfrm>
          <a:off x="604094" y="2649988"/>
          <a:ext cx="118981" cy="59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6689"/>
              </a:lnTo>
              <a:lnTo>
                <a:pt x="118981" y="599668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4FE2C-E513-4E22-A211-CF69A433A377}">
      <dsp:nvSpPr>
        <dsp:cNvPr id="0" name=""/>
        <dsp:cNvSpPr/>
      </dsp:nvSpPr>
      <dsp:spPr>
        <a:xfrm>
          <a:off x="604094" y="2649988"/>
          <a:ext cx="118981" cy="543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3508"/>
              </a:lnTo>
              <a:lnTo>
                <a:pt x="118981" y="54335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29676-5256-4478-8E0E-AB15A5F830FA}">
      <dsp:nvSpPr>
        <dsp:cNvPr id="0" name=""/>
        <dsp:cNvSpPr/>
      </dsp:nvSpPr>
      <dsp:spPr>
        <a:xfrm>
          <a:off x="604094" y="2649988"/>
          <a:ext cx="118981" cy="487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327"/>
              </a:lnTo>
              <a:lnTo>
                <a:pt x="118981" y="4870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A0127-23EC-4E4A-9BD0-57E5038FAA11}">
      <dsp:nvSpPr>
        <dsp:cNvPr id="0" name=""/>
        <dsp:cNvSpPr/>
      </dsp:nvSpPr>
      <dsp:spPr>
        <a:xfrm>
          <a:off x="604094" y="2649988"/>
          <a:ext cx="118981" cy="430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145"/>
              </a:lnTo>
              <a:lnTo>
                <a:pt x="118981" y="43071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EE857-2D80-420A-94A3-783CFC3A9FC3}">
      <dsp:nvSpPr>
        <dsp:cNvPr id="0" name=""/>
        <dsp:cNvSpPr/>
      </dsp:nvSpPr>
      <dsp:spPr>
        <a:xfrm>
          <a:off x="604094" y="2649988"/>
          <a:ext cx="118981" cy="3743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964"/>
              </a:lnTo>
              <a:lnTo>
                <a:pt x="118981" y="37439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E5986-4BD8-4B32-930C-B199657275BC}">
      <dsp:nvSpPr>
        <dsp:cNvPr id="0" name=""/>
        <dsp:cNvSpPr/>
      </dsp:nvSpPr>
      <dsp:spPr>
        <a:xfrm>
          <a:off x="604094" y="2649988"/>
          <a:ext cx="118981" cy="31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783"/>
              </a:lnTo>
              <a:lnTo>
                <a:pt x="118981" y="31807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18DC-8FB4-492F-BF0A-2F43AD9D70D6}">
      <dsp:nvSpPr>
        <dsp:cNvPr id="0" name=""/>
        <dsp:cNvSpPr/>
      </dsp:nvSpPr>
      <dsp:spPr>
        <a:xfrm>
          <a:off x="604094" y="2649988"/>
          <a:ext cx="118981" cy="2617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602"/>
              </a:lnTo>
              <a:lnTo>
                <a:pt x="118981" y="26176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382F4-BF9F-405B-8C6D-097A8D248F86}">
      <dsp:nvSpPr>
        <dsp:cNvPr id="0" name=""/>
        <dsp:cNvSpPr/>
      </dsp:nvSpPr>
      <dsp:spPr>
        <a:xfrm>
          <a:off x="604094" y="2649988"/>
          <a:ext cx="118981" cy="205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421"/>
              </a:lnTo>
              <a:lnTo>
                <a:pt x="118981" y="20544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BEAEC-A45D-45E8-907B-06154DBD5170}">
      <dsp:nvSpPr>
        <dsp:cNvPr id="0" name=""/>
        <dsp:cNvSpPr/>
      </dsp:nvSpPr>
      <dsp:spPr>
        <a:xfrm>
          <a:off x="604094" y="2649988"/>
          <a:ext cx="118981" cy="1491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240"/>
              </a:lnTo>
              <a:lnTo>
                <a:pt x="118981" y="1491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1F5C4-8DDD-4346-9B44-9DAB026D3F39}">
      <dsp:nvSpPr>
        <dsp:cNvPr id="0" name=""/>
        <dsp:cNvSpPr/>
      </dsp:nvSpPr>
      <dsp:spPr>
        <a:xfrm>
          <a:off x="604094" y="2649988"/>
          <a:ext cx="118981" cy="9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59"/>
              </a:lnTo>
              <a:lnTo>
                <a:pt x="118981" y="9280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19EE7-4700-49BA-940F-E88F8913D448}">
      <dsp:nvSpPr>
        <dsp:cNvPr id="0" name=""/>
        <dsp:cNvSpPr/>
      </dsp:nvSpPr>
      <dsp:spPr>
        <a:xfrm>
          <a:off x="604094" y="2649988"/>
          <a:ext cx="118981" cy="36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877"/>
              </a:lnTo>
              <a:lnTo>
                <a:pt x="118981" y="3648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859E3-5729-4797-8D5C-D5FED73D0B2E}">
      <dsp:nvSpPr>
        <dsp:cNvPr id="0" name=""/>
        <dsp:cNvSpPr/>
      </dsp:nvSpPr>
      <dsp:spPr>
        <a:xfrm>
          <a:off x="875659" y="2086806"/>
          <a:ext cx="91440" cy="166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B4768-746B-46A7-9B98-C12929FC7D70}">
      <dsp:nvSpPr>
        <dsp:cNvPr id="0" name=""/>
        <dsp:cNvSpPr/>
      </dsp:nvSpPr>
      <dsp:spPr>
        <a:xfrm>
          <a:off x="921379" y="1523625"/>
          <a:ext cx="719840" cy="166574"/>
        </a:xfrm>
        <a:custGeom>
          <a:avLst/>
          <a:gdLst/>
          <a:ahLst/>
          <a:cxnLst/>
          <a:rect l="0" t="0" r="0" b="0"/>
          <a:pathLst>
            <a:path>
              <a:moveTo>
                <a:pt x="719840" y="0"/>
              </a:moveTo>
              <a:lnTo>
                <a:pt x="719840" y="83287"/>
              </a:lnTo>
              <a:lnTo>
                <a:pt x="0" y="83287"/>
              </a:lnTo>
              <a:lnTo>
                <a:pt x="0" y="166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F4F81-FA8E-492E-990E-13AE95215917}">
      <dsp:nvSpPr>
        <dsp:cNvPr id="0" name=""/>
        <dsp:cNvSpPr/>
      </dsp:nvSpPr>
      <dsp:spPr>
        <a:xfrm>
          <a:off x="1641220" y="397263"/>
          <a:ext cx="1679628" cy="729755"/>
        </a:xfrm>
        <a:custGeom>
          <a:avLst/>
          <a:gdLst/>
          <a:ahLst/>
          <a:cxnLst/>
          <a:rect l="0" t="0" r="0" b="0"/>
          <a:pathLst>
            <a:path>
              <a:moveTo>
                <a:pt x="1679628" y="0"/>
              </a:moveTo>
              <a:lnTo>
                <a:pt x="1679628" y="646468"/>
              </a:lnTo>
              <a:lnTo>
                <a:pt x="0" y="646468"/>
              </a:lnTo>
              <a:lnTo>
                <a:pt x="0" y="7297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D8129-CB67-4D48-B3AD-1E3237D9F2C0}">
      <dsp:nvSpPr>
        <dsp:cNvPr id="0" name=""/>
        <dsp:cNvSpPr/>
      </dsp:nvSpPr>
      <dsp:spPr>
        <a:xfrm>
          <a:off x="2924241" y="656"/>
          <a:ext cx="793212" cy="3966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RMAP </a:t>
          </a:r>
          <a:r>
            <a:rPr lang="pt-BR" sz="900" b="1" kern="1200" dirty="0" err="1" smtClean="0"/>
            <a:t>Component</a:t>
          </a:r>
          <a:endParaRPr lang="pt-BR" sz="900" b="1" kern="1200" dirty="0"/>
        </a:p>
      </dsp:txBody>
      <dsp:txXfrm>
        <a:off x="2924241" y="656"/>
        <a:ext cx="793212" cy="396606"/>
      </dsp:txXfrm>
    </dsp:sp>
    <dsp:sp modelId="{DE2187BC-0901-4F55-A5FA-4A6D618599FD}">
      <dsp:nvSpPr>
        <dsp:cNvPr id="0" name=""/>
        <dsp:cNvSpPr/>
      </dsp:nvSpPr>
      <dsp:spPr>
        <a:xfrm>
          <a:off x="1244613" y="1127019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</a:t>
          </a:r>
          <a:r>
            <a:rPr lang="pt-BR" sz="900" kern="1200" dirty="0" err="1" smtClean="0"/>
            <a:t>Read</a:t>
          </a:r>
          <a:r>
            <a:rPr lang="pt-BR" sz="900" kern="1200" dirty="0" smtClean="0"/>
            <a:t> </a:t>
          </a:r>
          <a:r>
            <a:rPr lang="pt-BR" sz="900" kern="1200" dirty="0" err="1" smtClean="0"/>
            <a:t>Command</a:t>
          </a:r>
          <a:endParaRPr lang="pt-BR" sz="900" kern="1200" dirty="0"/>
        </a:p>
      </dsp:txBody>
      <dsp:txXfrm>
        <a:off x="1244613" y="1127019"/>
        <a:ext cx="793212" cy="396606"/>
      </dsp:txXfrm>
    </dsp:sp>
    <dsp:sp modelId="{6F7708FE-B68C-411C-8A8D-5EFBF18B3C58}">
      <dsp:nvSpPr>
        <dsp:cNvPr id="0" name=""/>
        <dsp:cNvSpPr/>
      </dsp:nvSpPr>
      <dsp:spPr>
        <a:xfrm>
          <a:off x="524772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Command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524772" y="1690200"/>
        <a:ext cx="793212" cy="396606"/>
      </dsp:txXfrm>
    </dsp:sp>
    <dsp:sp modelId="{A5F04406-A1EA-4D8E-BAAA-8483711364C6}">
      <dsp:nvSpPr>
        <dsp:cNvPr id="0" name=""/>
        <dsp:cNvSpPr/>
      </dsp:nvSpPr>
      <dsp:spPr>
        <a:xfrm>
          <a:off x="524772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524772" y="2253381"/>
        <a:ext cx="793212" cy="396606"/>
      </dsp:txXfrm>
    </dsp:sp>
    <dsp:sp modelId="{F025432D-3088-4546-B34D-818E97FC84F1}">
      <dsp:nvSpPr>
        <dsp:cNvPr id="0" name=""/>
        <dsp:cNvSpPr/>
      </dsp:nvSpPr>
      <dsp:spPr>
        <a:xfrm>
          <a:off x="723076" y="2816562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723076" y="2816562"/>
        <a:ext cx="793212" cy="396606"/>
      </dsp:txXfrm>
    </dsp:sp>
    <dsp:sp modelId="{A85B6B4B-9EEB-413E-B815-40BB9E6F12D8}">
      <dsp:nvSpPr>
        <dsp:cNvPr id="0" name=""/>
        <dsp:cNvSpPr/>
      </dsp:nvSpPr>
      <dsp:spPr>
        <a:xfrm>
          <a:off x="723076" y="3379743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723076" y="3379743"/>
        <a:ext cx="793212" cy="396606"/>
      </dsp:txXfrm>
    </dsp:sp>
    <dsp:sp modelId="{C7C00CDA-C5A1-4937-ADD6-4F115E89BE65}">
      <dsp:nvSpPr>
        <dsp:cNvPr id="0" name=""/>
        <dsp:cNvSpPr/>
      </dsp:nvSpPr>
      <dsp:spPr>
        <a:xfrm>
          <a:off x="723076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723076" y="3942925"/>
        <a:ext cx="793212" cy="396606"/>
      </dsp:txXfrm>
    </dsp:sp>
    <dsp:sp modelId="{470ED9D4-9131-4301-BA5E-FA66C0F09D24}">
      <dsp:nvSpPr>
        <dsp:cNvPr id="0" name=""/>
        <dsp:cNvSpPr/>
      </dsp:nvSpPr>
      <dsp:spPr>
        <a:xfrm>
          <a:off x="723076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723076" y="4506106"/>
        <a:ext cx="793212" cy="396606"/>
      </dsp:txXfrm>
    </dsp:sp>
    <dsp:sp modelId="{77BE4884-B660-4A1A-B5BE-7F76FF5C81A0}">
      <dsp:nvSpPr>
        <dsp:cNvPr id="0" name=""/>
        <dsp:cNvSpPr/>
      </dsp:nvSpPr>
      <dsp:spPr>
        <a:xfrm>
          <a:off x="723076" y="5069287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Key</a:t>
          </a:r>
          <a:endParaRPr lang="pt-BR" sz="900" kern="1200" dirty="0"/>
        </a:p>
      </dsp:txBody>
      <dsp:txXfrm>
        <a:off x="723076" y="5069287"/>
        <a:ext cx="793212" cy="396606"/>
      </dsp:txXfrm>
    </dsp:sp>
    <dsp:sp modelId="{9E8DB942-C0D1-4FDE-98A8-0335DB18EC80}">
      <dsp:nvSpPr>
        <dsp:cNvPr id="0" name=""/>
        <dsp:cNvSpPr/>
      </dsp:nvSpPr>
      <dsp:spPr>
        <a:xfrm>
          <a:off x="723076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Reply Address</a:t>
          </a:r>
          <a:endParaRPr lang="pt-BR" sz="900" kern="1200" dirty="0"/>
        </a:p>
      </dsp:txBody>
      <dsp:txXfrm>
        <a:off x="723076" y="5632468"/>
        <a:ext cx="793212" cy="396606"/>
      </dsp:txXfrm>
    </dsp:sp>
    <dsp:sp modelId="{E5CCCE84-3914-467E-925F-CCFC9D91C3A3}">
      <dsp:nvSpPr>
        <dsp:cNvPr id="0" name=""/>
        <dsp:cNvSpPr/>
      </dsp:nvSpPr>
      <dsp:spPr>
        <a:xfrm>
          <a:off x="723076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723076" y="6195649"/>
        <a:ext cx="793212" cy="396606"/>
      </dsp:txXfrm>
    </dsp:sp>
    <dsp:sp modelId="{1315C1DC-2433-4DC5-B8E7-CF18EA9C90AE}">
      <dsp:nvSpPr>
        <dsp:cNvPr id="0" name=""/>
        <dsp:cNvSpPr/>
      </dsp:nvSpPr>
      <dsp:spPr>
        <a:xfrm>
          <a:off x="723076" y="6758830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723076" y="6758830"/>
        <a:ext cx="793212" cy="396606"/>
      </dsp:txXfrm>
    </dsp:sp>
    <dsp:sp modelId="{CDB35612-2091-40C2-9966-A02D8958896E}">
      <dsp:nvSpPr>
        <dsp:cNvPr id="0" name=""/>
        <dsp:cNvSpPr/>
      </dsp:nvSpPr>
      <dsp:spPr>
        <a:xfrm>
          <a:off x="723076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Extended Address</a:t>
          </a:r>
          <a:endParaRPr lang="pt-BR" sz="900" kern="1200" dirty="0"/>
        </a:p>
      </dsp:txBody>
      <dsp:txXfrm>
        <a:off x="723076" y="7322011"/>
        <a:ext cx="793212" cy="396606"/>
      </dsp:txXfrm>
    </dsp:sp>
    <dsp:sp modelId="{F4FC308C-2731-4D69-8AD2-7B4ADF450DA1}">
      <dsp:nvSpPr>
        <dsp:cNvPr id="0" name=""/>
        <dsp:cNvSpPr/>
      </dsp:nvSpPr>
      <dsp:spPr>
        <a:xfrm>
          <a:off x="723076" y="788519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Address</a:t>
          </a:r>
          <a:endParaRPr lang="pt-BR" sz="900" kern="1200" dirty="0"/>
        </a:p>
      </dsp:txBody>
      <dsp:txXfrm>
        <a:off x="723076" y="7885193"/>
        <a:ext cx="793212" cy="396606"/>
      </dsp:txXfrm>
    </dsp:sp>
    <dsp:sp modelId="{04644049-780B-4B76-AC98-F1618B2945C4}">
      <dsp:nvSpPr>
        <dsp:cNvPr id="0" name=""/>
        <dsp:cNvSpPr/>
      </dsp:nvSpPr>
      <dsp:spPr>
        <a:xfrm>
          <a:off x="723076" y="8448374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723076" y="8448374"/>
        <a:ext cx="793212" cy="396606"/>
      </dsp:txXfrm>
    </dsp:sp>
    <dsp:sp modelId="{AA015747-1E6A-429B-AD9B-E2148433DBC8}">
      <dsp:nvSpPr>
        <dsp:cNvPr id="0" name=""/>
        <dsp:cNvSpPr/>
      </dsp:nvSpPr>
      <dsp:spPr>
        <a:xfrm>
          <a:off x="723076" y="901155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723076" y="9011555"/>
        <a:ext cx="793212" cy="396606"/>
      </dsp:txXfrm>
    </dsp:sp>
    <dsp:sp modelId="{1B0AD80D-4C61-4684-B864-346A72C8ACDA}">
      <dsp:nvSpPr>
        <dsp:cNvPr id="0" name=""/>
        <dsp:cNvSpPr/>
      </dsp:nvSpPr>
      <dsp:spPr>
        <a:xfrm>
          <a:off x="723076" y="9574736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723076" y="9574736"/>
        <a:ext cx="793212" cy="396606"/>
      </dsp:txXfrm>
    </dsp:sp>
    <dsp:sp modelId="{E03A1774-4ACC-4BB8-931D-A30D75888772}">
      <dsp:nvSpPr>
        <dsp:cNvPr id="0" name=""/>
        <dsp:cNvSpPr/>
      </dsp:nvSpPr>
      <dsp:spPr>
        <a:xfrm>
          <a:off x="1964454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1964454" y="1690200"/>
        <a:ext cx="793212" cy="396606"/>
      </dsp:txXfrm>
    </dsp:sp>
    <dsp:sp modelId="{AD0BEDBF-F771-40B9-A7A5-DEDE27EC7D0F}">
      <dsp:nvSpPr>
        <dsp:cNvPr id="0" name=""/>
        <dsp:cNvSpPr/>
      </dsp:nvSpPr>
      <dsp:spPr>
        <a:xfrm>
          <a:off x="1484560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1484560" y="2253381"/>
        <a:ext cx="793212" cy="396606"/>
      </dsp:txXfrm>
    </dsp:sp>
    <dsp:sp modelId="{EDC7E00A-1797-4E09-8012-9CCC654F37F6}">
      <dsp:nvSpPr>
        <dsp:cNvPr id="0" name=""/>
        <dsp:cNvSpPr/>
      </dsp:nvSpPr>
      <dsp:spPr>
        <a:xfrm>
          <a:off x="1682863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1682863" y="2816562"/>
        <a:ext cx="793212" cy="396606"/>
      </dsp:txXfrm>
    </dsp:sp>
    <dsp:sp modelId="{A517B4CA-8131-4AA8-A48D-6EB97CE1CE80}">
      <dsp:nvSpPr>
        <dsp:cNvPr id="0" name=""/>
        <dsp:cNvSpPr/>
      </dsp:nvSpPr>
      <dsp:spPr>
        <a:xfrm>
          <a:off x="1682863" y="337974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1682863" y="3379743"/>
        <a:ext cx="793212" cy="396606"/>
      </dsp:txXfrm>
    </dsp:sp>
    <dsp:sp modelId="{78B7BEF3-AEFB-4F51-AAD7-74FA8B80F276}">
      <dsp:nvSpPr>
        <dsp:cNvPr id="0" name=""/>
        <dsp:cNvSpPr/>
      </dsp:nvSpPr>
      <dsp:spPr>
        <a:xfrm>
          <a:off x="1682863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1682863" y="3942925"/>
        <a:ext cx="793212" cy="396606"/>
      </dsp:txXfrm>
    </dsp:sp>
    <dsp:sp modelId="{B4E3BBEA-AFED-4425-8442-4F10DBF7FC80}">
      <dsp:nvSpPr>
        <dsp:cNvPr id="0" name=""/>
        <dsp:cNvSpPr/>
      </dsp:nvSpPr>
      <dsp:spPr>
        <a:xfrm>
          <a:off x="1682863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1682863" y="4506106"/>
        <a:ext cx="793212" cy="396606"/>
      </dsp:txXfrm>
    </dsp:sp>
    <dsp:sp modelId="{C24FF2F0-14AE-4A01-929B-C5D80FE3D200}">
      <dsp:nvSpPr>
        <dsp:cNvPr id="0" name=""/>
        <dsp:cNvSpPr/>
      </dsp:nvSpPr>
      <dsp:spPr>
        <a:xfrm>
          <a:off x="1682863" y="5069287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Status</a:t>
          </a:r>
          <a:endParaRPr lang="pt-BR" sz="900" kern="1200" dirty="0"/>
        </a:p>
      </dsp:txBody>
      <dsp:txXfrm>
        <a:off x="1682863" y="5069287"/>
        <a:ext cx="793212" cy="396606"/>
      </dsp:txXfrm>
    </dsp:sp>
    <dsp:sp modelId="{EF0180FF-CD88-4D8A-B562-FA2B7B274629}">
      <dsp:nvSpPr>
        <dsp:cNvPr id="0" name=""/>
        <dsp:cNvSpPr/>
      </dsp:nvSpPr>
      <dsp:spPr>
        <a:xfrm>
          <a:off x="1682863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1682863" y="5632468"/>
        <a:ext cx="793212" cy="396606"/>
      </dsp:txXfrm>
    </dsp:sp>
    <dsp:sp modelId="{4DDB96BE-474E-4630-931B-3AD80045574F}">
      <dsp:nvSpPr>
        <dsp:cNvPr id="0" name=""/>
        <dsp:cNvSpPr/>
      </dsp:nvSpPr>
      <dsp:spPr>
        <a:xfrm>
          <a:off x="1682863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1682863" y="6195649"/>
        <a:ext cx="793212" cy="396606"/>
      </dsp:txXfrm>
    </dsp:sp>
    <dsp:sp modelId="{8CE77380-4885-4E29-AFAE-1967FD9D241B}">
      <dsp:nvSpPr>
        <dsp:cNvPr id="0" name=""/>
        <dsp:cNvSpPr/>
      </dsp:nvSpPr>
      <dsp:spPr>
        <a:xfrm>
          <a:off x="1682863" y="6758830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Reserved </a:t>
          </a:r>
          <a:endParaRPr lang="pt-BR" sz="900" kern="1200" dirty="0"/>
        </a:p>
      </dsp:txBody>
      <dsp:txXfrm>
        <a:off x="1682863" y="6758830"/>
        <a:ext cx="793212" cy="396606"/>
      </dsp:txXfrm>
    </dsp:sp>
    <dsp:sp modelId="{D00CDF34-6BD6-4A5E-827E-6DAA92405E58}">
      <dsp:nvSpPr>
        <dsp:cNvPr id="0" name=""/>
        <dsp:cNvSpPr/>
      </dsp:nvSpPr>
      <dsp:spPr>
        <a:xfrm>
          <a:off x="1682863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1682863" y="7322011"/>
        <a:ext cx="793212" cy="396606"/>
      </dsp:txXfrm>
    </dsp:sp>
    <dsp:sp modelId="{364764C0-1DEE-4CB7-8635-36A8D87C6C6A}">
      <dsp:nvSpPr>
        <dsp:cNvPr id="0" name=""/>
        <dsp:cNvSpPr/>
      </dsp:nvSpPr>
      <dsp:spPr>
        <a:xfrm>
          <a:off x="1682863" y="788519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1682863" y="7885193"/>
        <a:ext cx="793212" cy="396606"/>
      </dsp:txXfrm>
    </dsp:sp>
    <dsp:sp modelId="{EA1F1C93-8A6B-44B5-8914-66DA45F81B9B}">
      <dsp:nvSpPr>
        <dsp:cNvPr id="0" name=""/>
        <dsp:cNvSpPr/>
      </dsp:nvSpPr>
      <dsp:spPr>
        <a:xfrm>
          <a:off x="2444348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2444348" y="2253381"/>
        <a:ext cx="793212" cy="396606"/>
      </dsp:txXfrm>
    </dsp:sp>
    <dsp:sp modelId="{71BA5A12-34F1-4AEC-A5E4-86432F8A4267}">
      <dsp:nvSpPr>
        <dsp:cNvPr id="0" name=""/>
        <dsp:cNvSpPr/>
      </dsp:nvSpPr>
      <dsp:spPr>
        <a:xfrm>
          <a:off x="2642651" y="2816562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2642651" y="2816562"/>
        <a:ext cx="793212" cy="396606"/>
      </dsp:txXfrm>
    </dsp:sp>
    <dsp:sp modelId="{8B8CB4FA-2E41-4565-A96D-9831294F274F}">
      <dsp:nvSpPr>
        <dsp:cNvPr id="0" name=""/>
        <dsp:cNvSpPr/>
      </dsp:nvSpPr>
      <dsp:spPr>
        <a:xfrm>
          <a:off x="2642651" y="337974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CRC</a:t>
          </a:r>
          <a:endParaRPr lang="pt-BR" sz="900" kern="1200" dirty="0"/>
        </a:p>
      </dsp:txBody>
      <dsp:txXfrm>
        <a:off x="2642651" y="3379743"/>
        <a:ext cx="793212" cy="396606"/>
      </dsp:txXfrm>
    </dsp:sp>
    <dsp:sp modelId="{57A54197-CE82-4B07-82C2-7E58390A6116}">
      <dsp:nvSpPr>
        <dsp:cNvPr id="0" name=""/>
        <dsp:cNvSpPr/>
      </dsp:nvSpPr>
      <dsp:spPr>
        <a:xfrm>
          <a:off x="2642651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2642651" y="3942925"/>
        <a:ext cx="793212" cy="396606"/>
      </dsp:txXfrm>
    </dsp:sp>
    <dsp:sp modelId="{E9231F57-B2A8-4B60-B3EB-7B14DA39C96F}">
      <dsp:nvSpPr>
        <dsp:cNvPr id="0" name=""/>
        <dsp:cNvSpPr/>
      </dsp:nvSpPr>
      <dsp:spPr>
        <a:xfrm>
          <a:off x="4603870" y="1127019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Write </a:t>
          </a:r>
          <a:r>
            <a:rPr lang="pt-BR" sz="900" kern="1200" dirty="0" err="1" smtClean="0"/>
            <a:t>Command</a:t>
          </a:r>
          <a:endParaRPr lang="pt-BR" sz="900" kern="1200" dirty="0"/>
        </a:p>
      </dsp:txBody>
      <dsp:txXfrm>
        <a:off x="4603870" y="1127019"/>
        <a:ext cx="793212" cy="396606"/>
      </dsp:txXfrm>
    </dsp:sp>
    <dsp:sp modelId="{0943457C-9117-4233-A82E-3FB56BA0FD75}">
      <dsp:nvSpPr>
        <dsp:cNvPr id="0" name=""/>
        <dsp:cNvSpPr/>
      </dsp:nvSpPr>
      <dsp:spPr>
        <a:xfrm>
          <a:off x="3884029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Command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3884029" y="1690200"/>
        <a:ext cx="793212" cy="396606"/>
      </dsp:txXfrm>
    </dsp:sp>
    <dsp:sp modelId="{7966CEC0-2A6B-4AD4-BE2B-D93BA31C9556}">
      <dsp:nvSpPr>
        <dsp:cNvPr id="0" name=""/>
        <dsp:cNvSpPr/>
      </dsp:nvSpPr>
      <dsp:spPr>
        <a:xfrm>
          <a:off x="3404135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3404135" y="2253381"/>
        <a:ext cx="793212" cy="396606"/>
      </dsp:txXfrm>
    </dsp:sp>
    <dsp:sp modelId="{CA498863-A530-456E-A0E2-3F60EEB96735}">
      <dsp:nvSpPr>
        <dsp:cNvPr id="0" name=""/>
        <dsp:cNvSpPr/>
      </dsp:nvSpPr>
      <dsp:spPr>
        <a:xfrm>
          <a:off x="3602438" y="2816562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3602438" y="2816562"/>
        <a:ext cx="793212" cy="396606"/>
      </dsp:txXfrm>
    </dsp:sp>
    <dsp:sp modelId="{28E62C6E-0011-4AA1-9F7E-0CBB6AA68AD2}">
      <dsp:nvSpPr>
        <dsp:cNvPr id="0" name=""/>
        <dsp:cNvSpPr/>
      </dsp:nvSpPr>
      <dsp:spPr>
        <a:xfrm>
          <a:off x="3602438" y="3379743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3602438" y="3379743"/>
        <a:ext cx="793212" cy="396606"/>
      </dsp:txXfrm>
    </dsp:sp>
    <dsp:sp modelId="{C3AB7433-9F2E-4A8C-A5F9-A8969A074E88}">
      <dsp:nvSpPr>
        <dsp:cNvPr id="0" name=""/>
        <dsp:cNvSpPr/>
      </dsp:nvSpPr>
      <dsp:spPr>
        <a:xfrm>
          <a:off x="3602438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3602438" y="3942925"/>
        <a:ext cx="793212" cy="396606"/>
      </dsp:txXfrm>
    </dsp:sp>
    <dsp:sp modelId="{392A2800-04D4-4BCA-A79F-9A9EA3200717}">
      <dsp:nvSpPr>
        <dsp:cNvPr id="0" name=""/>
        <dsp:cNvSpPr/>
      </dsp:nvSpPr>
      <dsp:spPr>
        <a:xfrm>
          <a:off x="3602438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3602438" y="4506106"/>
        <a:ext cx="793212" cy="396606"/>
      </dsp:txXfrm>
    </dsp:sp>
    <dsp:sp modelId="{F3826B60-3081-420F-A9ED-3B3F8889878F}">
      <dsp:nvSpPr>
        <dsp:cNvPr id="0" name=""/>
        <dsp:cNvSpPr/>
      </dsp:nvSpPr>
      <dsp:spPr>
        <a:xfrm>
          <a:off x="3602438" y="5069287"/>
          <a:ext cx="793212" cy="396606"/>
        </a:xfrm>
        <a:prstGeom prst="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Key</a:t>
          </a:r>
          <a:endParaRPr lang="pt-BR" sz="900" kern="1200" dirty="0"/>
        </a:p>
      </dsp:txBody>
      <dsp:txXfrm>
        <a:off x="3602438" y="5069287"/>
        <a:ext cx="793212" cy="396606"/>
      </dsp:txXfrm>
    </dsp:sp>
    <dsp:sp modelId="{53D4E2DF-D678-4FCB-946C-9E9D8BAB6E98}">
      <dsp:nvSpPr>
        <dsp:cNvPr id="0" name=""/>
        <dsp:cNvSpPr/>
      </dsp:nvSpPr>
      <dsp:spPr>
        <a:xfrm>
          <a:off x="3602438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Reply Address</a:t>
          </a:r>
          <a:endParaRPr lang="pt-BR" sz="900" kern="1200" dirty="0"/>
        </a:p>
      </dsp:txBody>
      <dsp:txXfrm>
        <a:off x="3602438" y="5632468"/>
        <a:ext cx="793212" cy="396606"/>
      </dsp:txXfrm>
    </dsp:sp>
    <dsp:sp modelId="{BB4BB6AD-6354-48B5-BA4D-B711A8DE7124}">
      <dsp:nvSpPr>
        <dsp:cNvPr id="0" name=""/>
        <dsp:cNvSpPr/>
      </dsp:nvSpPr>
      <dsp:spPr>
        <a:xfrm>
          <a:off x="3602438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3602438" y="6195649"/>
        <a:ext cx="793212" cy="396606"/>
      </dsp:txXfrm>
    </dsp:sp>
    <dsp:sp modelId="{8D6C9E67-C591-46FB-A01A-2FCB2CB5C318}">
      <dsp:nvSpPr>
        <dsp:cNvPr id="0" name=""/>
        <dsp:cNvSpPr/>
      </dsp:nvSpPr>
      <dsp:spPr>
        <a:xfrm>
          <a:off x="3602438" y="6758830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3602438" y="6758830"/>
        <a:ext cx="793212" cy="396606"/>
      </dsp:txXfrm>
    </dsp:sp>
    <dsp:sp modelId="{25581C89-F6A7-45B1-806B-D9A774C48FF2}">
      <dsp:nvSpPr>
        <dsp:cNvPr id="0" name=""/>
        <dsp:cNvSpPr/>
      </dsp:nvSpPr>
      <dsp:spPr>
        <a:xfrm>
          <a:off x="3602438" y="7322011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Extended Address</a:t>
          </a:r>
          <a:endParaRPr lang="pt-BR" sz="900" kern="1200" dirty="0"/>
        </a:p>
      </dsp:txBody>
      <dsp:txXfrm>
        <a:off x="3602438" y="7322011"/>
        <a:ext cx="793212" cy="396606"/>
      </dsp:txXfrm>
    </dsp:sp>
    <dsp:sp modelId="{CAEEDEE8-8381-4398-8AD3-77635320FB09}">
      <dsp:nvSpPr>
        <dsp:cNvPr id="0" name=""/>
        <dsp:cNvSpPr/>
      </dsp:nvSpPr>
      <dsp:spPr>
        <a:xfrm>
          <a:off x="3602438" y="788519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Address</a:t>
          </a:r>
          <a:endParaRPr lang="pt-BR" sz="900" kern="1200" dirty="0"/>
        </a:p>
      </dsp:txBody>
      <dsp:txXfrm>
        <a:off x="3602438" y="7885193"/>
        <a:ext cx="793212" cy="396606"/>
      </dsp:txXfrm>
    </dsp:sp>
    <dsp:sp modelId="{23A2510C-DF51-440E-9643-FAC1D69D4554}">
      <dsp:nvSpPr>
        <dsp:cNvPr id="0" name=""/>
        <dsp:cNvSpPr/>
      </dsp:nvSpPr>
      <dsp:spPr>
        <a:xfrm>
          <a:off x="3602438" y="8448374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Length</a:t>
          </a:r>
          <a:endParaRPr lang="pt-BR" sz="900" kern="1200" dirty="0"/>
        </a:p>
      </dsp:txBody>
      <dsp:txXfrm>
        <a:off x="3602438" y="8448374"/>
        <a:ext cx="793212" cy="396606"/>
      </dsp:txXfrm>
    </dsp:sp>
    <dsp:sp modelId="{638B92A1-2DBC-4AD6-83A6-ECA96C4C5705}">
      <dsp:nvSpPr>
        <dsp:cNvPr id="0" name=""/>
        <dsp:cNvSpPr/>
      </dsp:nvSpPr>
      <dsp:spPr>
        <a:xfrm>
          <a:off x="3602438" y="901155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3602438" y="9011555"/>
        <a:ext cx="793212" cy="396606"/>
      </dsp:txXfrm>
    </dsp:sp>
    <dsp:sp modelId="{A72721EE-9B92-4279-94F3-F4F5E0ABA357}">
      <dsp:nvSpPr>
        <dsp:cNvPr id="0" name=""/>
        <dsp:cNvSpPr/>
      </dsp:nvSpPr>
      <dsp:spPr>
        <a:xfrm>
          <a:off x="4363923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4363923" y="2253381"/>
        <a:ext cx="793212" cy="396606"/>
      </dsp:txXfrm>
    </dsp:sp>
    <dsp:sp modelId="{045A1F4E-D65D-4CED-95B7-21B2AF8EA204}">
      <dsp:nvSpPr>
        <dsp:cNvPr id="0" name=""/>
        <dsp:cNvSpPr/>
      </dsp:nvSpPr>
      <dsp:spPr>
        <a:xfrm>
          <a:off x="4562226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</a:t>
          </a:r>
          <a:endParaRPr lang="pt-BR" sz="900" kern="1200" dirty="0"/>
        </a:p>
      </dsp:txBody>
      <dsp:txXfrm>
        <a:off x="4562226" y="2816562"/>
        <a:ext cx="793212" cy="396606"/>
      </dsp:txXfrm>
    </dsp:sp>
    <dsp:sp modelId="{0D4D1DB7-317F-4514-9C9A-833274238A92}">
      <dsp:nvSpPr>
        <dsp:cNvPr id="0" name=""/>
        <dsp:cNvSpPr/>
      </dsp:nvSpPr>
      <dsp:spPr>
        <a:xfrm>
          <a:off x="4562226" y="3379743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Data CRC</a:t>
          </a:r>
          <a:endParaRPr lang="pt-BR" sz="900" kern="1200" dirty="0"/>
        </a:p>
      </dsp:txBody>
      <dsp:txXfrm>
        <a:off x="4562226" y="3379743"/>
        <a:ext cx="793212" cy="396606"/>
      </dsp:txXfrm>
    </dsp:sp>
    <dsp:sp modelId="{347530D3-BC6E-4C36-9AEB-4D6933CAEA9B}">
      <dsp:nvSpPr>
        <dsp:cNvPr id="0" name=""/>
        <dsp:cNvSpPr/>
      </dsp:nvSpPr>
      <dsp:spPr>
        <a:xfrm>
          <a:off x="4562226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4562226" y="3942925"/>
        <a:ext cx="793212" cy="396606"/>
      </dsp:txXfrm>
    </dsp:sp>
    <dsp:sp modelId="{3F97FD23-B1D6-4209-B638-322A19C06965}">
      <dsp:nvSpPr>
        <dsp:cNvPr id="0" name=""/>
        <dsp:cNvSpPr/>
      </dsp:nvSpPr>
      <dsp:spPr>
        <a:xfrm>
          <a:off x="5323710" y="1690200"/>
          <a:ext cx="793212" cy="3966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Processor</a:t>
          </a:r>
          <a:endParaRPr lang="pt-BR" sz="900" kern="1200" dirty="0"/>
        </a:p>
      </dsp:txBody>
      <dsp:txXfrm>
        <a:off x="5323710" y="1690200"/>
        <a:ext cx="793212" cy="396606"/>
      </dsp:txXfrm>
    </dsp:sp>
    <dsp:sp modelId="{C3C23100-17F3-4187-BE7D-21D25FF295E0}">
      <dsp:nvSpPr>
        <dsp:cNvPr id="0" name=""/>
        <dsp:cNvSpPr/>
      </dsp:nvSpPr>
      <dsp:spPr>
        <a:xfrm>
          <a:off x="5323710" y="2253381"/>
          <a:ext cx="793212" cy="3966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</a:t>
          </a:r>
          <a:endParaRPr lang="pt-BR" sz="900" kern="1200" dirty="0"/>
        </a:p>
      </dsp:txBody>
      <dsp:txXfrm>
        <a:off x="5323710" y="2253381"/>
        <a:ext cx="793212" cy="396606"/>
      </dsp:txXfrm>
    </dsp:sp>
    <dsp:sp modelId="{2E339C4D-888C-4305-9121-22F0079DA5B4}">
      <dsp:nvSpPr>
        <dsp:cNvPr id="0" name=""/>
        <dsp:cNvSpPr/>
      </dsp:nvSpPr>
      <dsp:spPr>
        <a:xfrm>
          <a:off x="5522014" y="2816562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err="1" smtClean="0"/>
            <a:t>Reply</a:t>
          </a:r>
          <a:r>
            <a:rPr lang="pt-BR" sz="900" kern="1200" dirty="0" smtClean="0"/>
            <a:t> </a:t>
          </a:r>
          <a:r>
            <a:rPr lang="pt-BR" sz="900" kern="1200" dirty="0" err="1" smtClean="0"/>
            <a:t>SpW</a:t>
          </a:r>
          <a:r>
            <a:rPr lang="pt-BR" sz="900" kern="1200" dirty="0" smtClean="0"/>
            <a:t> </a:t>
          </a:r>
          <a:r>
            <a:rPr lang="pt-BR" sz="900" kern="1200" dirty="0" err="1" smtClean="0"/>
            <a:t>Address</a:t>
          </a:r>
          <a:endParaRPr lang="pt-BR" sz="900" kern="1200" dirty="0"/>
        </a:p>
      </dsp:txBody>
      <dsp:txXfrm>
        <a:off x="5522014" y="2816562"/>
        <a:ext cx="793212" cy="396606"/>
      </dsp:txXfrm>
    </dsp:sp>
    <dsp:sp modelId="{986D6194-414A-4695-BBDB-EF380595A08A}">
      <dsp:nvSpPr>
        <dsp:cNvPr id="0" name=""/>
        <dsp:cNvSpPr/>
      </dsp:nvSpPr>
      <dsp:spPr>
        <a:xfrm>
          <a:off x="5522014" y="3379743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Initiator Logical Address</a:t>
          </a:r>
          <a:endParaRPr lang="pt-BR" sz="900" kern="1200" dirty="0"/>
        </a:p>
      </dsp:txBody>
      <dsp:txXfrm>
        <a:off x="5522014" y="3379743"/>
        <a:ext cx="793212" cy="396606"/>
      </dsp:txXfrm>
    </dsp:sp>
    <dsp:sp modelId="{52A4F596-44B7-4D8D-8815-678FCAF34F3C}">
      <dsp:nvSpPr>
        <dsp:cNvPr id="0" name=""/>
        <dsp:cNvSpPr/>
      </dsp:nvSpPr>
      <dsp:spPr>
        <a:xfrm>
          <a:off x="5522014" y="3942925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Protocol Identifier</a:t>
          </a:r>
          <a:endParaRPr lang="pt-BR" sz="900" kern="1200" dirty="0"/>
        </a:p>
      </dsp:txBody>
      <dsp:txXfrm>
        <a:off x="5522014" y="3942925"/>
        <a:ext cx="793212" cy="396606"/>
      </dsp:txXfrm>
    </dsp:sp>
    <dsp:sp modelId="{835878BC-DD36-43E2-B916-A1C58D993D8F}">
      <dsp:nvSpPr>
        <dsp:cNvPr id="0" name=""/>
        <dsp:cNvSpPr/>
      </dsp:nvSpPr>
      <dsp:spPr>
        <a:xfrm>
          <a:off x="5522014" y="4506106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Instruction</a:t>
          </a:r>
          <a:endParaRPr lang="pt-BR" sz="900" kern="1200" dirty="0"/>
        </a:p>
      </dsp:txBody>
      <dsp:txXfrm>
        <a:off x="5522014" y="4506106"/>
        <a:ext cx="793212" cy="396606"/>
      </dsp:txXfrm>
    </dsp:sp>
    <dsp:sp modelId="{99244E41-0E2B-456B-BE89-F9DCFF41E173}">
      <dsp:nvSpPr>
        <dsp:cNvPr id="0" name=""/>
        <dsp:cNvSpPr/>
      </dsp:nvSpPr>
      <dsp:spPr>
        <a:xfrm>
          <a:off x="5522014" y="5069287"/>
          <a:ext cx="793212" cy="396606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Status</a:t>
          </a:r>
          <a:endParaRPr lang="pt-BR" sz="900" kern="1200" dirty="0"/>
        </a:p>
      </dsp:txBody>
      <dsp:txXfrm>
        <a:off x="5522014" y="5069287"/>
        <a:ext cx="793212" cy="396606"/>
      </dsp:txXfrm>
    </dsp:sp>
    <dsp:sp modelId="{A37DF5B7-4916-4A3B-8A3D-2D2F05D43D81}">
      <dsp:nvSpPr>
        <dsp:cNvPr id="0" name=""/>
        <dsp:cNvSpPr/>
      </dsp:nvSpPr>
      <dsp:spPr>
        <a:xfrm>
          <a:off x="5522014" y="5632468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Target Logical Address</a:t>
          </a:r>
          <a:endParaRPr lang="pt-BR" sz="900" kern="1200" dirty="0"/>
        </a:p>
      </dsp:txBody>
      <dsp:txXfrm>
        <a:off x="5522014" y="5632468"/>
        <a:ext cx="793212" cy="396606"/>
      </dsp:txXfrm>
    </dsp:sp>
    <dsp:sp modelId="{63411E3F-B838-4829-8052-20C6D20E8EF6}">
      <dsp:nvSpPr>
        <dsp:cNvPr id="0" name=""/>
        <dsp:cNvSpPr/>
      </dsp:nvSpPr>
      <dsp:spPr>
        <a:xfrm>
          <a:off x="5522014" y="6195649"/>
          <a:ext cx="793212" cy="396606"/>
        </a:xfrm>
        <a:prstGeom prst="rect">
          <a:avLst/>
        </a:prstGeom>
        <a:solidFill>
          <a:srgbClr val="7C7C7C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Transaction Identifier</a:t>
          </a:r>
          <a:endParaRPr lang="pt-BR" sz="900" kern="1200" dirty="0"/>
        </a:p>
      </dsp:txBody>
      <dsp:txXfrm>
        <a:off x="5522014" y="6195649"/>
        <a:ext cx="793212" cy="396606"/>
      </dsp:txXfrm>
    </dsp:sp>
    <dsp:sp modelId="{DDCFD6BD-4662-4CA3-A1E8-95F5C86F8CCB}">
      <dsp:nvSpPr>
        <dsp:cNvPr id="0" name=""/>
        <dsp:cNvSpPr/>
      </dsp:nvSpPr>
      <dsp:spPr>
        <a:xfrm>
          <a:off x="5522014" y="6758830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Header CRC</a:t>
          </a:r>
          <a:endParaRPr lang="pt-BR" sz="900" kern="1200" dirty="0"/>
        </a:p>
      </dsp:txBody>
      <dsp:txXfrm>
        <a:off x="5522014" y="6758830"/>
        <a:ext cx="793212" cy="396606"/>
      </dsp:txXfrm>
    </dsp:sp>
    <dsp:sp modelId="{0052060F-9BD7-4B5A-8549-A081978AC279}">
      <dsp:nvSpPr>
        <dsp:cNvPr id="0" name=""/>
        <dsp:cNvSpPr/>
      </dsp:nvSpPr>
      <dsp:spPr>
        <a:xfrm>
          <a:off x="5522014" y="7322011"/>
          <a:ext cx="793212" cy="396606"/>
        </a:xfrm>
        <a:prstGeom prst="rect">
          <a:avLst/>
        </a:prstGeom>
        <a:solidFill>
          <a:srgbClr val="C55A1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EOP</a:t>
          </a:r>
          <a:endParaRPr lang="pt-BR" sz="900" kern="1200" dirty="0"/>
        </a:p>
      </dsp:txBody>
      <dsp:txXfrm>
        <a:off x="5522014" y="7322011"/>
        <a:ext cx="793212" cy="396606"/>
      </dsp:txXfrm>
    </dsp:sp>
    <dsp:sp modelId="{E95FA72E-FE12-4EE4-B5BA-A9310B1B1683}">
      <dsp:nvSpPr>
        <dsp:cNvPr id="0" name=""/>
        <dsp:cNvSpPr/>
      </dsp:nvSpPr>
      <dsp:spPr>
        <a:xfrm>
          <a:off x="2444348" y="563838"/>
          <a:ext cx="793212" cy="3966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RMAP General </a:t>
          </a:r>
          <a:r>
            <a:rPr lang="pt-BR" sz="900" kern="1200" dirty="0" err="1" smtClean="0"/>
            <a:t>Package</a:t>
          </a:r>
          <a:endParaRPr lang="pt-BR" sz="900" kern="1200" dirty="0"/>
        </a:p>
      </dsp:txBody>
      <dsp:txXfrm>
        <a:off x="2444348" y="563838"/>
        <a:ext cx="793212" cy="39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7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28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7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4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9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55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9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D901-9B50-4E98-B287-D466502551AE}" type="datetimeFigureOut">
              <a:rPr lang="pt-BR" smtClean="0"/>
              <a:t>23/01/2018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BFE4-EA8C-4956-A36C-C7780050D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96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6465067"/>
              </p:ext>
            </p:extLst>
          </p:nvPr>
        </p:nvGraphicFramePr>
        <p:xfrm>
          <a:off x="359837" y="359906"/>
          <a:ext cx="6840000" cy="99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/>
          <p:nvPr/>
        </p:nvSpPr>
        <p:spPr>
          <a:xfrm>
            <a:off x="5958840" y="8552180"/>
            <a:ext cx="1240997" cy="21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Error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958840" y="8841740"/>
            <a:ext cx="1240997" cy="213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Config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958840" y="9131300"/>
            <a:ext cx="1240997" cy="213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Interrupt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958840" y="9431020"/>
            <a:ext cx="1240997" cy="213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Protocol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945077" y="9727793"/>
            <a:ext cx="1240997" cy="2133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Master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945076" y="10049966"/>
            <a:ext cx="1240997" cy="2133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Slave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88474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083737" y="48694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1083737" y="54282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083737" y="937260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83737" y="9935906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960287" y="48694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927074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927074" y="430269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927074" y="317874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3960287" y="5428228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960287" y="9372600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3767932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727050" y="261120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7127837" y="8552180"/>
            <a:ext cx="72000" cy="2133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1799986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1799986" y="9940986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3714980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1605193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3519718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4681526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640929" y="4302690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603148" y="7684578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6401030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4490826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441912" y="261120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888474" y="204605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4247624" y="2046059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1597529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3037635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6401030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4963074" y="2046059"/>
            <a:ext cx="72000" cy="3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090391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960287" y="3740715"/>
            <a:ext cx="72000" cy="3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16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126</Words>
  <Application>Microsoft Office PowerPoint</Application>
  <PresentationFormat>Personalizar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Marca França</dc:creator>
  <cp:lastModifiedBy>Rodrigo de Marca França</cp:lastModifiedBy>
  <cp:revision>14</cp:revision>
  <cp:lastPrinted>2018-01-18T19:27:59Z</cp:lastPrinted>
  <dcterms:created xsi:type="dcterms:W3CDTF">2018-01-18T18:48:29Z</dcterms:created>
  <dcterms:modified xsi:type="dcterms:W3CDTF">2018-01-23T16:49:38Z</dcterms:modified>
</cp:coreProperties>
</file>