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28965-CE6F-473E-9CFB-C16E08838198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9CBCFF-D363-4D7F-AB8E-FD9704FD4153}">
      <dgm:prSet phldrT="[Text]" custT="1"/>
      <dgm:spPr/>
      <dgm:t>
        <a:bodyPr/>
        <a:lstStyle/>
        <a:p>
          <a:r>
            <a:rPr lang="en-US" sz="2400" b="1" dirty="0"/>
            <a:t>FTDI</a:t>
          </a:r>
        </a:p>
      </dgm:t>
    </dgm:pt>
    <dgm:pt modelId="{EEA79C74-9F3A-4273-892D-BC1AB435DC11}" type="parTrans" cxnId="{46A3B0AD-0452-42A2-8489-E84E74F6AD4D}">
      <dgm:prSet/>
      <dgm:spPr/>
      <dgm:t>
        <a:bodyPr/>
        <a:lstStyle/>
        <a:p>
          <a:endParaRPr lang="en-US" sz="1400"/>
        </a:p>
      </dgm:t>
    </dgm:pt>
    <dgm:pt modelId="{108F5EB7-A29D-4410-B5E3-D8273B774240}" type="sibTrans" cxnId="{46A3B0AD-0452-42A2-8489-E84E74F6AD4D}">
      <dgm:prSet/>
      <dgm:spPr/>
      <dgm:t>
        <a:bodyPr/>
        <a:lstStyle/>
        <a:p>
          <a:endParaRPr lang="en-US" sz="1400"/>
        </a:p>
      </dgm:t>
    </dgm:pt>
    <dgm:pt modelId="{7953A1A9-E5AB-407A-9F2C-68824D789DFD}">
      <dgm:prSet phldrT="[Text]" custT="1"/>
      <dgm:spPr/>
      <dgm:t>
        <a:bodyPr/>
        <a:lstStyle/>
        <a:p>
          <a:r>
            <a:rPr lang="en-US" sz="2400" dirty="0"/>
            <a:t>Avalon Bus Manager</a:t>
          </a:r>
        </a:p>
      </dgm:t>
    </dgm:pt>
    <dgm:pt modelId="{C1A71AB3-4C98-4D2A-AE05-D09C6F2410D5}" type="parTrans" cxnId="{9C04B6D5-E8EC-4A53-8B8D-3B1E2659EFBF}">
      <dgm:prSet/>
      <dgm:spPr/>
      <dgm:t>
        <a:bodyPr/>
        <a:lstStyle/>
        <a:p>
          <a:endParaRPr lang="en-US" sz="1400"/>
        </a:p>
      </dgm:t>
    </dgm:pt>
    <dgm:pt modelId="{D28C92C2-E3CD-4E7E-AF48-45B3C3F80AEE}" type="sibTrans" cxnId="{9C04B6D5-E8EC-4A53-8B8D-3B1E2659EFBF}">
      <dgm:prSet/>
      <dgm:spPr/>
      <dgm:t>
        <a:bodyPr/>
        <a:lstStyle/>
        <a:p>
          <a:endParaRPr lang="en-US" sz="1400"/>
        </a:p>
      </dgm:t>
    </dgm:pt>
    <dgm:pt modelId="{0D6BB16F-DE0E-481C-A5D7-C58729E25242}">
      <dgm:prSet phldrT="[Text]" custT="1"/>
      <dgm:spPr/>
      <dgm:t>
        <a:bodyPr/>
        <a:lstStyle/>
        <a:p>
          <a:r>
            <a:rPr lang="en-US" sz="2400" dirty="0"/>
            <a:t>Tri-State Buffers</a:t>
          </a:r>
        </a:p>
      </dgm:t>
    </dgm:pt>
    <dgm:pt modelId="{A837B16E-A43E-4610-8C92-08850FBBF0AD}" type="parTrans" cxnId="{6290C2A1-CF8C-40E0-BA85-FB0BDC8B1E20}">
      <dgm:prSet/>
      <dgm:spPr/>
      <dgm:t>
        <a:bodyPr/>
        <a:lstStyle/>
        <a:p>
          <a:endParaRPr lang="en-US" sz="1400"/>
        </a:p>
      </dgm:t>
    </dgm:pt>
    <dgm:pt modelId="{05393737-13CB-4716-87A0-629E8D0DC6B1}" type="sibTrans" cxnId="{6290C2A1-CF8C-40E0-BA85-FB0BDC8B1E20}">
      <dgm:prSet/>
      <dgm:spPr/>
      <dgm:t>
        <a:bodyPr/>
        <a:lstStyle/>
        <a:p>
          <a:endParaRPr lang="en-US" sz="1400"/>
        </a:p>
      </dgm:t>
    </dgm:pt>
    <dgm:pt modelId="{09D42AA8-F16B-4F15-A864-B56967DDC450}">
      <dgm:prSet phldrT="[Text]" custT="1"/>
      <dgm:spPr/>
      <dgm:t>
        <a:bodyPr/>
        <a:lstStyle/>
        <a:p>
          <a:r>
            <a:rPr lang="en-US" sz="2400" dirty="0"/>
            <a:t>Registers Manager</a:t>
          </a:r>
        </a:p>
      </dgm:t>
    </dgm:pt>
    <dgm:pt modelId="{ACA22ECC-872A-48ED-B7FA-50A747CB0725}" type="parTrans" cxnId="{3EE0939F-B655-4112-B5E7-5EA4747472E3}">
      <dgm:prSet/>
      <dgm:spPr/>
      <dgm:t>
        <a:bodyPr/>
        <a:lstStyle/>
        <a:p>
          <a:endParaRPr lang="en-US" sz="1400"/>
        </a:p>
      </dgm:t>
    </dgm:pt>
    <dgm:pt modelId="{0B2D8122-7366-4350-818D-C8CB926DFA29}" type="sibTrans" cxnId="{3EE0939F-B655-4112-B5E7-5EA4747472E3}">
      <dgm:prSet/>
      <dgm:spPr/>
      <dgm:t>
        <a:bodyPr/>
        <a:lstStyle/>
        <a:p>
          <a:endParaRPr lang="en-US" sz="1400"/>
        </a:p>
      </dgm:t>
    </dgm:pt>
    <dgm:pt modelId="{8DE7157E-E9A2-425E-A9B6-424D99E453E2}">
      <dgm:prSet phldrT="[Text]" custT="1"/>
      <dgm:spPr/>
      <dgm:t>
        <a:bodyPr/>
        <a:lstStyle/>
        <a:p>
          <a:r>
            <a:rPr lang="en-US" sz="2400" dirty="0"/>
            <a:t>Avalon Read</a:t>
          </a:r>
        </a:p>
      </dgm:t>
    </dgm:pt>
    <dgm:pt modelId="{4EFFC90D-9395-462E-BC2D-B6025699FD3A}" type="parTrans" cxnId="{659D591B-B463-47A8-A508-5D461F7F6007}">
      <dgm:prSet/>
      <dgm:spPr/>
      <dgm:t>
        <a:bodyPr/>
        <a:lstStyle/>
        <a:p>
          <a:endParaRPr lang="en-US" sz="1400"/>
        </a:p>
      </dgm:t>
    </dgm:pt>
    <dgm:pt modelId="{D315A27C-F4BC-4151-AF1F-43B59D83AB26}" type="sibTrans" cxnId="{659D591B-B463-47A8-A508-5D461F7F6007}">
      <dgm:prSet/>
      <dgm:spPr/>
      <dgm:t>
        <a:bodyPr/>
        <a:lstStyle/>
        <a:p>
          <a:endParaRPr lang="en-US" sz="1400"/>
        </a:p>
      </dgm:t>
    </dgm:pt>
    <dgm:pt modelId="{973B30AC-A447-4870-A137-0E609C8C9D5A}">
      <dgm:prSet phldrT="[Text]" custT="1"/>
      <dgm:spPr/>
      <dgm:t>
        <a:bodyPr/>
        <a:lstStyle/>
        <a:p>
          <a:r>
            <a:rPr lang="en-US" sz="2400" dirty="0"/>
            <a:t>Avalon Write</a:t>
          </a:r>
        </a:p>
      </dgm:t>
    </dgm:pt>
    <dgm:pt modelId="{5399B755-4841-437D-909F-EC0E2988E1B0}" type="parTrans" cxnId="{01CA64EE-E92E-48F4-B170-1684AC957C10}">
      <dgm:prSet/>
      <dgm:spPr/>
      <dgm:t>
        <a:bodyPr/>
        <a:lstStyle/>
        <a:p>
          <a:endParaRPr lang="en-US" sz="1400"/>
        </a:p>
      </dgm:t>
    </dgm:pt>
    <dgm:pt modelId="{4162129A-B30F-4311-A400-33558B2D1321}" type="sibTrans" cxnId="{01CA64EE-E92E-48F4-B170-1684AC957C10}">
      <dgm:prSet/>
      <dgm:spPr/>
      <dgm:t>
        <a:bodyPr/>
        <a:lstStyle/>
        <a:p>
          <a:endParaRPr lang="en-US" sz="1400"/>
        </a:p>
      </dgm:t>
    </dgm:pt>
    <dgm:pt modelId="{07E7405E-C301-49B7-A43F-2C6F243BA3CD}">
      <dgm:prSet phldrT="[Text]" custT="1"/>
      <dgm:spPr/>
      <dgm:t>
        <a:bodyPr/>
        <a:lstStyle/>
        <a:p>
          <a:r>
            <a:rPr lang="en-US" sz="2400" dirty="0"/>
            <a:t>DATA Buffer</a:t>
          </a:r>
        </a:p>
      </dgm:t>
    </dgm:pt>
    <dgm:pt modelId="{F7037874-DF96-4D40-A5D0-2B92ABFA764A}" type="parTrans" cxnId="{A3C260AF-5C21-4768-BD1A-C4D9FBF412D1}">
      <dgm:prSet/>
      <dgm:spPr/>
      <dgm:t>
        <a:bodyPr/>
        <a:lstStyle/>
        <a:p>
          <a:endParaRPr lang="en-US" sz="1400"/>
        </a:p>
      </dgm:t>
    </dgm:pt>
    <dgm:pt modelId="{12471769-3BEF-4085-ACEC-1C58BB01C6D0}" type="sibTrans" cxnId="{A3C260AF-5C21-4768-BD1A-C4D9FBF412D1}">
      <dgm:prSet/>
      <dgm:spPr/>
      <dgm:t>
        <a:bodyPr/>
        <a:lstStyle/>
        <a:p>
          <a:endParaRPr lang="en-US" sz="1400"/>
        </a:p>
      </dgm:t>
    </dgm:pt>
    <dgm:pt modelId="{026EBA39-7EC1-43ED-B8A7-F1CDD6FBC878}">
      <dgm:prSet phldrT="[Text]" custT="1"/>
      <dgm:spPr/>
      <dgm:t>
        <a:bodyPr/>
        <a:lstStyle/>
        <a:p>
          <a:r>
            <a:rPr lang="en-US" sz="2400" dirty="0"/>
            <a:t>BE Buffer</a:t>
          </a:r>
        </a:p>
      </dgm:t>
    </dgm:pt>
    <dgm:pt modelId="{71579345-5147-4A97-BCCD-803814B4B8CA}" type="parTrans" cxnId="{1837DCE2-C0AC-4572-95E5-1F65423D0B7D}">
      <dgm:prSet/>
      <dgm:spPr/>
      <dgm:t>
        <a:bodyPr/>
        <a:lstStyle/>
        <a:p>
          <a:endParaRPr lang="en-US" sz="1400"/>
        </a:p>
      </dgm:t>
    </dgm:pt>
    <dgm:pt modelId="{B57BD329-DD0C-49C9-A2C5-2E8765AB1A3B}" type="sibTrans" cxnId="{1837DCE2-C0AC-4572-95E5-1F65423D0B7D}">
      <dgm:prSet/>
      <dgm:spPr/>
      <dgm:t>
        <a:bodyPr/>
        <a:lstStyle/>
        <a:p>
          <a:endParaRPr lang="en-US" sz="1400"/>
        </a:p>
      </dgm:t>
    </dgm:pt>
    <dgm:pt modelId="{A8027256-A96C-45AE-8E1E-BE7BD33519F4}">
      <dgm:prSet phldrT="[Text]" custT="1"/>
      <dgm:spPr/>
      <dgm:t>
        <a:bodyPr/>
        <a:lstStyle/>
        <a:p>
          <a:r>
            <a:rPr lang="en-US" sz="2400" dirty="0"/>
            <a:t>WAKEUP Buffer</a:t>
          </a:r>
        </a:p>
      </dgm:t>
    </dgm:pt>
    <dgm:pt modelId="{8E868CA6-0C47-419F-932C-9B1C849A9CEC}" type="parTrans" cxnId="{4D563847-D62D-41D8-AF76-3454B2285747}">
      <dgm:prSet/>
      <dgm:spPr/>
      <dgm:t>
        <a:bodyPr/>
        <a:lstStyle/>
        <a:p>
          <a:endParaRPr lang="en-US" sz="1400"/>
        </a:p>
      </dgm:t>
    </dgm:pt>
    <dgm:pt modelId="{04ECB67F-BBDB-4FEB-8F24-BB5348011D41}" type="sibTrans" cxnId="{4D563847-D62D-41D8-AF76-3454B2285747}">
      <dgm:prSet/>
      <dgm:spPr/>
      <dgm:t>
        <a:bodyPr/>
        <a:lstStyle/>
        <a:p>
          <a:endParaRPr lang="en-US" sz="1400"/>
        </a:p>
      </dgm:t>
    </dgm:pt>
    <dgm:pt modelId="{F85734BC-389F-4AB8-8375-3B058C2E8EA6}">
      <dgm:prSet phldrT="[Text]" custT="1"/>
      <dgm:spPr/>
      <dgm:t>
        <a:bodyPr/>
        <a:lstStyle/>
        <a:p>
          <a:r>
            <a:rPr lang="en-US" sz="2400" dirty="0"/>
            <a:t>GPIO Buffer</a:t>
          </a:r>
        </a:p>
      </dgm:t>
    </dgm:pt>
    <dgm:pt modelId="{E217E8FE-BD8C-48ED-AC84-C1C4E538D308}" type="parTrans" cxnId="{C311106A-2DE9-4808-B02C-31A9F86F1950}">
      <dgm:prSet/>
      <dgm:spPr/>
      <dgm:t>
        <a:bodyPr/>
        <a:lstStyle/>
        <a:p>
          <a:endParaRPr lang="en-US" sz="1400"/>
        </a:p>
      </dgm:t>
    </dgm:pt>
    <dgm:pt modelId="{AD0C7B17-59D7-4B4E-83EE-88D07140095B}" type="sibTrans" cxnId="{C311106A-2DE9-4808-B02C-31A9F86F1950}">
      <dgm:prSet/>
      <dgm:spPr/>
      <dgm:t>
        <a:bodyPr/>
        <a:lstStyle/>
        <a:p>
          <a:endParaRPr lang="en-US" sz="1400"/>
        </a:p>
      </dgm:t>
    </dgm:pt>
    <dgm:pt modelId="{5AB3EECE-F44C-4A0D-8BCD-AF1718CB75EE}" type="pres">
      <dgm:prSet presAssocID="{CD328965-CE6F-473E-9CFB-C16E088381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867963-0430-4836-A6D4-996A34E96CFD}" type="pres">
      <dgm:prSet presAssocID="{339CBCFF-D363-4D7F-AB8E-FD9704FD4153}" presName="hierRoot1" presStyleCnt="0">
        <dgm:presLayoutVars>
          <dgm:hierBranch val="init"/>
        </dgm:presLayoutVars>
      </dgm:prSet>
      <dgm:spPr/>
    </dgm:pt>
    <dgm:pt modelId="{97768A27-7A36-4775-9F3A-BF44860E8291}" type="pres">
      <dgm:prSet presAssocID="{339CBCFF-D363-4D7F-AB8E-FD9704FD4153}" presName="rootComposite1" presStyleCnt="0"/>
      <dgm:spPr/>
    </dgm:pt>
    <dgm:pt modelId="{19F93422-DAEA-4EF7-B6E4-A6FD8A796352}" type="pres">
      <dgm:prSet presAssocID="{339CBCFF-D363-4D7F-AB8E-FD9704FD4153}" presName="rootText1" presStyleLbl="node0" presStyleIdx="0" presStyleCnt="1">
        <dgm:presLayoutVars>
          <dgm:chPref val="3"/>
        </dgm:presLayoutVars>
      </dgm:prSet>
      <dgm:spPr/>
    </dgm:pt>
    <dgm:pt modelId="{16B4D7BD-186F-42C4-8807-4AE3D3A76286}" type="pres">
      <dgm:prSet presAssocID="{339CBCFF-D363-4D7F-AB8E-FD9704FD4153}" presName="rootConnector1" presStyleLbl="node1" presStyleIdx="0" presStyleCnt="0"/>
      <dgm:spPr/>
    </dgm:pt>
    <dgm:pt modelId="{6F2430E8-11CD-4E51-88BE-6477D71A4E5A}" type="pres">
      <dgm:prSet presAssocID="{339CBCFF-D363-4D7F-AB8E-FD9704FD4153}" presName="hierChild2" presStyleCnt="0"/>
      <dgm:spPr/>
    </dgm:pt>
    <dgm:pt modelId="{4B09279F-205E-42E7-9381-EA59C020DC3C}" type="pres">
      <dgm:prSet presAssocID="{C1A71AB3-4C98-4D2A-AE05-D09C6F2410D5}" presName="Name37" presStyleLbl="parChTrans1D2" presStyleIdx="0" presStyleCnt="3"/>
      <dgm:spPr/>
    </dgm:pt>
    <dgm:pt modelId="{149392AF-1148-4469-9F97-571BF2B6C399}" type="pres">
      <dgm:prSet presAssocID="{7953A1A9-E5AB-407A-9F2C-68824D789DFD}" presName="hierRoot2" presStyleCnt="0">
        <dgm:presLayoutVars>
          <dgm:hierBranch val="init"/>
        </dgm:presLayoutVars>
      </dgm:prSet>
      <dgm:spPr/>
    </dgm:pt>
    <dgm:pt modelId="{4FC281F3-457F-43B1-B112-05082F33ADC8}" type="pres">
      <dgm:prSet presAssocID="{7953A1A9-E5AB-407A-9F2C-68824D789DFD}" presName="rootComposite" presStyleCnt="0"/>
      <dgm:spPr/>
    </dgm:pt>
    <dgm:pt modelId="{B888E6FB-855A-421A-BD4B-49F8D482B887}" type="pres">
      <dgm:prSet presAssocID="{7953A1A9-E5AB-407A-9F2C-68824D789DFD}" presName="rootText" presStyleLbl="node2" presStyleIdx="0" presStyleCnt="3">
        <dgm:presLayoutVars>
          <dgm:chPref val="3"/>
        </dgm:presLayoutVars>
      </dgm:prSet>
      <dgm:spPr/>
    </dgm:pt>
    <dgm:pt modelId="{EC1573FC-D648-4181-92A4-FBE466D93A9D}" type="pres">
      <dgm:prSet presAssocID="{7953A1A9-E5AB-407A-9F2C-68824D789DFD}" presName="rootConnector" presStyleLbl="node2" presStyleIdx="0" presStyleCnt="3"/>
      <dgm:spPr/>
    </dgm:pt>
    <dgm:pt modelId="{F9A8D191-D26F-473C-8100-B6D52AA280BA}" type="pres">
      <dgm:prSet presAssocID="{7953A1A9-E5AB-407A-9F2C-68824D789DFD}" presName="hierChild4" presStyleCnt="0"/>
      <dgm:spPr/>
    </dgm:pt>
    <dgm:pt modelId="{E4CA9E1D-B8AB-47BF-A9D2-2D230DA711D7}" type="pres">
      <dgm:prSet presAssocID="{4EFFC90D-9395-462E-BC2D-B6025699FD3A}" presName="Name37" presStyleLbl="parChTrans1D3" presStyleIdx="0" presStyleCnt="6"/>
      <dgm:spPr/>
    </dgm:pt>
    <dgm:pt modelId="{C25E3A9F-5E3E-4998-B7F0-8AE84F0C766E}" type="pres">
      <dgm:prSet presAssocID="{8DE7157E-E9A2-425E-A9B6-424D99E453E2}" presName="hierRoot2" presStyleCnt="0">
        <dgm:presLayoutVars>
          <dgm:hierBranch val="init"/>
        </dgm:presLayoutVars>
      </dgm:prSet>
      <dgm:spPr/>
    </dgm:pt>
    <dgm:pt modelId="{8951CA39-A165-4EA7-A7CF-156F9F0289C8}" type="pres">
      <dgm:prSet presAssocID="{8DE7157E-E9A2-425E-A9B6-424D99E453E2}" presName="rootComposite" presStyleCnt="0"/>
      <dgm:spPr/>
    </dgm:pt>
    <dgm:pt modelId="{DE41141F-6D39-4C56-BF5D-170477A6F5CA}" type="pres">
      <dgm:prSet presAssocID="{8DE7157E-E9A2-425E-A9B6-424D99E453E2}" presName="rootText" presStyleLbl="node3" presStyleIdx="0" presStyleCnt="6">
        <dgm:presLayoutVars>
          <dgm:chPref val="3"/>
        </dgm:presLayoutVars>
      </dgm:prSet>
      <dgm:spPr/>
    </dgm:pt>
    <dgm:pt modelId="{FB852631-BA5A-4865-AC5E-46194DA81199}" type="pres">
      <dgm:prSet presAssocID="{8DE7157E-E9A2-425E-A9B6-424D99E453E2}" presName="rootConnector" presStyleLbl="node3" presStyleIdx="0" presStyleCnt="6"/>
      <dgm:spPr/>
    </dgm:pt>
    <dgm:pt modelId="{AEF6044E-959D-4028-9926-5C810CD79782}" type="pres">
      <dgm:prSet presAssocID="{8DE7157E-E9A2-425E-A9B6-424D99E453E2}" presName="hierChild4" presStyleCnt="0"/>
      <dgm:spPr/>
    </dgm:pt>
    <dgm:pt modelId="{47E152C8-86E5-4300-A552-816417719405}" type="pres">
      <dgm:prSet presAssocID="{8DE7157E-E9A2-425E-A9B6-424D99E453E2}" presName="hierChild5" presStyleCnt="0"/>
      <dgm:spPr/>
    </dgm:pt>
    <dgm:pt modelId="{1BCD3175-7022-4868-BED7-59F7D563B1C5}" type="pres">
      <dgm:prSet presAssocID="{5399B755-4841-437D-909F-EC0E2988E1B0}" presName="Name37" presStyleLbl="parChTrans1D3" presStyleIdx="1" presStyleCnt="6"/>
      <dgm:spPr/>
    </dgm:pt>
    <dgm:pt modelId="{E8256F00-5A5A-4065-97D9-B0FF815545C8}" type="pres">
      <dgm:prSet presAssocID="{973B30AC-A447-4870-A137-0E609C8C9D5A}" presName="hierRoot2" presStyleCnt="0">
        <dgm:presLayoutVars>
          <dgm:hierBranch val="init"/>
        </dgm:presLayoutVars>
      </dgm:prSet>
      <dgm:spPr/>
    </dgm:pt>
    <dgm:pt modelId="{61C4AB79-E731-467C-B4AD-027A6A3C980C}" type="pres">
      <dgm:prSet presAssocID="{973B30AC-A447-4870-A137-0E609C8C9D5A}" presName="rootComposite" presStyleCnt="0"/>
      <dgm:spPr/>
    </dgm:pt>
    <dgm:pt modelId="{184B52BB-2690-4E64-9592-7B706D0BA36A}" type="pres">
      <dgm:prSet presAssocID="{973B30AC-A447-4870-A137-0E609C8C9D5A}" presName="rootText" presStyleLbl="node3" presStyleIdx="1" presStyleCnt="6">
        <dgm:presLayoutVars>
          <dgm:chPref val="3"/>
        </dgm:presLayoutVars>
      </dgm:prSet>
      <dgm:spPr/>
    </dgm:pt>
    <dgm:pt modelId="{9E94D4AE-C2CD-47A7-8973-1F618B6D46F1}" type="pres">
      <dgm:prSet presAssocID="{973B30AC-A447-4870-A137-0E609C8C9D5A}" presName="rootConnector" presStyleLbl="node3" presStyleIdx="1" presStyleCnt="6"/>
      <dgm:spPr/>
    </dgm:pt>
    <dgm:pt modelId="{D006200B-CBB0-4BE9-9BBA-CACB2D110564}" type="pres">
      <dgm:prSet presAssocID="{973B30AC-A447-4870-A137-0E609C8C9D5A}" presName="hierChild4" presStyleCnt="0"/>
      <dgm:spPr/>
    </dgm:pt>
    <dgm:pt modelId="{988EB2EB-6252-438B-8077-8642AF374445}" type="pres">
      <dgm:prSet presAssocID="{973B30AC-A447-4870-A137-0E609C8C9D5A}" presName="hierChild5" presStyleCnt="0"/>
      <dgm:spPr/>
    </dgm:pt>
    <dgm:pt modelId="{88794C59-D95B-4C17-9B8C-97B930847105}" type="pres">
      <dgm:prSet presAssocID="{7953A1A9-E5AB-407A-9F2C-68824D789DFD}" presName="hierChild5" presStyleCnt="0"/>
      <dgm:spPr/>
    </dgm:pt>
    <dgm:pt modelId="{9D025367-FA6B-4911-A757-035EBDE5922F}" type="pres">
      <dgm:prSet presAssocID="{A837B16E-A43E-4610-8C92-08850FBBF0AD}" presName="Name37" presStyleLbl="parChTrans1D2" presStyleIdx="1" presStyleCnt="3"/>
      <dgm:spPr/>
    </dgm:pt>
    <dgm:pt modelId="{CE003B5E-94AA-4B73-ABB2-373F6473B3DA}" type="pres">
      <dgm:prSet presAssocID="{0D6BB16F-DE0E-481C-A5D7-C58729E25242}" presName="hierRoot2" presStyleCnt="0">
        <dgm:presLayoutVars>
          <dgm:hierBranch val="init"/>
        </dgm:presLayoutVars>
      </dgm:prSet>
      <dgm:spPr/>
    </dgm:pt>
    <dgm:pt modelId="{CD6B43B8-C71D-4EAD-8E61-8F89A29F8072}" type="pres">
      <dgm:prSet presAssocID="{0D6BB16F-DE0E-481C-A5D7-C58729E25242}" presName="rootComposite" presStyleCnt="0"/>
      <dgm:spPr/>
    </dgm:pt>
    <dgm:pt modelId="{A889D8FA-7F39-45E9-9E54-8523A4EA766A}" type="pres">
      <dgm:prSet presAssocID="{0D6BB16F-DE0E-481C-A5D7-C58729E25242}" presName="rootText" presStyleLbl="node2" presStyleIdx="1" presStyleCnt="3">
        <dgm:presLayoutVars>
          <dgm:chPref val="3"/>
        </dgm:presLayoutVars>
      </dgm:prSet>
      <dgm:spPr/>
    </dgm:pt>
    <dgm:pt modelId="{A3C4207E-ECEC-4519-A9DB-45BD266838FF}" type="pres">
      <dgm:prSet presAssocID="{0D6BB16F-DE0E-481C-A5D7-C58729E25242}" presName="rootConnector" presStyleLbl="node2" presStyleIdx="1" presStyleCnt="3"/>
      <dgm:spPr/>
    </dgm:pt>
    <dgm:pt modelId="{9116743A-2403-4997-88BD-BB14AAE5E0C9}" type="pres">
      <dgm:prSet presAssocID="{0D6BB16F-DE0E-481C-A5D7-C58729E25242}" presName="hierChild4" presStyleCnt="0"/>
      <dgm:spPr/>
    </dgm:pt>
    <dgm:pt modelId="{10C476C1-0024-4F7F-BB24-1342D1BA3F8C}" type="pres">
      <dgm:prSet presAssocID="{F7037874-DF96-4D40-A5D0-2B92ABFA764A}" presName="Name37" presStyleLbl="parChTrans1D3" presStyleIdx="2" presStyleCnt="6"/>
      <dgm:spPr/>
    </dgm:pt>
    <dgm:pt modelId="{12D28CD6-D504-42A7-9320-D174DB503BDF}" type="pres">
      <dgm:prSet presAssocID="{07E7405E-C301-49B7-A43F-2C6F243BA3CD}" presName="hierRoot2" presStyleCnt="0">
        <dgm:presLayoutVars>
          <dgm:hierBranch val="init"/>
        </dgm:presLayoutVars>
      </dgm:prSet>
      <dgm:spPr/>
    </dgm:pt>
    <dgm:pt modelId="{D83FA83D-CF53-4DE2-9FD9-664381052134}" type="pres">
      <dgm:prSet presAssocID="{07E7405E-C301-49B7-A43F-2C6F243BA3CD}" presName="rootComposite" presStyleCnt="0"/>
      <dgm:spPr/>
    </dgm:pt>
    <dgm:pt modelId="{EC8F624E-892F-4914-B369-20FA83276FFD}" type="pres">
      <dgm:prSet presAssocID="{07E7405E-C301-49B7-A43F-2C6F243BA3CD}" presName="rootText" presStyleLbl="node3" presStyleIdx="2" presStyleCnt="6">
        <dgm:presLayoutVars>
          <dgm:chPref val="3"/>
        </dgm:presLayoutVars>
      </dgm:prSet>
      <dgm:spPr/>
    </dgm:pt>
    <dgm:pt modelId="{5202E630-42F0-4741-B76D-AEE44723FAC0}" type="pres">
      <dgm:prSet presAssocID="{07E7405E-C301-49B7-A43F-2C6F243BA3CD}" presName="rootConnector" presStyleLbl="node3" presStyleIdx="2" presStyleCnt="6"/>
      <dgm:spPr/>
    </dgm:pt>
    <dgm:pt modelId="{FE08E468-45FF-4391-8EC1-13B819255BD6}" type="pres">
      <dgm:prSet presAssocID="{07E7405E-C301-49B7-A43F-2C6F243BA3CD}" presName="hierChild4" presStyleCnt="0"/>
      <dgm:spPr/>
    </dgm:pt>
    <dgm:pt modelId="{F6C67470-3590-4BAB-90BA-3D89471D4ABD}" type="pres">
      <dgm:prSet presAssocID="{07E7405E-C301-49B7-A43F-2C6F243BA3CD}" presName="hierChild5" presStyleCnt="0"/>
      <dgm:spPr/>
    </dgm:pt>
    <dgm:pt modelId="{395A79AC-35A3-4AFB-A1DE-9CA7CDEC1ADF}" type="pres">
      <dgm:prSet presAssocID="{71579345-5147-4A97-BCCD-803814B4B8CA}" presName="Name37" presStyleLbl="parChTrans1D3" presStyleIdx="3" presStyleCnt="6"/>
      <dgm:spPr/>
    </dgm:pt>
    <dgm:pt modelId="{86F8961A-237D-4F88-89A1-4C52FC27F557}" type="pres">
      <dgm:prSet presAssocID="{026EBA39-7EC1-43ED-B8A7-F1CDD6FBC878}" presName="hierRoot2" presStyleCnt="0">
        <dgm:presLayoutVars>
          <dgm:hierBranch val="init"/>
        </dgm:presLayoutVars>
      </dgm:prSet>
      <dgm:spPr/>
    </dgm:pt>
    <dgm:pt modelId="{28E69321-4810-4321-B82B-CB57145AFAA7}" type="pres">
      <dgm:prSet presAssocID="{026EBA39-7EC1-43ED-B8A7-F1CDD6FBC878}" presName="rootComposite" presStyleCnt="0"/>
      <dgm:spPr/>
    </dgm:pt>
    <dgm:pt modelId="{4552DDF7-D244-4F54-8A1D-BA739557DEEE}" type="pres">
      <dgm:prSet presAssocID="{026EBA39-7EC1-43ED-B8A7-F1CDD6FBC878}" presName="rootText" presStyleLbl="node3" presStyleIdx="3" presStyleCnt="6">
        <dgm:presLayoutVars>
          <dgm:chPref val="3"/>
        </dgm:presLayoutVars>
      </dgm:prSet>
      <dgm:spPr/>
    </dgm:pt>
    <dgm:pt modelId="{39B1661A-D308-46CF-9B1E-D20046AD36DD}" type="pres">
      <dgm:prSet presAssocID="{026EBA39-7EC1-43ED-B8A7-F1CDD6FBC878}" presName="rootConnector" presStyleLbl="node3" presStyleIdx="3" presStyleCnt="6"/>
      <dgm:spPr/>
    </dgm:pt>
    <dgm:pt modelId="{4197B766-F75B-49E9-B47D-33168EC96ACB}" type="pres">
      <dgm:prSet presAssocID="{026EBA39-7EC1-43ED-B8A7-F1CDD6FBC878}" presName="hierChild4" presStyleCnt="0"/>
      <dgm:spPr/>
    </dgm:pt>
    <dgm:pt modelId="{9E357E93-BBD7-4B80-83AF-D3DF41FD17E6}" type="pres">
      <dgm:prSet presAssocID="{026EBA39-7EC1-43ED-B8A7-F1CDD6FBC878}" presName="hierChild5" presStyleCnt="0"/>
      <dgm:spPr/>
    </dgm:pt>
    <dgm:pt modelId="{FA4DD4A7-C109-43E0-9DCB-F577B7CA94A8}" type="pres">
      <dgm:prSet presAssocID="{8E868CA6-0C47-419F-932C-9B1C849A9CEC}" presName="Name37" presStyleLbl="parChTrans1D3" presStyleIdx="4" presStyleCnt="6"/>
      <dgm:spPr/>
    </dgm:pt>
    <dgm:pt modelId="{4D934BA3-64B1-4A13-889E-30676D94991D}" type="pres">
      <dgm:prSet presAssocID="{A8027256-A96C-45AE-8E1E-BE7BD33519F4}" presName="hierRoot2" presStyleCnt="0">
        <dgm:presLayoutVars>
          <dgm:hierBranch val="init"/>
        </dgm:presLayoutVars>
      </dgm:prSet>
      <dgm:spPr/>
    </dgm:pt>
    <dgm:pt modelId="{D02BBF47-D7EB-403C-AF7C-CF9592A840D0}" type="pres">
      <dgm:prSet presAssocID="{A8027256-A96C-45AE-8E1E-BE7BD33519F4}" presName="rootComposite" presStyleCnt="0"/>
      <dgm:spPr/>
    </dgm:pt>
    <dgm:pt modelId="{EA936D8D-0301-40AA-A4C9-0D8218D5BF8C}" type="pres">
      <dgm:prSet presAssocID="{A8027256-A96C-45AE-8E1E-BE7BD33519F4}" presName="rootText" presStyleLbl="node3" presStyleIdx="4" presStyleCnt="6">
        <dgm:presLayoutVars>
          <dgm:chPref val="3"/>
        </dgm:presLayoutVars>
      </dgm:prSet>
      <dgm:spPr/>
    </dgm:pt>
    <dgm:pt modelId="{2C02256F-E058-41A4-A6BA-6BF0C46FD322}" type="pres">
      <dgm:prSet presAssocID="{A8027256-A96C-45AE-8E1E-BE7BD33519F4}" presName="rootConnector" presStyleLbl="node3" presStyleIdx="4" presStyleCnt="6"/>
      <dgm:spPr/>
    </dgm:pt>
    <dgm:pt modelId="{D0A96E4A-2C64-4D07-911B-970D0D665A4D}" type="pres">
      <dgm:prSet presAssocID="{A8027256-A96C-45AE-8E1E-BE7BD33519F4}" presName="hierChild4" presStyleCnt="0"/>
      <dgm:spPr/>
    </dgm:pt>
    <dgm:pt modelId="{AD1F09D8-7A9C-4862-AB77-5707D2EA469E}" type="pres">
      <dgm:prSet presAssocID="{A8027256-A96C-45AE-8E1E-BE7BD33519F4}" presName="hierChild5" presStyleCnt="0"/>
      <dgm:spPr/>
    </dgm:pt>
    <dgm:pt modelId="{B2129E68-7AAA-47EC-812C-896D8EFD0B5E}" type="pres">
      <dgm:prSet presAssocID="{E217E8FE-BD8C-48ED-AC84-C1C4E538D308}" presName="Name37" presStyleLbl="parChTrans1D3" presStyleIdx="5" presStyleCnt="6"/>
      <dgm:spPr/>
    </dgm:pt>
    <dgm:pt modelId="{4CB4E8D3-2DB9-40BA-A36C-89E712CBDA03}" type="pres">
      <dgm:prSet presAssocID="{F85734BC-389F-4AB8-8375-3B058C2E8EA6}" presName="hierRoot2" presStyleCnt="0">
        <dgm:presLayoutVars>
          <dgm:hierBranch val="init"/>
        </dgm:presLayoutVars>
      </dgm:prSet>
      <dgm:spPr/>
    </dgm:pt>
    <dgm:pt modelId="{CBBEC48C-DE31-44DA-A628-825E8C0ADFB3}" type="pres">
      <dgm:prSet presAssocID="{F85734BC-389F-4AB8-8375-3B058C2E8EA6}" presName="rootComposite" presStyleCnt="0"/>
      <dgm:spPr/>
    </dgm:pt>
    <dgm:pt modelId="{7C04AE79-8458-4B48-92F4-05A23C06842F}" type="pres">
      <dgm:prSet presAssocID="{F85734BC-389F-4AB8-8375-3B058C2E8EA6}" presName="rootText" presStyleLbl="node3" presStyleIdx="5" presStyleCnt="6">
        <dgm:presLayoutVars>
          <dgm:chPref val="3"/>
        </dgm:presLayoutVars>
      </dgm:prSet>
      <dgm:spPr/>
    </dgm:pt>
    <dgm:pt modelId="{11E0F965-4610-4CB3-9258-105623BC522A}" type="pres">
      <dgm:prSet presAssocID="{F85734BC-389F-4AB8-8375-3B058C2E8EA6}" presName="rootConnector" presStyleLbl="node3" presStyleIdx="5" presStyleCnt="6"/>
      <dgm:spPr/>
    </dgm:pt>
    <dgm:pt modelId="{82C3187A-C4F8-4F9C-B8D7-B2903E4E2E67}" type="pres">
      <dgm:prSet presAssocID="{F85734BC-389F-4AB8-8375-3B058C2E8EA6}" presName="hierChild4" presStyleCnt="0"/>
      <dgm:spPr/>
    </dgm:pt>
    <dgm:pt modelId="{F4644999-EA89-4F8C-A8E3-A29C81E0E43A}" type="pres">
      <dgm:prSet presAssocID="{F85734BC-389F-4AB8-8375-3B058C2E8EA6}" presName="hierChild5" presStyleCnt="0"/>
      <dgm:spPr/>
    </dgm:pt>
    <dgm:pt modelId="{51A583A2-17A9-4659-9D13-47A216583272}" type="pres">
      <dgm:prSet presAssocID="{0D6BB16F-DE0E-481C-A5D7-C58729E25242}" presName="hierChild5" presStyleCnt="0"/>
      <dgm:spPr/>
    </dgm:pt>
    <dgm:pt modelId="{044F9105-0140-465D-9710-1E09003140C2}" type="pres">
      <dgm:prSet presAssocID="{ACA22ECC-872A-48ED-B7FA-50A747CB0725}" presName="Name37" presStyleLbl="parChTrans1D2" presStyleIdx="2" presStyleCnt="3"/>
      <dgm:spPr/>
    </dgm:pt>
    <dgm:pt modelId="{61A4C186-2B5A-40F6-9FE5-2AFD904F86F7}" type="pres">
      <dgm:prSet presAssocID="{09D42AA8-F16B-4F15-A864-B56967DDC450}" presName="hierRoot2" presStyleCnt="0">
        <dgm:presLayoutVars>
          <dgm:hierBranch val="init"/>
        </dgm:presLayoutVars>
      </dgm:prSet>
      <dgm:spPr/>
    </dgm:pt>
    <dgm:pt modelId="{FAFF48C1-F361-4393-8C1E-3442ED9304E6}" type="pres">
      <dgm:prSet presAssocID="{09D42AA8-F16B-4F15-A864-B56967DDC450}" presName="rootComposite" presStyleCnt="0"/>
      <dgm:spPr/>
    </dgm:pt>
    <dgm:pt modelId="{718F6B38-3098-495A-B051-7B968A65F9FD}" type="pres">
      <dgm:prSet presAssocID="{09D42AA8-F16B-4F15-A864-B56967DDC450}" presName="rootText" presStyleLbl="node2" presStyleIdx="2" presStyleCnt="3">
        <dgm:presLayoutVars>
          <dgm:chPref val="3"/>
        </dgm:presLayoutVars>
      </dgm:prSet>
      <dgm:spPr/>
    </dgm:pt>
    <dgm:pt modelId="{9DE556C1-52B2-4609-AFFF-6A5B3DA8FA46}" type="pres">
      <dgm:prSet presAssocID="{09D42AA8-F16B-4F15-A864-B56967DDC450}" presName="rootConnector" presStyleLbl="node2" presStyleIdx="2" presStyleCnt="3"/>
      <dgm:spPr/>
    </dgm:pt>
    <dgm:pt modelId="{64CC2B94-311F-4B6B-95CC-A847E98E33E7}" type="pres">
      <dgm:prSet presAssocID="{09D42AA8-F16B-4F15-A864-B56967DDC450}" presName="hierChild4" presStyleCnt="0"/>
      <dgm:spPr/>
    </dgm:pt>
    <dgm:pt modelId="{40E243CC-264F-4E33-B97B-A04AEF3AF547}" type="pres">
      <dgm:prSet presAssocID="{09D42AA8-F16B-4F15-A864-B56967DDC450}" presName="hierChild5" presStyleCnt="0"/>
      <dgm:spPr/>
    </dgm:pt>
    <dgm:pt modelId="{11B74D4F-478C-49D3-8B23-40BAACB10F0A}" type="pres">
      <dgm:prSet presAssocID="{339CBCFF-D363-4D7F-AB8E-FD9704FD4153}" presName="hierChild3" presStyleCnt="0"/>
      <dgm:spPr/>
    </dgm:pt>
  </dgm:ptLst>
  <dgm:cxnLst>
    <dgm:cxn modelId="{51E39202-FAB0-4197-AA88-663E0BC35208}" type="presOf" srcId="{09D42AA8-F16B-4F15-A864-B56967DDC450}" destId="{718F6B38-3098-495A-B051-7B968A65F9FD}" srcOrd="0" destOrd="0" presId="urn:microsoft.com/office/officeart/2005/8/layout/orgChart1"/>
    <dgm:cxn modelId="{A2702504-B1DF-453D-BD99-E700BE7CF152}" type="presOf" srcId="{973B30AC-A447-4870-A137-0E609C8C9D5A}" destId="{9E94D4AE-C2CD-47A7-8973-1F618B6D46F1}" srcOrd="1" destOrd="0" presId="urn:microsoft.com/office/officeart/2005/8/layout/orgChart1"/>
    <dgm:cxn modelId="{BBC91E15-07ED-4441-8B66-138622319DA3}" type="presOf" srcId="{E217E8FE-BD8C-48ED-AC84-C1C4E538D308}" destId="{B2129E68-7AAA-47EC-812C-896D8EFD0B5E}" srcOrd="0" destOrd="0" presId="urn:microsoft.com/office/officeart/2005/8/layout/orgChart1"/>
    <dgm:cxn modelId="{6B4C4919-A730-4DA3-B54B-F2ED9E6F04FB}" type="presOf" srcId="{ACA22ECC-872A-48ED-B7FA-50A747CB0725}" destId="{044F9105-0140-465D-9710-1E09003140C2}" srcOrd="0" destOrd="0" presId="urn:microsoft.com/office/officeart/2005/8/layout/orgChart1"/>
    <dgm:cxn modelId="{659D591B-B463-47A8-A508-5D461F7F6007}" srcId="{7953A1A9-E5AB-407A-9F2C-68824D789DFD}" destId="{8DE7157E-E9A2-425E-A9B6-424D99E453E2}" srcOrd="0" destOrd="0" parTransId="{4EFFC90D-9395-462E-BC2D-B6025699FD3A}" sibTransId="{D315A27C-F4BC-4151-AF1F-43B59D83AB26}"/>
    <dgm:cxn modelId="{4D50C32E-33EB-4D25-A931-9A1DDA8FEDC4}" type="presOf" srcId="{F7037874-DF96-4D40-A5D0-2B92ABFA764A}" destId="{10C476C1-0024-4F7F-BB24-1342D1BA3F8C}" srcOrd="0" destOrd="0" presId="urn:microsoft.com/office/officeart/2005/8/layout/orgChart1"/>
    <dgm:cxn modelId="{1D0D8036-AB80-4352-9BF2-1E903105EAB5}" type="presOf" srcId="{339CBCFF-D363-4D7F-AB8E-FD9704FD4153}" destId="{16B4D7BD-186F-42C4-8807-4AE3D3A76286}" srcOrd="1" destOrd="0" presId="urn:microsoft.com/office/officeart/2005/8/layout/orgChart1"/>
    <dgm:cxn modelId="{E311BF36-83B6-4B7E-BEDF-C97F0C6EC17E}" type="presOf" srcId="{A8027256-A96C-45AE-8E1E-BE7BD33519F4}" destId="{EA936D8D-0301-40AA-A4C9-0D8218D5BF8C}" srcOrd="0" destOrd="0" presId="urn:microsoft.com/office/officeart/2005/8/layout/orgChart1"/>
    <dgm:cxn modelId="{FF8B9A39-4593-4C84-8621-8D53A661366C}" type="presOf" srcId="{5399B755-4841-437D-909F-EC0E2988E1B0}" destId="{1BCD3175-7022-4868-BED7-59F7D563B1C5}" srcOrd="0" destOrd="0" presId="urn:microsoft.com/office/officeart/2005/8/layout/orgChart1"/>
    <dgm:cxn modelId="{5B2FC93C-7C5E-4DD9-98C4-564C43DEA842}" type="presOf" srcId="{07E7405E-C301-49B7-A43F-2C6F243BA3CD}" destId="{EC8F624E-892F-4914-B369-20FA83276FFD}" srcOrd="0" destOrd="0" presId="urn:microsoft.com/office/officeart/2005/8/layout/orgChart1"/>
    <dgm:cxn modelId="{6872675E-4743-4A1B-A594-CB6538B06BE6}" type="presOf" srcId="{026EBA39-7EC1-43ED-B8A7-F1CDD6FBC878}" destId="{39B1661A-D308-46CF-9B1E-D20046AD36DD}" srcOrd="1" destOrd="0" presId="urn:microsoft.com/office/officeart/2005/8/layout/orgChart1"/>
    <dgm:cxn modelId="{0D27FE60-30B7-47CD-8608-20625EBCE0F1}" type="presOf" srcId="{339CBCFF-D363-4D7F-AB8E-FD9704FD4153}" destId="{19F93422-DAEA-4EF7-B6E4-A6FD8A796352}" srcOrd="0" destOrd="0" presId="urn:microsoft.com/office/officeart/2005/8/layout/orgChart1"/>
    <dgm:cxn modelId="{C7A7E365-5479-477B-B881-B9F4605D0CC1}" type="presOf" srcId="{C1A71AB3-4C98-4D2A-AE05-D09C6F2410D5}" destId="{4B09279F-205E-42E7-9381-EA59C020DC3C}" srcOrd="0" destOrd="0" presId="urn:microsoft.com/office/officeart/2005/8/layout/orgChart1"/>
    <dgm:cxn modelId="{4D563847-D62D-41D8-AF76-3454B2285747}" srcId="{0D6BB16F-DE0E-481C-A5D7-C58729E25242}" destId="{A8027256-A96C-45AE-8E1E-BE7BD33519F4}" srcOrd="2" destOrd="0" parTransId="{8E868CA6-0C47-419F-932C-9B1C849A9CEC}" sibTransId="{04ECB67F-BBDB-4FEB-8F24-BB5348011D41}"/>
    <dgm:cxn modelId="{4383D969-12B0-4DB6-B398-215875B43054}" type="presOf" srcId="{8E868CA6-0C47-419F-932C-9B1C849A9CEC}" destId="{FA4DD4A7-C109-43E0-9DCB-F577B7CA94A8}" srcOrd="0" destOrd="0" presId="urn:microsoft.com/office/officeart/2005/8/layout/orgChart1"/>
    <dgm:cxn modelId="{C311106A-2DE9-4808-B02C-31A9F86F1950}" srcId="{0D6BB16F-DE0E-481C-A5D7-C58729E25242}" destId="{F85734BC-389F-4AB8-8375-3B058C2E8EA6}" srcOrd="3" destOrd="0" parTransId="{E217E8FE-BD8C-48ED-AC84-C1C4E538D308}" sibTransId="{AD0C7B17-59D7-4B4E-83EE-88D07140095B}"/>
    <dgm:cxn modelId="{45CED46D-4D65-466C-990F-9519D3CCADF8}" type="presOf" srcId="{0D6BB16F-DE0E-481C-A5D7-C58729E25242}" destId="{A3C4207E-ECEC-4519-A9DB-45BD266838FF}" srcOrd="1" destOrd="0" presId="urn:microsoft.com/office/officeart/2005/8/layout/orgChart1"/>
    <dgm:cxn modelId="{4A26EA55-06AA-47FE-8C34-99B83F245467}" type="presOf" srcId="{026EBA39-7EC1-43ED-B8A7-F1CDD6FBC878}" destId="{4552DDF7-D244-4F54-8A1D-BA739557DEEE}" srcOrd="0" destOrd="0" presId="urn:microsoft.com/office/officeart/2005/8/layout/orgChart1"/>
    <dgm:cxn modelId="{4B67EF57-17AE-4424-85F3-0F10B3249479}" type="presOf" srcId="{A837B16E-A43E-4610-8C92-08850FBBF0AD}" destId="{9D025367-FA6B-4911-A757-035EBDE5922F}" srcOrd="0" destOrd="0" presId="urn:microsoft.com/office/officeart/2005/8/layout/orgChart1"/>
    <dgm:cxn modelId="{4004695A-75EB-40CB-9375-BC7102C67A61}" type="presOf" srcId="{7953A1A9-E5AB-407A-9F2C-68824D789DFD}" destId="{EC1573FC-D648-4181-92A4-FBE466D93A9D}" srcOrd="1" destOrd="0" presId="urn:microsoft.com/office/officeart/2005/8/layout/orgChart1"/>
    <dgm:cxn modelId="{F653A67D-4F3B-44B0-91B5-A596F26FDA8F}" type="presOf" srcId="{8DE7157E-E9A2-425E-A9B6-424D99E453E2}" destId="{DE41141F-6D39-4C56-BF5D-170477A6F5CA}" srcOrd="0" destOrd="0" presId="urn:microsoft.com/office/officeart/2005/8/layout/orgChart1"/>
    <dgm:cxn modelId="{F3273F93-D928-44E6-B566-16A05B796B4D}" type="presOf" srcId="{7953A1A9-E5AB-407A-9F2C-68824D789DFD}" destId="{B888E6FB-855A-421A-BD4B-49F8D482B887}" srcOrd="0" destOrd="0" presId="urn:microsoft.com/office/officeart/2005/8/layout/orgChart1"/>
    <dgm:cxn modelId="{3EE0939F-B655-4112-B5E7-5EA4747472E3}" srcId="{339CBCFF-D363-4D7F-AB8E-FD9704FD4153}" destId="{09D42AA8-F16B-4F15-A864-B56967DDC450}" srcOrd="2" destOrd="0" parTransId="{ACA22ECC-872A-48ED-B7FA-50A747CB0725}" sibTransId="{0B2D8122-7366-4350-818D-C8CB926DFA29}"/>
    <dgm:cxn modelId="{2B27B59F-724C-4032-B7FB-E8724BF8A11E}" type="presOf" srcId="{F85734BC-389F-4AB8-8375-3B058C2E8EA6}" destId="{11E0F965-4610-4CB3-9258-105623BC522A}" srcOrd="1" destOrd="0" presId="urn:microsoft.com/office/officeart/2005/8/layout/orgChart1"/>
    <dgm:cxn modelId="{6290C2A1-CF8C-40E0-BA85-FB0BDC8B1E20}" srcId="{339CBCFF-D363-4D7F-AB8E-FD9704FD4153}" destId="{0D6BB16F-DE0E-481C-A5D7-C58729E25242}" srcOrd="1" destOrd="0" parTransId="{A837B16E-A43E-4610-8C92-08850FBBF0AD}" sibTransId="{05393737-13CB-4716-87A0-629E8D0DC6B1}"/>
    <dgm:cxn modelId="{60F128A2-B43E-49B8-A71F-9763FE0B2829}" type="presOf" srcId="{A8027256-A96C-45AE-8E1E-BE7BD33519F4}" destId="{2C02256F-E058-41A4-A6BA-6BF0C46FD322}" srcOrd="1" destOrd="0" presId="urn:microsoft.com/office/officeart/2005/8/layout/orgChart1"/>
    <dgm:cxn modelId="{46A3B0AD-0452-42A2-8489-E84E74F6AD4D}" srcId="{CD328965-CE6F-473E-9CFB-C16E08838198}" destId="{339CBCFF-D363-4D7F-AB8E-FD9704FD4153}" srcOrd="0" destOrd="0" parTransId="{EEA79C74-9F3A-4273-892D-BC1AB435DC11}" sibTransId="{108F5EB7-A29D-4410-B5E3-D8273B774240}"/>
    <dgm:cxn modelId="{A3C260AF-5C21-4768-BD1A-C4D9FBF412D1}" srcId="{0D6BB16F-DE0E-481C-A5D7-C58729E25242}" destId="{07E7405E-C301-49B7-A43F-2C6F243BA3CD}" srcOrd="0" destOrd="0" parTransId="{F7037874-DF96-4D40-A5D0-2B92ABFA764A}" sibTransId="{12471769-3BEF-4085-ACEC-1C58BB01C6D0}"/>
    <dgm:cxn modelId="{6A6C12CA-0E2E-4F55-AFF3-AD05F3B38521}" type="presOf" srcId="{71579345-5147-4A97-BCCD-803814B4B8CA}" destId="{395A79AC-35A3-4AFB-A1DE-9CA7CDEC1ADF}" srcOrd="0" destOrd="0" presId="urn:microsoft.com/office/officeart/2005/8/layout/orgChart1"/>
    <dgm:cxn modelId="{169ABFCA-F734-4811-9C31-290B9A4A2B9A}" type="presOf" srcId="{4EFFC90D-9395-462E-BC2D-B6025699FD3A}" destId="{E4CA9E1D-B8AB-47BF-A9D2-2D230DA711D7}" srcOrd="0" destOrd="0" presId="urn:microsoft.com/office/officeart/2005/8/layout/orgChart1"/>
    <dgm:cxn modelId="{8F2DF0CD-735C-45EC-A960-42ACE11CCE80}" type="presOf" srcId="{CD328965-CE6F-473E-9CFB-C16E08838198}" destId="{5AB3EECE-F44C-4A0D-8BCD-AF1718CB75EE}" srcOrd="0" destOrd="0" presId="urn:microsoft.com/office/officeart/2005/8/layout/orgChart1"/>
    <dgm:cxn modelId="{A8A380D5-446B-4414-9EE3-79FD48F505E7}" type="presOf" srcId="{973B30AC-A447-4870-A137-0E609C8C9D5A}" destId="{184B52BB-2690-4E64-9592-7B706D0BA36A}" srcOrd="0" destOrd="0" presId="urn:microsoft.com/office/officeart/2005/8/layout/orgChart1"/>
    <dgm:cxn modelId="{9C04B6D5-E8EC-4A53-8B8D-3B1E2659EFBF}" srcId="{339CBCFF-D363-4D7F-AB8E-FD9704FD4153}" destId="{7953A1A9-E5AB-407A-9F2C-68824D789DFD}" srcOrd="0" destOrd="0" parTransId="{C1A71AB3-4C98-4D2A-AE05-D09C6F2410D5}" sibTransId="{D28C92C2-E3CD-4E7E-AF48-45B3C3F80AEE}"/>
    <dgm:cxn modelId="{8F1F98D6-31AA-4AC7-98B7-AF9670AFAC0D}" type="presOf" srcId="{F85734BC-389F-4AB8-8375-3B058C2E8EA6}" destId="{7C04AE79-8458-4B48-92F4-05A23C06842F}" srcOrd="0" destOrd="0" presId="urn:microsoft.com/office/officeart/2005/8/layout/orgChart1"/>
    <dgm:cxn modelId="{9F4C71DF-2BB8-4B59-9578-6DCC0E55ED2E}" type="presOf" srcId="{0D6BB16F-DE0E-481C-A5D7-C58729E25242}" destId="{A889D8FA-7F39-45E9-9E54-8523A4EA766A}" srcOrd="0" destOrd="0" presId="urn:microsoft.com/office/officeart/2005/8/layout/orgChart1"/>
    <dgm:cxn modelId="{F5A145E2-CE62-46A9-9D0F-D86F16229BBB}" type="presOf" srcId="{09D42AA8-F16B-4F15-A864-B56967DDC450}" destId="{9DE556C1-52B2-4609-AFFF-6A5B3DA8FA46}" srcOrd="1" destOrd="0" presId="urn:microsoft.com/office/officeart/2005/8/layout/orgChart1"/>
    <dgm:cxn modelId="{1837DCE2-C0AC-4572-95E5-1F65423D0B7D}" srcId="{0D6BB16F-DE0E-481C-A5D7-C58729E25242}" destId="{026EBA39-7EC1-43ED-B8A7-F1CDD6FBC878}" srcOrd="1" destOrd="0" parTransId="{71579345-5147-4A97-BCCD-803814B4B8CA}" sibTransId="{B57BD329-DD0C-49C9-A2C5-2E8765AB1A3B}"/>
    <dgm:cxn modelId="{AFA35CE7-B5DC-4029-B745-16A4A552A588}" type="presOf" srcId="{8DE7157E-E9A2-425E-A9B6-424D99E453E2}" destId="{FB852631-BA5A-4865-AC5E-46194DA81199}" srcOrd="1" destOrd="0" presId="urn:microsoft.com/office/officeart/2005/8/layout/orgChart1"/>
    <dgm:cxn modelId="{01CA64EE-E92E-48F4-B170-1684AC957C10}" srcId="{7953A1A9-E5AB-407A-9F2C-68824D789DFD}" destId="{973B30AC-A447-4870-A137-0E609C8C9D5A}" srcOrd="1" destOrd="0" parTransId="{5399B755-4841-437D-909F-EC0E2988E1B0}" sibTransId="{4162129A-B30F-4311-A400-33558B2D1321}"/>
    <dgm:cxn modelId="{E1E493FB-D0FF-4AA5-A5BA-7FCF70189C75}" type="presOf" srcId="{07E7405E-C301-49B7-A43F-2C6F243BA3CD}" destId="{5202E630-42F0-4741-B76D-AEE44723FAC0}" srcOrd="1" destOrd="0" presId="urn:microsoft.com/office/officeart/2005/8/layout/orgChart1"/>
    <dgm:cxn modelId="{15E23116-D03A-469B-9CEB-DBA68146993F}" type="presParOf" srcId="{5AB3EECE-F44C-4A0D-8BCD-AF1718CB75EE}" destId="{BC867963-0430-4836-A6D4-996A34E96CFD}" srcOrd="0" destOrd="0" presId="urn:microsoft.com/office/officeart/2005/8/layout/orgChart1"/>
    <dgm:cxn modelId="{D1001919-104F-4D7E-B1BA-3B9C753F2673}" type="presParOf" srcId="{BC867963-0430-4836-A6D4-996A34E96CFD}" destId="{97768A27-7A36-4775-9F3A-BF44860E8291}" srcOrd="0" destOrd="0" presId="urn:microsoft.com/office/officeart/2005/8/layout/orgChart1"/>
    <dgm:cxn modelId="{AFD4CEE6-65D7-4078-9924-AB12193EC849}" type="presParOf" srcId="{97768A27-7A36-4775-9F3A-BF44860E8291}" destId="{19F93422-DAEA-4EF7-B6E4-A6FD8A796352}" srcOrd="0" destOrd="0" presId="urn:microsoft.com/office/officeart/2005/8/layout/orgChart1"/>
    <dgm:cxn modelId="{1C15D08A-CCF9-4643-8286-B3F2B6094E49}" type="presParOf" srcId="{97768A27-7A36-4775-9F3A-BF44860E8291}" destId="{16B4D7BD-186F-42C4-8807-4AE3D3A76286}" srcOrd="1" destOrd="0" presId="urn:microsoft.com/office/officeart/2005/8/layout/orgChart1"/>
    <dgm:cxn modelId="{F23292F8-4285-4687-A9B6-D5F35D6BDF5A}" type="presParOf" srcId="{BC867963-0430-4836-A6D4-996A34E96CFD}" destId="{6F2430E8-11CD-4E51-88BE-6477D71A4E5A}" srcOrd="1" destOrd="0" presId="urn:microsoft.com/office/officeart/2005/8/layout/orgChart1"/>
    <dgm:cxn modelId="{F8B6E3F6-FABD-41F3-A5F7-434C3779BD30}" type="presParOf" srcId="{6F2430E8-11CD-4E51-88BE-6477D71A4E5A}" destId="{4B09279F-205E-42E7-9381-EA59C020DC3C}" srcOrd="0" destOrd="0" presId="urn:microsoft.com/office/officeart/2005/8/layout/orgChart1"/>
    <dgm:cxn modelId="{975A51C5-785E-4B91-961A-1061581C5E0F}" type="presParOf" srcId="{6F2430E8-11CD-4E51-88BE-6477D71A4E5A}" destId="{149392AF-1148-4469-9F97-571BF2B6C399}" srcOrd="1" destOrd="0" presId="urn:microsoft.com/office/officeart/2005/8/layout/orgChart1"/>
    <dgm:cxn modelId="{D5C0FF00-676F-4E85-B0F5-D1B8E8EE5912}" type="presParOf" srcId="{149392AF-1148-4469-9F97-571BF2B6C399}" destId="{4FC281F3-457F-43B1-B112-05082F33ADC8}" srcOrd="0" destOrd="0" presId="urn:microsoft.com/office/officeart/2005/8/layout/orgChart1"/>
    <dgm:cxn modelId="{3B4A367C-A5E6-4C7A-90FE-186ECFFC207B}" type="presParOf" srcId="{4FC281F3-457F-43B1-B112-05082F33ADC8}" destId="{B888E6FB-855A-421A-BD4B-49F8D482B887}" srcOrd="0" destOrd="0" presId="urn:microsoft.com/office/officeart/2005/8/layout/orgChart1"/>
    <dgm:cxn modelId="{8317C1EC-2BC9-46F1-BD21-82A54F9DF5C8}" type="presParOf" srcId="{4FC281F3-457F-43B1-B112-05082F33ADC8}" destId="{EC1573FC-D648-4181-92A4-FBE466D93A9D}" srcOrd="1" destOrd="0" presId="urn:microsoft.com/office/officeart/2005/8/layout/orgChart1"/>
    <dgm:cxn modelId="{F3938F67-7547-44AC-937C-32377187D405}" type="presParOf" srcId="{149392AF-1148-4469-9F97-571BF2B6C399}" destId="{F9A8D191-D26F-473C-8100-B6D52AA280BA}" srcOrd="1" destOrd="0" presId="urn:microsoft.com/office/officeart/2005/8/layout/orgChart1"/>
    <dgm:cxn modelId="{38459AF9-9B56-41AE-AFE7-2B6D718CE4EE}" type="presParOf" srcId="{F9A8D191-D26F-473C-8100-B6D52AA280BA}" destId="{E4CA9E1D-B8AB-47BF-A9D2-2D230DA711D7}" srcOrd="0" destOrd="0" presId="urn:microsoft.com/office/officeart/2005/8/layout/orgChart1"/>
    <dgm:cxn modelId="{CE743F13-6404-4A47-A650-8666AF77BB93}" type="presParOf" srcId="{F9A8D191-D26F-473C-8100-B6D52AA280BA}" destId="{C25E3A9F-5E3E-4998-B7F0-8AE84F0C766E}" srcOrd="1" destOrd="0" presId="urn:microsoft.com/office/officeart/2005/8/layout/orgChart1"/>
    <dgm:cxn modelId="{1001A70C-3416-4BA9-84FE-03FA722CE6EB}" type="presParOf" srcId="{C25E3A9F-5E3E-4998-B7F0-8AE84F0C766E}" destId="{8951CA39-A165-4EA7-A7CF-156F9F0289C8}" srcOrd="0" destOrd="0" presId="urn:microsoft.com/office/officeart/2005/8/layout/orgChart1"/>
    <dgm:cxn modelId="{662C80E0-E046-4BD0-97AB-3FA9FB6F97A8}" type="presParOf" srcId="{8951CA39-A165-4EA7-A7CF-156F9F0289C8}" destId="{DE41141F-6D39-4C56-BF5D-170477A6F5CA}" srcOrd="0" destOrd="0" presId="urn:microsoft.com/office/officeart/2005/8/layout/orgChart1"/>
    <dgm:cxn modelId="{E1A0ECEC-C54B-4180-B1C1-0DF81C2857C8}" type="presParOf" srcId="{8951CA39-A165-4EA7-A7CF-156F9F0289C8}" destId="{FB852631-BA5A-4865-AC5E-46194DA81199}" srcOrd="1" destOrd="0" presId="urn:microsoft.com/office/officeart/2005/8/layout/orgChart1"/>
    <dgm:cxn modelId="{19D0E1E5-95EF-4E3E-BA27-AE8C1E2F0756}" type="presParOf" srcId="{C25E3A9F-5E3E-4998-B7F0-8AE84F0C766E}" destId="{AEF6044E-959D-4028-9926-5C810CD79782}" srcOrd="1" destOrd="0" presId="urn:microsoft.com/office/officeart/2005/8/layout/orgChart1"/>
    <dgm:cxn modelId="{D3D39B0E-E6DF-4582-9A34-5898FA6FF4DA}" type="presParOf" srcId="{C25E3A9F-5E3E-4998-B7F0-8AE84F0C766E}" destId="{47E152C8-86E5-4300-A552-816417719405}" srcOrd="2" destOrd="0" presId="urn:microsoft.com/office/officeart/2005/8/layout/orgChart1"/>
    <dgm:cxn modelId="{E4AB25AD-2C42-4FCC-B9B6-1E702EF4024F}" type="presParOf" srcId="{F9A8D191-D26F-473C-8100-B6D52AA280BA}" destId="{1BCD3175-7022-4868-BED7-59F7D563B1C5}" srcOrd="2" destOrd="0" presId="urn:microsoft.com/office/officeart/2005/8/layout/orgChart1"/>
    <dgm:cxn modelId="{AF35D72D-D5D0-499E-93D2-CFBEEFEF440C}" type="presParOf" srcId="{F9A8D191-D26F-473C-8100-B6D52AA280BA}" destId="{E8256F00-5A5A-4065-97D9-B0FF815545C8}" srcOrd="3" destOrd="0" presId="urn:microsoft.com/office/officeart/2005/8/layout/orgChart1"/>
    <dgm:cxn modelId="{A8778283-B80F-412F-80DE-36DF381B4956}" type="presParOf" srcId="{E8256F00-5A5A-4065-97D9-B0FF815545C8}" destId="{61C4AB79-E731-467C-B4AD-027A6A3C980C}" srcOrd="0" destOrd="0" presId="urn:microsoft.com/office/officeart/2005/8/layout/orgChart1"/>
    <dgm:cxn modelId="{ACC10316-62F5-488B-A1E9-1872B9B04967}" type="presParOf" srcId="{61C4AB79-E731-467C-B4AD-027A6A3C980C}" destId="{184B52BB-2690-4E64-9592-7B706D0BA36A}" srcOrd="0" destOrd="0" presId="urn:microsoft.com/office/officeart/2005/8/layout/orgChart1"/>
    <dgm:cxn modelId="{5758B628-9ECB-46A9-A341-912CBFEBD8F6}" type="presParOf" srcId="{61C4AB79-E731-467C-B4AD-027A6A3C980C}" destId="{9E94D4AE-C2CD-47A7-8973-1F618B6D46F1}" srcOrd="1" destOrd="0" presId="urn:microsoft.com/office/officeart/2005/8/layout/orgChart1"/>
    <dgm:cxn modelId="{1EC3783E-51CB-4A6F-B34B-45FD5ECEC681}" type="presParOf" srcId="{E8256F00-5A5A-4065-97D9-B0FF815545C8}" destId="{D006200B-CBB0-4BE9-9BBA-CACB2D110564}" srcOrd="1" destOrd="0" presId="urn:microsoft.com/office/officeart/2005/8/layout/orgChart1"/>
    <dgm:cxn modelId="{BB6AD9E9-A887-4791-B285-DA5217A68A4C}" type="presParOf" srcId="{E8256F00-5A5A-4065-97D9-B0FF815545C8}" destId="{988EB2EB-6252-438B-8077-8642AF374445}" srcOrd="2" destOrd="0" presId="urn:microsoft.com/office/officeart/2005/8/layout/orgChart1"/>
    <dgm:cxn modelId="{86156898-FEA4-4508-9C70-D463DAB34C3D}" type="presParOf" srcId="{149392AF-1148-4469-9F97-571BF2B6C399}" destId="{88794C59-D95B-4C17-9B8C-97B930847105}" srcOrd="2" destOrd="0" presId="urn:microsoft.com/office/officeart/2005/8/layout/orgChart1"/>
    <dgm:cxn modelId="{EBAEBB30-7F02-4DC3-9BF2-9856C26A390E}" type="presParOf" srcId="{6F2430E8-11CD-4E51-88BE-6477D71A4E5A}" destId="{9D025367-FA6B-4911-A757-035EBDE5922F}" srcOrd="2" destOrd="0" presId="urn:microsoft.com/office/officeart/2005/8/layout/orgChart1"/>
    <dgm:cxn modelId="{D37A8EB2-3BF0-494B-8581-318E76690D7F}" type="presParOf" srcId="{6F2430E8-11CD-4E51-88BE-6477D71A4E5A}" destId="{CE003B5E-94AA-4B73-ABB2-373F6473B3DA}" srcOrd="3" destOrd="0" presId="urn:microsoft.com/office/officeart/2005/8/layout/orgChart1"/>
    <dgm:cxn modelId="{256C44A2-B5A0-4721-81F4-2B3537267F52}" type="presParOf" srcId="{CE003B5E-94AA-4B73-ABB2-373F6473B3DA}" destId="{CD6B43B8-C71D-4EAD-8E61-8F89A29F8072}" srcOrd="0" destOrd="0" presId="urn:microsoft.com/office/officeart/2005/8/layout/orgChart1"/>
    <dgm:cxn modelId="{62B34854-B327-4989-B6E3-F2D625D0D3A0}" type="presParOf" srcId="{CD6B43B8-C71D-4EAD-8E61-8F89A29F8072}" destId="{A889D8FA-7F39-45E9-9E54-8523A4EA766A}" srcOrd="0" destOrd="0" presId="urn:microsoft.com/office/officeart/2005/8/layout/orgChart1"/>
    <dgm:cxn modelId="{091F7B28-E506-4675-A518-97972A2D6B04}" type="presParOf" srcId="{CD6B43B8-C71D-4EAD-8E61-8F89A29F8072}" destId="{A3C4207E-ECEC-4519-A9DB-45BD266838FF}" srcOrd="1" destOrd="0" presId="urn:microsoft.com/office/officeart/2005/8/layout/orgChart1"/>
    <dgm:cxn modelId="{67B587F6-23B3-4221-9CC5-DDB89E0FE20A}" type="presParOf" srcId="{CE003B5E-94AA-4B73-ABB2-373F6473B3DA}" destId="{9116743A-2403-4997-88BD-BB14AAE5E0C9}" srcOrd="1" destOrd="0" presId="urn:microsoft.com/office/officeart/2005/8/layout/orgChart1"/>
    <dgm:cxn modelId="{0EE58225-7A1D-4735-A004-C3966BC88AF2}" type="presParOf" srcId="{9116743A-2403-4997-88BD-BB14AAE5E0C9}" destId="{10C476C1-0024-4F7F-BB24-1342D1BA3F8C}" srcOrd="0" destOrd="0" presId="urn:microsoft.com/office/officeart/2005/8/layout/orgChart1"/>
    <dgm:cxn modelId="{6FD0534F-4A4D-45AB-8CF5-DCFB2E6144FD}" type="presParOf" srcId="{9116743A-2403-4997-88BD-BB14AAE5E0C9}" destId="{12D28CD6-D504-42A7-9320-D174DB503BDF}" srcOrd="1" destOrd="0" presId="urn:microsoft.com/office/officeart/2005/8/layout/orgChart1"/>
    <dgm:cxn modelId="{E4ADBC35-15AD-4413-8AD0-67062BCBEB68}" type="presParOf" srcId="{12D28CD6-D504-42A7-9320-D174DB503BDF}" destId="{D83FA83D-CF53-4DE2-9FD9-664381052134}" srcOrd="0" destOrd="0" presId="urn:microsoft.com/office/officeart/2005/8/layout/orgChart1"/>
    <dgm:cxn modelId="{19E10F95-CE7A-433B-B618-68EDC59CCFF6}" type="presParOf" srcId="{D83FA83D-CF53-4DE2-9FD9-664381052134}" destId="{EC8F624E-892F-4914-B369-20FA83276FFD}" srcOrd="0" destOrd="0" presId="urn:microsoft.com/office/officeart/2005/8/layout/orgChart1"/>
    <dgm:cxn modelId="{8A584321-C73B-4BFB-AEB4-1C0B475369DF}" type="presParOf" srcId="{D83FA83D-CF53-4DE2-9FD9-664381052134}" destId="{5202E630-42F0-4741-B76D-AEE44723FAC0}" srcOrd="1" destOrd="0" presId="urn:microsoft.com/office/officeart/2005/8/layout/orgChart1"/>
    <dgm:cxn modelId="{4C6D7561-CBD9-4F15-9E16-CDE4F4C24BB9}" type="presParOf" srcId="{12D28CD6-D504-42A7-9320-D174DB503BDF}" destId="{FE08E468-45FF-4391-8EC1-13B819255BD6}" srcOrd="1" destOrd="0" presId="urn:microsoft.com/office/officeart/2005/8/layout/orgChart1"/>
    <dgm:cxn modelId="{BEC88BBB-5DC1-4017-88FB-2FA433599FEA}" type="presParOf" srcId="{12D28CD6-D504-42A7-9320-D174DB503BDF}" destId="{F6C67470-3590-4BAB-90BA-3D89471D4ABD}" srcOrd="2" destOrd="0" presId="urn:microsoft.com/office/officeart/2005/8/layout/orgChart1"/>
    <dgm:cxn modelId="{568856F1-63A0-4B11-A4EF-3C00CC5FC7D9}" type="presParOf" srcId="{9116743A-2403-4997-88BD-BB14AAE5E0C9}" destId="{395A79AC-35A3-4AFB-A1DE-9CA7CDEC1ADF}" srcOrd="2" destOrd="0" presId="urn:microsoft.com/office/officeart/2005/8/layout/orgChart1"/>
    <dgm:cxn modelId="{FBBD5006-D003-4ADF-8690-F077E4B19B8D}" type="presParOf" srcId="{9116743A-2403-4997-88BD-BB14AAE5E0C9}" destId="{86F8961A-237D-4F88-89A1-4C52FC27F557}" srcOrd="3" destOrd="0" presId="urn:microsoft.com/office/officeart/2005/8/layout/orgChart1"/>
    <dgm:cxn modelId="{552F45C3-452B-46F8-A1D2-93F577C061AD}" type="presParOf" srcId="{86F8961A-237D-4F88-89A1-4C52FC27F557}" destId="{28E69321-4810-4321-B82B-CB57145AFAA7}" srcOrd="0" destOrd="0" presId="urn:microsoft.com/office/officeart/2005/8/layout/orgChart1"/>
    <dgm:cxn modelId="{F55851E4-D04A-4D88-A3C6-1C0F7E12E544}" type="presParOf" srcId="{28E69321-4810-4321-B82B-CB57145AFAA7}" destId="{4552DDF7-D244-4F54-8A1D-BA739557DEEE}" srcOrd="0" destOrd="0" presId="urn:microsoft.com/office/officeart/2005/8/layout/orgChart1"/>
    <dgm:cxn modelId="{EB8BA005-3661-461D-B75D-1AD413B85889}" type="presParOf" srcId="{28E69321-4810-4321-B82B-CB57145AFAA7}" destId="{39B1661A-D308-46CF-9B1E-D20046AD36DD}" srcOrd="1" destOrd="0" presId="urn:microsoft.com/office/officeart/2005/8/layout/orgChart1"/>
    <dgm:cxn modelId="{9F089BB4-AFCF-415C-967B-7B5EB1467EF7}" type="presParOf" srcId="{86F8961A-237D-4F88-89A1-4C52FC27F557}" destId="{4197B766-F75B-49E9-B47D-33168EC96ACB}" srcOrd="1" destOrd="0" presId="urn:microsoft.com/office/officeart/2005/8/layout/orgChart1"/>
    <dgm:cxn modelId="{2B661DF2-8D2C-422B-9A44-181B4A9E2A16}" type="presParOf" srcId="{86F8961A-237D-4F88-89A1-4C52FC27F557}" destId="{9E357E93-BBD7-4B80-83AF-D3DF41FD17E6}" srcOrd="2" destOrd="0" presId="urn:microsoft.com/office/officeart/2005/8/layout/orgChart1"/>
    <dgm:cxn modelId="{C999F9C7-BBB3-49D5-A780-E4C63F0C5061}" type="presParOf" srcId="{9116743A-2403-4997-88BD-BB14AAE5E0C9}" destId="{FA4DD4A7-C109-43E0-9DCB-F577B7CA94A8}" srcOrd="4" destOrd="0" presId="urn:microsoft.com/office/officeart/2005/8/layout/orgChart1"/>
    <dgm:cxn modelId="{004189B0-6CC8-4587-9351-F5AE79FDF471}" type="presParOf" srcId="{9116743A-2403-4997-88BD-BB14AAE5E0C9}" destId="{4D934BA3-64B1-4A13-889E-30676D94991D}" srcOrd="5" destOrd="0" presId="urn:microsoft.com/office/officeart/2005/8/layout/orgChart1"/>
    <dgm:cxn modelId="{59EC299E-BA7B-40CE-B734-B13D5D97FABF}" type="presParOf" srcId="{4D934BA3-64B1-4A13-889E-30676D94991D}" destId="{D02BBF47-D7EB-403C-AF7C-CF9592A840D0}" srcOrd="0" destOrd="0" presId="urn:microsoft.com/office/officeart/2005/8/layout/orgChart1"/>
    <dgm:cxn modelId="{97AAFFE8-659F-4A73-8745-98C7B4C0F0FD}" type="presParOf" srcId="{D02BBF47-D7EB-403C-AF7C-CF9592A840D0}" destId="{EA936D8D-0301-40AA-A4C9-0D8218D5BF8C}" srcOrd="0" destOrd="0" presId="urn:microsoft.com/office/officeart/2005/8/layout/orgChart1"/>
    <dgm:cxn modelId="{627B46E2-5240-4900-8ABF-2EB5B10318C2}" type="presParOf" srcId="{D02BBF47-D7EB-403C-AF7C-CF9592A840D0}" destId="{2C02256F-E058-41A4-A6BA-6BF0C46FD322}" srcOrd="1" destOrd="0" presId="urn:microsoft.com/office/officeart/2005/8/layout/orgChart1"/>
    <dgm:cxn modelId="{06F787DA-E3DF-4161-AD58-59427A27AA09}" type="presParOf" srcId="{4D934BA3-64B1-4A13-889E-30676D94991D}" destId="{D0A96E4A-2C64-4D07-911B-970D0D665A4D}" srcOrd="1" destOrd="0" presId="urn:microsoft.com/office/officeart/2005/8/layout/orgChart1"/>
    <dgm:cxn modelId="{F2AC2527-DC95-41F4-A651-210B3D2D5099}" type="presParOf" srcId="{4D934BA3-64B1-4A13-889E-30676D94991D}" destId="{AD1F09D8-7A9C-4862-AB77-5707D2EA469E}" srcOrd="2" destOrd="0" presId="urn:microsoft.com/office/officeart/2005/8/layout/orgChart1"/>
    <dgm:cxn modelId="{E739629E-F5D0-406C-B922-87A973241821}" type="presParOf" srcId="{9116743A-2403-4997-88BD-BB14AAE5E0C9}" destId="{B2129E68-7AAA-47EC-812C-896D8EFD0B5E}" srcOrd="6" destOrd="0" presId="urn:microsoft.com/office/officeart/2005/8/layout/orgChart1"/>
    <dgm:cxn modelId="{779350F8-DAB0-4B2B-B17A-35A47152B50A}" type="presParOf" srcId="{9116743A-2403-4997-88BD-BB14AAE5E0C9}" destId="{4CB4E8D3-2DB9-40BA-A36C-89E712CBDA03}" srcOrd="7" destOrd="0" presId="urn:microsoft.com/office/officeart/2005/8/layout/orgChart1"/>
    <dgm:cxn modelId="{67F3252A-36EE-4E9D-9CB4-BE5036AF9824}" type="presParOf" srcId="{4CB4E8D3-2DB9-40BA-A36C-89E712CBDA03}" destId="{CBBEC48C-DE31-44DA-A628-825E8C0ADFB3}" srcOrd="0" destOrd="0" presId="urn:microsoft.com/office/officeart/2005/8/layout/orgChart1"/>
    <dgm:cxn modelId="{6CED6A87-9069-4A78-BC51-31F1A8AA0CD5}" type="presParOf" srcId="{CBBEC48C-DE31-44DA-A628-825E8C0ADFB3}" destId="{7C04AE79-8458-4B48-92F4-05A23C06842F}" srcOrd="0" destOrd="0" presId="urn:microsoft.com/office/officeart/2005/8/layout/orgChart1"/>
    <dgm:cxn modelId="{17EBEAEB-DD90-4CF2-895B-55F6073D1918}" type="presParOf" srcId="{CBBEC48C-DE31-44DA-A628-825E8C0ADFB3}" destId="{11E0F965-4610-4CB3-9258-105623BC522A}" srcOrd="1" destOrd="0" presId="urn:microsoft.com/office/officeart/2005/8/layout/orgChart1"/>
    <dgm:cxn modelId="{D74E2D02-0803-4164-8714-9B317950FE44}" type="presParOf" srcId="{4CB4E8D3-2DB9-40BA-A36C-89E712CBDA03}" destId="{82C3187A-C4F8-4F9C-B8D7-B2903E4E2E67}" srcOrd="1" destOrd="0" presId="urn:microsoft.com/office/officeart/2005/8/layout/orgChart1"/>
    <dgm:cxn modelId="{DD7927E8-6C1D-4A49-824F-80A94B9D1EFC}" type="presParOf" srcId="{4CB4E8D3-2DB9-40BA-A36C-89E712CBDA03}" destId="{F4644999-EA89-4F8C-A8E3-A29C81E0E43A}" srcOrd="2" destOrd="0" presId="urn:microsoft.com/office/officeart/2005/8/layout/orgChart1"/>
    <dgm:cxn modelId="{E67CDD2A-1452-49F1-ABEC-2A4460C309E1}" type="presParOf" srcId="{CE003B5E-94AA-4B73-ABB2-373F6473B3DA}" destId="{51A583A2-17A9-4659-9D13-47A216583272}" srcOrd="2" destOrd="0" presId="urn:microsoft.com/office/officeart/2005/8/layout/orgChart1"/>
    <dgm:cxn modelId="{1E0E104B-F99D-4D75-9B06-35BA2D47A6C4}" type="presParOf" srcId="{6F2430E8-11CD-4E51-88BE-6477D71A4E5A}" destId="{044F9105-0140-465D-9710-1E09003140C2}" srcOrd="4" destOrd="0" presId="urn:microsoft.com/office/officeart/2005/8/layout/orgChart1"/>
    <dgm:cxn modelId="{218CD50B-854D-4820-962C-E0CC610C929A}" type="presParOf" srcId="{6F2430E8-11CD-4E51-88BE-6477D71A4E5A}" destId="{61A4C186-2B5A-40F6-9FE5-2AFD904F86F7}" srcOrd="5" destOrd="0" presId="urn:microsoft.com/office/officeart/2005/8/layout/orgChart1"/>
    <dgm:cxn modelId="{7E93AB26-7D23-4790-AA3F-93C0AB00C915}" type="presParOf" srcId="{61A4C186-2B5A-40F6-9FE5-2AFD904F86F7}" destId="{FAFF48C1-F361-4393-8C1E-3442ED9304E6}" srcOrd="0" destOrd="0" presId="urn:microsoft.com/office/officeart/2005/8/layout/orgChart1"/>
    <dgm:cxn modelId="{1A2BA07A-E05E-4DF9-B038-6AE10F0FBBE0}" type="presParOf" srcId="{FAFF48C1-F361-4393-8C1E-3442ED9304E6}" destId="{718F6B38-3098-495A-B051-7B968A65F9FD}" srcOrd="0" destOrd="0" presId="urn:microsoft.com/office/officeart/2005/8/layout/orgChart1"/>
    <dgm:cxn modelId="{E28152D5-79BE-415B-8FDE-C12DA6394D05}" type="presParOf" srcId="{FAFF48C1-F361-4393-8C1E-3442ED9304E6}" destId="{9DE556C1-52B2-4609-AFFF-6A5B3DA8FA46}" srcOrd="1" destOrd="0" presId="urn:microsoft.com/office/officeart/2005/8/layout/orgChart1"/>
    <dgm:cxn modelId="{9FD10BBB-B21C-41E7-89F0-4785A163AA98}" type="presParOf" srcId="{61A4C186-2B5A-40F6-9FE5-2AFD904F86F7}" destId="{64CC2B94-311F-4B6B-95CC-A847E98E33E7}" srcOrd="1" destOrd="0" presId="urn:microsoft.com/office/officeart/2005/8/layout/orgChart1"/>
    <dgm:cxn modelId="{E3CCD732-26AC-4049-A42C-9A1CC4F4B69B}" type="presParOf" srcId="{61A4C186-2B5A-40F6-9FE5-2AFD904F86F7}" destId="{40E243CC-264F-4E33-B97B-A04AEF3AF547}" srcOrd="2" destOrd="0" presId="urn:microsoft.com/office/officeart/2005/8/layout/orgChart1"/>
    <dgm:cxn modelId="{B59DBE00-D83E-4443-9F70-2013A71D5129}" type="presParOf" srcId="{BC867963-0430-4836-A6D4-996A34E96CFD}" destId="{11B74D4F-478C-49D3-8B23-40BAACB10F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F9105-0140-465D-9710-1E09003140C2}">
      <dsp:nvSpPr>
        <dsp:cNvPr id="0" name=""/>
        <dsp:cNvSpPr/>
      </dsp:nvSpPr>
      <dsp:spPr>
        <a:xfrm>
          <a:off x="2971800" y="1922066"/>
          <a:ext cx="2102570" cy="364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54"/>
              </a:lnTo>
              <a:lnTo>
                <a:pt x="2102570" y="182454"/>
              </a:lnTo>
              <a:lnTo>
                <a:pt x="2102570" y="3649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29E68-7AAA-47EC-812C-896D8EFD0B5E}">
      <dsp:nvSpPr>
        <dsp:cNvPr id="0" name=""/>
        <dsp:cNvSpPr/>
      </dsp:nvSpPr>
      <dsp:spPr>
        <a:xfrm>
          <a:off x="2276735" y="3155805"/>
          <a:ext cx="260649" cy="4500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542"/>
              </a:lnTo>
              <a:lnTo>
                <a:pt x="260649" y="45005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DD4A7-C109-43E0-9DCB-F577B7CA94A8}">
      <dsp:nvSpPr>
        <dsp:cNvPr id="0" name=""/>
        <dsp:cNvSpPr/>
      </dsp:nvSpPr>
      <dsp:spPr>
        <a:xfrm>
          <a:off x="2276735" y="3155805"/>
          <a:ext cx="260649" cy="326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803"/>
              </a:lnTo>
              <a:lnTo>
                <a:pt x="260649" y="32668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A79AC-35A3-4AFB-A1DE-9CA7CDEC1ADF}">
      <dsp:nvSpPr>
        <dsp:cNvPr id="0" name=""/>
        <dsp:cNvSpPr/>
      </dsp:nvSpPr>
      <dsp:spPr>
        <a:xfrm>
          <a:off x="2276735" y="3155805"/>
          <a:ext cx="260649" cy="2033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063"/>
              </a:lnTo>
              <a:lnTo>
                <a:pt x="260649" y="20330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476C1-0024-4F7F-BB24-1342D1BA3F8C}">
      <dsp:nvSpPr>
        <dsp:cNvPr id="0" name=""/>
        <dsp:cNvSpPr/>
      </dsp:nvSpPr>
      <dsp:spPr>
        <a:xfrm>
          <a:off x="2276735" y="3155805"/>
          <a:ext cx="260649" cy="799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324"/>
              </a:lnTo>
              <a:lnTo>
                <a:pt x="260649" y="7993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25367-FA6B-4911-A757-035EBDE5922F}">
      <dsp:nvSpPr>
        <dsp:cNvPr id="0" name=""/>
        <dsp:cNvSpPr/>
      </dsp:nvSpPr>
      <dsp:spPr>
        <a:xfrm>
          <a:off x="2926080" y="1922066"/>
          <a:ext cx="91440" cy="364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9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D3175-7022-4868-BED7-59F7D563B1C5}">
      <dsp:nvSpPr>
        <dsp:cNvPr id="0" name=""/>
        <dsp:cNvSpPr/>
      </dsp:nvSpPr>
      <dsp:spPr>
        <a:xfrm>
          <a:off x="174165" y="3155805"/>
          <a:ext cx="260649" cy="2033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063"/>
              </a:lnTo>
              <a:lnTo>
                <a:pt x="260649" y="20330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A9E1D-B8AB-47BF-A9D2-2D230DA711D7}">
      <dsp:nvSpPr>
        <dsp:cNvPr id="0" name=""/>
        <dsp:cNvSpPr/>
      </dsp:nvSpPr>
      <dsp:spPr>
        <a:xfrm>
          <a:off x="174165" y="3155805"/>
          <a:ext cx="260649" cy="799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324"/>
              </a:lnTo>
              <a:lnTo>
                <a:pt x="260649" y="7993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9279F-205E-42E7-9381-EA59C020DC3C}">
      <dsp:nvSpPr>
        <dsp:cNvPr id="0" name=""/>
        <dsp:cNvSpPr/>
      </dsp:nvSpPr>
      <dsp:spPr>
        <a:xfrm>
          <a:off x="869229" y="1922066"/>
          <a:ext cx="2102570" cy="364908"/>
        </a:xfrm>
        <a:custGeom>
          <a:avLst/>
          <a:gdLst/>
          <a:ahLst/>
          <a:cxnLst/>
          <a:rect l="0" t="0" r="0" b="0"/>
          <a:pathLst>
            <a:path>
              <a:moveTo>
                <a:pt x="2102570" y="0"/>
              </a:moveTo>
              <a:lnTo>
                <a:pt x="2102570" y="182454"/>
              </a:lnTo>
              <a:lnTo>
                <a:pt x="0" y="182454"/>
              </a:lnTo>
              <a:lnTo>
                <a:pt x="0" y="3649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93422-DAEA-4EF7-B6E4-A6FD8A796352}">
      <dsp:nvSpPr>
        <dsp:cNvPr id="0" name=""/>
        <dsp:cNvSpPr/>
      </dsp:nvSpPr>
      <dsp:spPr>
        <a:xfrm>
          <a:off x="2102969" y="1053235"/>
          <a:ext cx="1737661" cy="8688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FTDI</a:t>
          </a:r>
        </a:p>
      </dsp:txBody>
      <dsp:txXfrm>
        <a:off x="2102969" y="1053235"/>
        <a:ext cx="1737661" cy="868830"/>
      </dsp:txXfrm>
    </dsp:sp>
    <dsp:sp modelId="{B888E6FB-855A-421A-BD4B-49F8D482B887}">
      <dsp:nvSpPr>
        <dsp:cNvPr id="0" name=""/>
        <dsp:cNvSpPr/>
      </dsp:nvSpPr>
      <dsp:spPr>
        <a:xfrm>
          <a:off x="399" y="2286975"/>
          <a:ext cx="1737661" cy="8688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Avalon Bus Manager</a:t>
          </a:r>
        </a:p>
      </dsp:txBody>
      <dsp:txXfrm>
        <a:off x="399" y="2286975"/>
        <a:ext cx="1737661" cy="868830"/>
      </dsp:txXfrm>
    </dsp:sp>
    <dsp:sp modelId="{DE41141F-6D39-4C56-BF5D-170477A6F5CA}">
      <dsp:nvSpPr>
        <dsp:cNvPr id="0" name=""/>
        <dsp:cNvSpPr/>
      </dsp:nvSpPr>
      <dsp:spPr>
        <a:xfrm>
          <a:off x="434814" y="3520714"/>
          <a:ext cx="1737661" cy="8688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Avalon Read</a:t>
          </a:r>
        </a:p>
      </dsp:txBody>
      <dsp:txXfrm>
        <a:off x="434814" y="3520714"/>
        <a:ext cx="1737661" cy="868830"/>
      </dsp:txXfrm>
    </dsp:sp>
    <dsp:sp modelId="{184B52BB-2690-4E64-9592-7B706D0BA36A}">
      <dsp:nvSpPr>
        <dsp:cNvPr id="0" name=""/>
        <dsp:cNvSpPr/>
      </dsp:nvSpPr>
      <dsp:spPr>
        <a:xfrm>
          <a:off x="434814" y="4754454"/>
          <a:ext cx="1737661" cy="8688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Avalon Write</a:t>
          </a:r>
        </a:p>
      </dsp:txBody>
      <dsp:txXfrm>
        <a:off x="434814" y="4754454"/>
        <a:ext cx="1737661" cy="868830"/>
      </dsp:txXfrm>
    </dsp:sp>
    <dsp:sp modelId="{A889D8FA-7F39-45E9-9E54-8523A4EA766A}">
      <dsp:nvSpPr>
        <dsp:cNvPr id="0" name=""/>
        <dsp:cNvSpPr/>
      </dsp:nvSpPr>
      <dsp:spPr>
        <a:xfrm>
          <a:off x="2102969" y="2286975"/>
          <a:ext cx="1737661" cy="8688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Tri-State Buffers</a:t>
          </a:r>
        </a:p>
      </dsp:txBody>
      <dsp:txXfrm>
        <a:off x="2102969" y="2286975"/>
        <a:ext cx="1737661" cy="868830"/>
      </dsp:txXfrm>
    </dsp:sp>
    <dsp:sp modelId="{EC8F624E-892F-4914-B369-20FA83276FFD}">
      <dsp:nvSpPr>
        <dsp:cNvPr id="0" name=""/>
        <dsp:cNvSpPr/>
      </dsp:nvSpPr>
      <dsp:spPr>
        <a:xfrm>
          <a:off x="2537384" y="3520714"/>
          <a:ext cx="1737661" cy="8688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Buffer</a:t>
          </a:r>
        </a:p>
      </dsp:txBody>
      <dsp:txXfrm>
        <a:off x="2537384" y="3520714"/>
        <a:ext cx="1737661" cy="868830"/>
      </dsp:txXfrm>
    </dsp:sp>
    <dsp:sp modelId="{4552DDF7-D244-4F54-8A1D-BA739557DEEE}">
      <dsp:nvSpPr>
        <dsp:cNvPr id="0" name=""/>
        <dsp:cNvSpPr/>
      </dsp:nvSpPr>
      <dsp:spPr>
        <a:xfrm>
          <a:off x="2537384" y="4754454"/>
          <a:ext cx="1737661" cy="8688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 Buffer</a:t>
          </a:r>
        </a:p>
      </dsp:txBody>
      <dsp:txXfrm>
        <a:off x="2537384" y="4754454"/>
        <a:ext cx="1737661" cy="868830"/>
      </dsp:txXfrm>
    </dsp:sp>
    <dsp:sp modelId="{EA936D8D-0301-40AA-A4C9-0D8218D5BF8C}">
      <dsp:nvSpPr>
        <dsp:cNvPr id="0" name=""/>
        <dsp:cNvSpPr/>
      </dsp:nvSpPr>
      <dsp:spPr>
        <a:xfrm>
          <a:off x="2537384" y="5988194"/>
          <a:ext cx="1737661" cy="8688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WAKEUP Buffer</a:t>
          </a:r>
        </a:p>
      </dsp:txBody>
      <dsp:txXfrm>
        <a:off x="2537384" y="5988194"/>
        <a:ext cx="1737661" cy="868830"/>
      </dsp:txXfrm>
    </dsp:sp>
    <dsp:sp modelId="{7C04AE79-8458-4B48-92F4-05A23C06842F}">
      <dsp:nvSpPr>
        <dsp:cNvPr id="0" name=""/>
        <dsp:cNvSpPr/>
      </dsp:nvSpPr>
      <dsp:spPr>
        <a:xfrm>
          <a:off x="2537384" y="7221933"/>
          <a:ext cx="1737661" cy="8688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GPIO Buffer</a:t>
          </a:r>
        </a:p>
      </dsp:txBody>
      <dsp:txXfrm>
        <a:off x="2537384" y="7221933"/>
        <a:ext cx="1737661" cy="868830"/>
      </dsp:txXfrm>
    </dsp:sp>
    <dsp:sp modelId="{718F6B38-3098-495A-B051-7B968A65F9FD}">
      <dsp:nvSpPr>
        <dsp:cNvPr id="0" name=""/>
        <dsp:cNvSpPr/>
      </dsp:nvSpPr>
      <dsp:spPr>
        <a:xfrm>
          <a:off x="4205539" y="2286975"/>
          <a:ext cx="1737661" cy="8688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Registers Manager</a:t>
          </a:r>
        </a:p>
      </dsp:txBody>
      <dsp:txXfrm>
        <a:off x="4205539" y="2286975"/>
        <a:ext cx="1737661" cy="86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6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5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A4AC-E677-4613-9C72-0B2D2615635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8991-8DEA-4D44-8F80-A8C42FD4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E63F50-DF45-4B7D-AD77-8BF480AFD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2179"/>
              </p:ext>
            </p:extLst>
          </p:nvPr>
        </p:nvGraphicFramePr>
        <p:xfrm>
          <a:off x="457200" y="381000"/>
          <a:ext cx="594360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69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20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Thais Marca</dc:creator>
  <cp:lastModifiedBy>Thais Marca</cp:lastModifiedBy>
  <cp:revision>2</cp:revision>
  <dcterms:created xsi:type="dcterms:W3CDTF">2017-06-16T00:55:46Z</dcterms:created>
  <dcterms:modified xsi:type="dcterms:W3CDTF">2017-06-16T01:06:27Z</dcterms:modified>
</cp:coreProperties>
</file>