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22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36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630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917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8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77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6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03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8275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018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3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702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31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957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6861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37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601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204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608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9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0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08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0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78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04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2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EBAED3-BA0F-4740-AE35-0D7BB50D5752}" type="datetimeFigureOut">
              <a:rPr lang="nl-BE" smtClean="0"/>
              <a:t>19/05/2015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41DB-8312-4BFB-90C6-C8C5EB6B5A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8457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0710" y="2575776"/>
            <a:ext cx="10105989" cy="836447"/>
          </a:xfrm>
        </p:spPr>
        <p:txBody>
          <a:bodyPr/>
          <a:lstStyle/>
          <a:p>
            <a:r>
              <a:rPr lang="nl-BE" sz="5400" dirty="0" smtClean="0"/>
              <a:t>De wet van Stefan-</a:t>
            </a:r>
            <a:r>
              <a:rPr lang="nl-BE" sz="5400" dirty="0" err="1" smtClean="0"/>
              <a:t>Boltzmann</a:t>
            </a:r>
            <a:endParaRPr lang="nl-BE" sz="5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33748" y="3296309"/>
            <a:ext cx="8825658" cy="861420"/>
          </a:xfrm>
        </p:spPr>
        <p:txBody>
          <a:bodyPr/>
          <a:lstStyle/>
          <a:p>
            <a:pPr algn="r"/>
            <a:r>
              <a:rPr lang="nl-BE" dirty="0" smtClean="0"/>
              <a:t>Robin Van </a:t>
            </a:r>
            <a:r>
              <a:rPr lang="nl-BE" dirty="0" err="1" smtClean="0"/>
              <a:t>Van</a:t>
            </a:r>
            <a:r>
              <a:rPr lang="nl-BE" dirty="0" smtClean="0"/>
              <a:t> Craenenbroek</a:t>
            </a:r>
          </a:p>
          <a:p>
            <a:pPr algn="r"/>
            <a:r>
              <a:rPr lang="nl-BE" dirty="0" smtClean="0"/>
              <a:t>7 mei 2015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Metingen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03" y="1514900"/>
            <a:ext cx="6405351" cy="4804013"/>
          </a:xfrm>
        </p:spPr>
      </p:pic>
    </p:spTree>
    <p:extLst>
      <p:ext uri="{BB962C8B-B14F-4D97-AF65-F5344CB8AC3E}">
        <p14:creationId xmlns:p14="http://schemas.microsoft.com/office/powerpoint/2010/main" val="31062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Metingen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Geen lineair verband tussen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BE" dirty="0" smtClean="0"/>
                  <a:t> en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b="0" dirty="0" smtClean="0"/>
              </a:p>
              <a:p>
                <a:pPr marL="0" indent="0">
                  <a:buNone/>
                </a:pPr>
                <a:r>
                  <a:rPr lang="nl-BE" dirty="0"/>
                  <a:t>		</a:t>
                </a:r>
                <a:r>
                  <a:rPr lang="nl-BE" dirty="0" smtClean="0"/>
                  <a:t>Waarom?</a:t>
                </a:r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smtClean="0"/>
                  <a:t>	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nl-BE" dirty="0" smtClean="0"/>
                  <a:t> afhankelijk van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 smtClean="0"/>
              </a:p>
              <a:p>
                <a:r>
                  <a:rPr lang="nl-BE" dirty="0" smtClean="0"/>
                  <a:t>Opmerking: </a:t>
                </a:r>
              </a:p>
              <a:p>
                <a:pPr lvl="1"/>
                <a:r>
                  <a:rPr lang="nl-BE" dirty="0" smtClean="0"/>
                  <a:t>Onzekerheden:</a:t>
                </a:r>
              </a:p>
              <a:p>
                <a:pPr lvl="2"/>
                <a:r>
                  <a:rPr lang="nl-BE" dirty="0" smtClean="0"/>
                  <a:t>Voortplanting van onzekerheden </a:t>
                </a:r>
              </a:p>
              <a:p>
                <a:pPr lvl="2"/>
                <a:r>
                  <a:rPr lang="nl-BE" dirty="0" smtClean="0"/>
                  <a:t>Systematische fouten</a:t>
                </a:r>
              </a:p>
              <a:p>
                <a:pPr marL="914400" lvl="2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nl-BE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Metingen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1" y="1534233"/>
            <a:ext cx="6196082" cy="4647062"/>
          </a:xfrm>
        </p:spPr>
      </p:pic>
    </p:spTree>
    <p:extLst>
      <p:ext uri="{BB962C8B-B14F-4D97-AF65-F5344CB8AC3E}">
        <p14:creationId xmlns:p14="http://schemas.microsoft.com/office/powerpoint/2010/main" val="20518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Metingen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Gebruik gemaakt van 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dirty="0" smtClean="0"/>
                  <a:t>		en 	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	</a:t>
                </a:r>
              </a:p>
              <a:p>
                <a:r>
                  <a:rPr lang="nl-BE" dirty="0" smtClean="0"/>
                  <a:t>Via de fit bekomen waarden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=(9,489±0,1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65)∙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  <m:f>
                      <m:f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nl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=299,65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nl-BE" dirty="0" smtClean="0"/>
              </a:p>
              <a:p>
                <a:r>
                  <a:rPr lang="nl-BE" dirty="0" smtClean="0"/>
                  <a:t>Opmerking:</a:t>
                </a:r>
                <a:endParaRPr lang="nl-BE" dirty="0"/>
              </a:p>
              <a:p>
                <a:pPr lvl="1"/>
                <a:r>
                  <a:rPr lang="nl-BE" dirty="0" smtClean="0"/>
                  <a:t>Geen onzekerheden op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BE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Kloppen deze waarden?</a:t>
                </a:r>
              </a:p>
              <a:p>
                <a:pPr lvl="1"/>
                <a:r>
                  <a:rPr lang="nl-BE" dirty="0" smtClean="0"/>
                  <a:t>Indien we A bepalen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=1,674∙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±2,9∙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BE" dirty="0" smtClean="0"/>
              </a:p>
              <a:p>
                <a:pPr lvl="2"/>
                <a:r>
                  <a:rPr lang="nl-BE" dirty="0" smtClean="0"/>
                  <a:t>We schatten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nl-BE" dirty="0" smtClean="0"/>
              </a:p>
              <a:p>
                <a:pPr lvl="2"/>
                <a:r>
                  <a:rPr lang="nl-BE" dirty="0" smtClean="0"/>
                  <a:t>Bepaal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nl-BE" dirty="0" smtClean="0"/>
                  <a:t> via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l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nl-BE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nl-BE" dirty="0" smtClean="0">
                    <a:ea typeface="Cambria Math" panose="02040503050406030204" pitchFamily="18" charset="0"/>
                  </a:rPr>
                  <a:t>Gebruik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nl-BE" dirty="0" smtClean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nl-BE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nl-BE" dirty="0" smtClean="0"/>
                  <a:t> ligt tussen 0,0013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nl-BE" dirty="0" smtClean="0"/>
                  <a:t> en 0,0030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nl-BE" dirty="0" smtClean="0"/>
                  <a:t> via A</a:t>
                </a:r>
              </a:p>
              <a:p>
                <a:r>
                  <a:rPr lang="nl-BE" dirty="0" smtClean="0"/>
                  <a:t>Realiteit tussen 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nl-BE" dirty="0" smtClean="0"/>
                  <a:t> en 15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smtClean="0"/>
                  <a:t>=&gt; Geen overeenkomst betekent mogelijke foute k</a:t>
                </a:r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1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Inhoudstafel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</a:p>
          <a:p>
            <a:endParaRPr lang="nl-BE" dirty="0"/>
          </a:p>
          <a:p>
            <a:r>
              <a:rPr lang="nl-BE" dirty="0" smtClean="0"/>
              <a:t>Theorie</a:t>
            </a:r>
          </a:p>
          <a:p>
            <a:endParaRPr lang="nl-BE" dirty="0"/>
          </a:p>
          <a:p>
            <a:r>
              <a:rPr lang="nl-BE" dirty="0" smtClean="0"/>
              <a:t>Experimentele opstelling</a:t>
            </a:r>
          </a:p>
          <a:p>
            <a:endParaRPr lang="nl-BE" dirty="0"/>
          </a:p>
          <a:p>
            <a:r>
              <a:rPr lang="nl-BE" dirty="0" smtClean="0"/>
              <a:t>Metingen</a:t>
            </a:r>
          </a:p>
          <a:p>
            <a:endParaRPr lang="nl-BE" dirty="0"/>
          </a:p>
          <a:p>
            <a:r>
              <a:rPr lang="nl-BE" dirty="0" smtClean="0"/>
              <a:t>Besluit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927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2 Grote formules:</a:t>
                </a:r>
              </a:p>
              <a:p>
                <a:pPr marL="0" indent="0">
                  <a:buNone/>
                </a:pPr>
                <a:r>
                  <a:rPr lang="nl-BE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𝜀𝜎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nl-BE" dirty="0" smtClean="0"/>
                  <a:t>					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 smtClean="0"/>
              </a:p>
              <a:p>
                <a:r>
                  <a:rPr lang="nl-BE" dirty="0" smtClean="0"/>
                  <a:t>Temperatuur van de zon</a:t>
                </a:r>
              </a:p>
              <a:p>
                <a:endParaRPr lang="nl-BE" dirty="0"/>
              </a:p>
              <a:p>
                <a:r>
                  <a:rPr lang="nl-BE" dirty="0" smtClean="0"/>
                  <a:t>Temperatuur van sterren</a:t>
                </a:r>
              </a:p>
              <a:p>
                <a:endParaRPr lang="nl-BE" dirty="0"/>
              </a:p>
              <a:p>
                <a:r>
                  <a:rPr lang="nl-BE" dirty="0" smtClean="0"/>
                  <a:t>Temperatuur van de aarde</a:t>
                </a:r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Theorie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De lichtkracht/vermogen in functie van de temperatuur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𝜀𝜎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nl-BE" dirty="0" smtClean="0"/>
                  <a:t>						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𝑤𝑎𝑡𝑡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𝑗𝑜𝑢𝑙𝑒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𝑠𝑒𝑐𝑜𝑛𝑑𝑒𝑛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 smtClean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BE" dirty="0" smtClean="0"/>
                  <a:t> = emissiecoëfficiënt </a:t>
                </a:r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=5,67∙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nl-BE" dirty="0" smtClean="0"/>
                  <a:t> = Stefan-</a:t>
                </a:r>
                <a:r>
                  <a:rPr lang="nl-BE" dirty="0" err="1" smtClean="0"/>
                  <a:t>Boltzmann</a:t>
                </a:r>
                <a:r>
                  <a:rPr lang="nl-BE" dirty="0" smtClean="0"/>
                  <a:t> constante</a:t>
                </a:r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nl-BE" dirty="0" smtClean="0"/>
                  <a:t>oppervlakte object</a:t>
                </a:r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Theorie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Het elektrisch vermogen in functie van de temperatuur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 smtClean="0"/>
                  <a:t>						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𝑤𝑎𝑡𝑡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𝑗𝑜𝑢𝑙𝑒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𝑠𝑒𝑐𝑜𝑛𝑑𝑒𝑛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l-BE" dirty="0" smtClean="0"/>
                  <a:t> </a:t>
                </a:r>
              </a:p>
              <a:p>
                <a:pPr marL="0" indent="0">
                  <a:buNone/>
                </a:pPr>
                <a:endParaRPr lang="nl-BE" dirty="0" smtClean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BE" dirty="0" smtClean="0"/>
                  <a:t> = een constante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BE" dirty="0" smtClean="0"/>
                  <a:t> omgevingstemperatuur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8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Theorie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Temperatuur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BE" dirty="0" smtClean="0"/>
                  <a:t>?</a:t>
                </a:r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nl-BE" dirty="0" smtClean="0"/>
                  <a:t>						</a:t>
                </a: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(1+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 smtClean="0"/>
                  <a:t>												(1)</a:t>
                </a:r>
              </a:p>
              <a:p>
                <a:pPr marL="0" indent="0">
                  <a:buNone/>
                </a:pPr>
                <a:endParaRPr lang="nl-B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5,6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BE" dirty="0" smtClean="0"/>
                  <a:t> = referentie </a:t>
                </a:r>
                <a:r>
                  <a:rPr lang="nl-BE" dirty="0" err="1" smtClean="0"/>
                  <a:t>resistiviteit</a:t>
                </a:r>
                <a:endParaRPr lang="nl-B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nl-BE" dirty="0" smtClean="0"/>
                  <a:t> = referentie temperatuur</a:t>
                </a: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=0,0045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nl-BE" dirty="0" smtClean="0"/>
                  <a:t> = temperatuur coëfficiënt 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Theorie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nl-BE" dirty="0" smtClean="0"/>
                  <a:t> invoegen in formule (1)</a:t>
                </a:r>
              </a:p>
              <a:p>
                <a:pPr marL="0" indent="0">
                  <a:buNone/>
                </a:pPr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endParaRPr lang="nl-BE" dirty="0" smtClean="0"/>
              </a:p>
              <a:p>
                <a:pPr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nl-BE" dirty="0" smtClean="0"/>
                  <a:t> omvormen naar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smtClean="0"/>
                  <a:t/>
                </a:r>
                <a:br>
                  <a:rPr lang="nl-BE" dirty="0" smtClean="0"/>
                </a:b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Experimentele opstelling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05" y="2121203"/>
            <a:ext cx="3353564" cy="3048695"/>
          </a:xfrm>
        </p:spPr>
      </p:pic>
    </p:spTree>
    <p:extLst>
      <p:ext uri="{BB962C8B-B14F-4D97-AF65-F5344CB8AC3E}">
        <p14:creationId xmlns:p14="http://schemas.microsoft.com/office/powerpoint/2010/main" val="24347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Metingen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dirty="0" smtClean="0"/>
                  <a:t> meten via lage stroomsterkte of directe meting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=1,3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nl-BE" dirty="0" smtClean="0"/>
              </a:p>
              <a:p>
                <a:r>
                  <a:rPr lang="nl-BE" dirty="0" smtClean="0"/>
                  <a:t>Omgevingstemperatuur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=26,5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±0,5 ℃</m:t>
                    </m:r>
                  </m:oMath>
                </a14:m>
                <a:endParaRPr lang="nl-BE" dirty="0"/>
              </a:p>
              <a:p>
                <a:r>
                  <a:rPr lang="nl-BE" dirty="0" smtClean="0"/>
                  <a:t>Vervolgens spanning stapsgewijs verhogen </a:t>
                </a:r>
              </a:p>
              <a:p>
                <a:pPr marL="0" indent="0">
                  <a:buNone/>
                </a:pPr>
                <a:r>
                  <a:rPr lang="nl-BE" dirty="0" smtClean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TM02900769[[fn=Terugblik]]</Template>
  <TotalTime>172</TotalTime>
  <Words>103</Words>
  <Application>Microsoft Office PowerPoint</Application>
  <PresentationFormat>Breedbeeld</PresentationFormat>
  <Paragraphs>92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Ion</vt:lpstr>
      <vt:lpstr>De wet van Stefan-Boltzmann</vt:lpstr>
      <vt:lpstr>Inhoudstafel</vt:lpstr>
      <vt:lpstr>Inleiding</vt:lpstr>
      <vt:lpstr>Theorie</vt:lpstr>
      <vt:lpstr>Theorie</vt:lpstr>
      <vt:lpstr>Theorie</vt:lpstr>
      <vt:lpstr>Theorie</vt:lpstr>
      <vt:lpstr>Experimentele opstelling</vt:lpstr>
      <vt:lpstr>Metingen</vt:lpstr>
      <vt:lpstr>Metingen</vt:lpstr>
      <vt:lpstr>Metingen</vt:lpstr>
      <vt:lpstr>Metingen</vt:lpstr>
      <vt:lpstr>Metingen</vt:lpstr>
      <vt:lpstr>Besluit</vt:lpstr>
      <vt:lpstr>Besluit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wet van Stefan- Boltzman</dc:title>
  <dc:creator>Robin Van Craenenbroek</dc:creator>
  <cp:lastModifiedBy>Robin Van Craenenbroek</cp:lastModifiedBy>
  <cp:revision>19</cp:revision>
  <dcterms:created xsi:type="dcterms:W3CDTF">2015-05-19T20:09:57Z</dcterms:created>
  <dcterms:modified xsi:type="dcterms:W3CDTF">2015-05-19T23:03:46Z</dcterms:modified>
</cp:coreProperties>
</file>