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62" y="7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Lab Meeting 2019-01-03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Nick Gregory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Sucrose Consumption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9" y="1156557"/>
            <a:ext cx="7601923" cy="5701443"/>
          </a:xfrm>
        </p:spPr>
      </p:pic>
    </p:spTree>
    <p:extLst>
      <p:ext uri="{BB962C8B-B14F-4D97-AF65-F5344CB8AC3E}">
        <p14:creationId xmlns:p14="http://schemas.microsoft.com/office/powerpoint/2010/main" val="41200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Sucrose Consumption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16" y="1158240"/>
            <a:ext cx="7502144" cy="56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" y="1010253"/>
            <a:ext cx="7620000" cy="5715001"/>
          </a:xfrm>
        </p:spPr>
      </p:pic>
    </p:spTree>
    <p:extLst>
      <p:ext uri="{BB962C8B-B14F-4D97-AF65-F5344CB8AC3E}">
        <p14:creationId xmlns:p14="http://schemas.microsoft.com/office/powerpoint/2010/main" val="12424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1" y="1037685"/>
            <a:ext cx="7605987" cy="5704491"/>
          </a:xfrm>
        </p:spPr>
      </p:pic>
    </p:spTree>
    <p:extLst>
      <p:ext uri="{BB962C8B-B14F-4D97-AF65-F5344CB8AC3E}">
        <p14:creationId xmlns:p14="http://schemas.microsoft.com/office/powerpoint/2010/main" val="24076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Lab Meeting 2019-01-03</vt:lpstr>
      <vt:lpstr>Sucrose Consumption</vt:lpstr>
      <vt:lpstr>Sucrose Consumption</vt:lpstr>
      <vt:lpstr>Self Admin</vt:lpstr>
      <vt:lpstr>Self Admin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 2019-01-03</dc:title>
  <dc:subject/>
  <dc:creator/>
  <cp:keywords/>
  <dc:description>generated using python-pptx</dc:description>
  <cp:lastModifiedBy>Gregory, Nicholas</cp:lastModifiedBy>
  <cp:revision>4</cp:revision>
  <dcterms:created xsi:type="dcterms:W3CDTF">2013-01-27T09:14:16Z</dcterms:created>
  <dcterms:modified xsi:type="dcterms:W3CDTF">2019-01-03T20:18:56Z</dcterms:modified>
  <cp:category/>
</cp:coreProperties>
</file>