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57" r:id="rId5"/>
    <p:sldId id="266" r:id="rId6"/>
    <p:sldId id="258" r:id="rId7"/>
    <p:sldId id="268" r:id="rId8"/>
    <p:sldId id="269" r:id="rId9"/>
    <p:sldId id="270" r:id="rId10"/>
    <p:sldId id="271" r:id="rId11"/>
    <p:sldId id="265" r:id="rId12"/>
    <p:sldId id="272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3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0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0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7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Autofit/>
          </a:bodyPr>
          <a:lstStyle/>
          <a:p>
            <a:r>
              <a:rPr lang="fr-FR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 Operator" panose="02000803000000000000" pitchFamily="2" charset="0"/>
              </a:rPr>
              <a:t>RUN&amp;KILL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Par Eliot BORDIER, Alaric REMY et Robin TEXIER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71" b="1287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19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37FDC0-F610-77B8-E2CD-3E3285141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440AB7-14F8-265D-626B-4CDAB556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1C24F0-85F2-4F36-1C79-376E23F7A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A8177-CDE7-42FF-B3BF-97ADA180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II. Les </a:t>
            </a:r>
            <a:r>
              <a:rPr lang="en-US" sz="3600" dirty="0" err="1"/>
              <a:t>Fonctionnalités</a:t>
            </a:r>
            <a:r>
              <a:rPr lang="en-US" sz="3600" dirty="0"/>
              <a:t> du Jeu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0A6901-C972-6E82-4BAD-7313923F9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65713-5013-036D-0F8E-4896EBD8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" name="Picture 2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4F74B6E0-49D0-06BB-A185-5028A9E0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4" y="-3509295"/>
            <a:ext cx="5329125" cy="2995751"/>
          </a:xfrm>
          <a:prstGeom prst="rect">
            <a:avLst/>
          </a:prstGeom>
        </p:spPr>
      </p:pic>
      <p:pic>
        <p:nvPicPr>
          <p:cNvPr id="24" name="Picture 2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8143604-1F1A-8361-CCEE-1471F1CE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60" y="-4864882"/>
            <a:ext cx="5075206" cy="4351338"/>
          </a:xfrm>
          <a:prstGeom prst="rect">
            <a:avLst/>
          </a:prstGeom>
        </p:spPr>
      </p:pic>
      <p:pic>
        <p:nvPicPr>
          <p:cNvPr id="25" name="Picture 2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F132C6A-323F-1366-FB46-40FB38172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5826"/>
            <a:ext cx="4930574" cy="4601137"/>
          </a:xfrm>
          <a:prstGeom prst="rect">
            <a:avLst/>
          </a:prstGeom>
        </p:spPr>
      </p:pic>
      <p:pic>
        <p:nvPicPr>
          <p:cNvPr id="26" name="Picture 2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51A65AC-9568-C41A-93C6-30BC66A12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60" y="1397277"/>
            <a:ext cx="4978840" cy="47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22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2E302-B0BA-F1DD-77C7-FBE1B76A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55B5-B6A1-126E-1023-73ACB57F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99" y="345810"/>
            <a:ext cx="5208264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III. Les sauvegardes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02494-1675-BB43-4406-D33BE320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13" y="1927872"/>
            <a:ext cx="5092194" cy="4500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br>
              <a:rPr lang="fr-FR" sz="1800" dirty="0"/>
            </a:br>
            <a:r>
              <a:rPr lang="fr-FR" sz="1200" dirty="0"/>
              <a:t>• </a:t>
            </a:r>
            <a:r>
              <a:rPr lang="fr-FR" sz="1800" dirty="0"/>
              <a:t>Sauvegarde à l’aide d’un fichier CSV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Le score</a:t>
            </a:r>
            <a:br>
              <a:rPr lang="fr-FR" sz="1800" dirty="0"/>
            </a:br>
            <a:r>
              <a:rPr lang="fr-FR" sz="1200" dirty="0"/>
              <a:t>•</a:t>
            </a:r>
            <a:r>
              <a:rPr lang="fr-FR" sz="1800" dirty="0"/>
              <a:t> Sauvegardé automatiquement lorsqu’il augmente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L’inventaire</a:t>
            </a:r>
            <a:br>
              <a:rPr lang="fr-FR" sz="1800" dirty="0"/>
            </a:br>
            <a:r>
              <a:rPr lang="fr-FR" sz="1200" dirty="0"/>
              <a:t>•</a:t>
            </a:r>
            <a:r>
              <a:rPr lang="fr-FR" sz="1800" dirty="0"/>
              <a:t> Sauvegardé lorsque le joueur acquiert un nouvel objet via le shop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17F1E8-AF50-180A-0DD2-18614C789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r="39143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E217F9-258D-7A8B-F667-7B179CCE0E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r="279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6FFD27-2E2A-FD5D-F75C-C6002B03D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997" y="2727729"/>
            <a:ext cx="629003" cy="62900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A06B982-0FBF-213B-0775-8B17E8607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7" y="5480294"/>
            <a:ext cx="621140" cy="62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84158E8-ECC0-3F20-BB73-477C762A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417" y="3895058"/>
            <a:ext cx="548161" cy="83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8D0C631-D58D-D42D-763D-A03D5549A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27" y="7055547"/>
            <a:ext cx="6268146" cy="49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226E6-6119-4015-DCD7-C57D354EB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52512A-AE12-C0C4-C29F-03DF7C5D6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D9755F-DBA9-E53D-1C29-199FE2E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A6FB8-CEB2-181B-FD8D-9BF7F2B6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III. Les </a:t>
            </a:r>
            <a:r>
              <a:rPr lang="en-US" sz="3600" dirty="0" err="1"/>
              <a:t>Sauvegardes</a:t>
            </a:r>
            <a:endParaRPr lang="en-US" sz="36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C6CC557-8682-7373-E3C8-9B096B57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8DBC4-C834-FFE1-AC74-0B620392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4A2C84D-EFC9-F0F5-CC48-3E720CB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27" y="1454847"/>
            <a:ext cx="6268146" cy="49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97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BC0913-5167-F9FB-B1E5-1E8BC338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IV. Les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C1A6-DEAD-3F54-7132-6C80B1E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260" y="1883169"/>
            <a:ext cx="49164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/>
              <a:t>Le clignotement</a:t>
            </a:r>
          </a:p>
          <a:p>
            <a:pPr marL="0" indent="0">
              <a:buNone/>
            </a:pPr>
            <a:r>
              <a:rPr lang="fr-FR" sz="1800" dirty="0"/>
              <a:t>• Lorsqu’un </a:t>
            </a:r>
            <a:r>
              <a:rPr lang="fr-FR" sz="1800" dirty="0" err="1"/>
              <a:t>sprite</a:t>
            </a:r>
            <a:r>
              <a:rPr lang="fr-FR" sz="1800" dirty="0"/>
              <a:t> est chargé, le jeu arrête momentanément de charger le reste des </a:t>
            </a:r>
            <a:r>
              <a:rPr lang="fr-FR" sz="1800" dirty="0" err="1"/>
              <a:t>sprites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r>
              <a:rPr lang="fr-FR" sz="1800" dirty="0"/>
              <a:t>Cela cause un clignotement noir désagréable.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Les </a:t>
            </a:r>
            <a:r>
              <a:rPr lang="fr-FR" sz="1800" b="1" dirty="0" err="1"/>
              <a:t>sprites</a:t>
            </a:r>
            <a:r>
              <a:rPr lang="fr-FR" sz="1800" b="1" dirty="0"/>
              <a:t> &amp; musiques</a:t>
            </a:r>
          </a:p>
          <a:p>
            <a:pPr marL="0" indent="0">
              <a:buNone/>
            </a:pPr>
            <a:r>
              <a:rPr lang="fr-FR" sz="1800" dirty="0"/>
              <a:t>•</a:t>
            </a:r>
            <a:r>
              <a:rPr lang="fr-FR" sz="1800" b="1" dirty="0"/>
              <a:t> </a:t>
            </a:r>
            <a:r>
              <a:rPr lang="fr-FR" sz="1800" dirty="0"/>
              <a:t>Nous avons eu énormément de mal à trouver des </a:t>
            </a:r>
            <a:r>
              <a:rPr lang="fr-FR" sz="1800" dirty="0" err="1"/>
              <a:t>sprites</a:t>
            </a:r>
            <a:r>
              <a:rPr lang="fr-FR" sz="1800" dirty="0"/>
              <a:t> &amp; musiques nous convenant pour notre projet.</a:t>
            </a:r>
          </a:p>
          <a:p>
            <a:pPr marL="0" indent="0">
              <a:buNone/>
            </a:pPr>
            <a:r>
              <a:rPr lang="fr-FR" sz="1800" dirty="0"/>
              <a:t>• Utilisation de </a:t>
            </a:r>
            <a:r>
              <a:rPr lang="fr-FR" sz="1800" dirty="0" err="1"/>
              <a:t>sprites</a:t>
            </a:r>
            <a:r>
              <a:rPr lang="fr-FR" sz="1800" dirty="0"/>
              <a:t> &amp; musiques d’</a:t>
            </a:r>
            <a:r>
              <a:rPr lang="fr-FR" sz="1800" dirty="0" err="1"/>
              <a:t>Undertale</a:t>
            </a:r>
            <a:endParaRPr lang="fr-FR" sz="1800" dirty="0"/>
          </a:p>
        </p:txBody>
      </p:sp>
      <p:sp>
        <p:nvSpPr>
          <p:cNvPr id="4117" name="Oval 410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8" name="Arc 411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F770291-9F4C-BDE3-E084-E30E4328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131" y="2109900"/>
            <a:ext cx="916140" cy="91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E5EA2-3254-22D6-1AC3-61494F9B9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23" y="148661"/>
            <a:ext cx="2710588" cy="2710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13A2F3-3085-1A8E-9E15-0CFE1724C3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60" y="2844177"/>
            <a:ext cx="2818972" cy="3705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98B3A-EE57-9212-CE1D-8AE8A142C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90" y="5124376"/>
            <a:ext cx="5346441" cy="860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0403CA-24AF-5B3C-8602-FF3A6AD969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34" y="3475556"/>
            <a:ext cx="1819469" cy="18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9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Les différentes méthodes pédagogiques à connaître">
            <a:extLst>
              <a:ext uri="{FF2B5EF4-FFF2-40B4-BE49-F238E27FC236}">
                <a16:creationId xmlns:a16="http://schemas.microsoft.com/office/drawing/2014/main" id="{F119B823-568B-4102-8EC4-C78D115F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r="2022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B7A83-DF37-5741-E9D7-479AA3F7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527" y="15132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Bahnschrift SemiBold" panose="020B0502040204020203" pitchFamily="34" charset="0"/>
              </a:rPr>
              <a:t>Nos méthodes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A6FD-4474-2BFE-4B68-BAE1C903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198" y="2016946"/>
            <a:ext cx="1325440" cy="4408667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/>
              <a:t>GitHub </a:t>
            </a:r>
          </a:p>
          <a:p>
            <a:pPr marL="0" indent="0" algn="r">
              <a:lnSpc>
                <a:spcPct val="150000"/>
              </a:lnSpc>
              <a:buNone/>
            </a:pP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 err="1"/>
              <a:t>VSCode</a:t>
            </a: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/>
              <a:t>WhatsApp</a:t>
            </a:r>
          </a:p>
          <a:p>
            <a:pPr marL="0" indent="0" algn="r">
              <a:lnSpc>
                <a:spcPct val="150000"/>
              </a:lnSpc>
              <a:buNone/>
            </a:pP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/>
              <a:t>Git</a:t>
            </a:r>
          </a:p>
        </p:txBody>
      </p:sp>
      <p:pic>
        <p:nvPicPr>
          <p:cNvPr id="5124" name="Picture 4" descr="GitHub">
            <a:extLst>
              <a:ext uri="{FF2B5EF4-FFF2-40B4-BE49-F238E27FC236}">
                <a16:creationId xmlns:a16="http://schemas.microsoft.com/office/drawing/2014/main" id="{6E1BF06C-6BA2-25C1-9642-AD1E4191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73" y="1816900"/>
            <a:ext cx="893096" cy="8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 Studio Code — Wikipédia">
            <a:extLst>
              <a:ext uri="{FF2B5EF4-FFF2-40B4-BE49-F238E27FC236}">
                <a16:creationId xmlns:a16="http://schemas.microsoft.com/office/drawing/2014/main" id="{E13A89E1-CB77-FC1F-2B46-B661A540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935" y="3168543"/>
            <a:ext cx="715880" cy="71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atsApp — Wikipédia">
            <a:extLst>
              <a:ext uri="{FF2B5EF4-FFF2-40B4-BE49-F238E27FC236}">
                <a16:creationId xmlns:a16="http://schemas.microsoft.com/office/drawing/2014/main" id="{F971666E-27FF-00E3-6D19-5E5F3DEC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73" y="4221279"/>
            <a:ext cx="886409" cy="88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447F933-7568-9233-F464-E85C61FC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29073" y="5415534"/>
            <a:ext cx="883604" cy="88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7EF7E-0466-5A98-0C7A-042B32C2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205084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>
                <a:latin typeface="Pixel Operator" panose="02000803000000000000" pitchFamily="2" charset="0"/>
              </a:rPr>
              <a:t>*MERCI POUR VOTRE ECOUTE!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6B6D2D-8C39-3CC2-56E4-307E6FBA47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70" b="18370"/>
          <a:stretch/>
        </p:blipFill>
        <p:spPr>
          <a:xfrm>
            <a:off x="20" y="10"/>
            <a:ext cx="12191980" cy="5014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82B91-75EA-3119-4B5E-C256A279A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0" t="-1" r="25574" b="-483"/>
          <a:stretch/>
        </p:blipFill>
        <p:spPr>
          <a:xfrm>
            <a:off x="1519470" y="4757908"/>
            <a:ext cx="1270383" cy="18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EBCD9-F789-C628-6FA1-75E8C1B9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329069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A0C26-FE66-69EB-9D82-D239CDE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298" y="687600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b="1" dirty="0"/>
              <a:t>Type de jeu : </a:t>
            </a:r>
            <a:br>
              <a:rPr lang="fr-FR" b="1" dirty="0"/>
            </a:br>
            <a:r>
              <a:rPr lang="fr-FR" dirty="0"/>
              <a:t>Scroller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Développé en :</a:t>
            </a:r>
            <a:br>
              <a:rPr lang="fr-FR" b="1" dirty="0"/>
            </a:br>
            <a:r>
              <a:rPr lang="fr-FR" dirty="0"/>
              <a:t>Python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Librairies :</a:t>
            </a:r>
            <a:br>
              <a:rPr lang="fr-FR" b="1" dirty="0"/>
            </a:br>
            <a:r>
              <a:rPr lang="fr-FR" dirty="0" err="1"/>
              <a:t>Pygame</a:t>
            </a:r>
            <a:r>
              <a:rPr lang="fr-FR" dirty="0"/>
              <a:t>, OS, et </a:t>
            </a:r>
            <a:r>
              <a:rPr lang="fr-FR" dirty="0" err="1"/>
              <a:t>Random</a:t>
            </a:r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244CFE-FC68-9510-E7D1-520CC153C886}"/>
              </a:ext>
            </a:extLst>
          </p:cNvPr>
          <p:cNvSpPr/>
          <p:nvPr/>
        </p:nvSpPr>
        <p:spPr>
          <a:xfrm>
            <a:off x="-2424666" y="-336550"/>
            <a:ext cx="6311900" cy="7531100"/>
          </a:xfrm>
          <a:prstGeom prst="ellipse">
            <a:avLst/>
          </a:prstGeom>
          <a:blipFill dpi="0"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7000"/>
                      </a14:imgEffect>
                      <a14:imgEffect>
                        <a14:brightnessContrast bright="-32000"/>
                      </a14:imgEffect>
                    </a14:imgLayer>
                  </a14:imgProps>
                </a:ext>
              </a:extLst>
            </a:blip>
            <a:srcRect/>
            <a:stretch>
              <a:fillRect l="11000" r="-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AE5B7D-3D8A-92BE-93FA-2D2FE267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858" y="2714495"/>
            <a:ext cx="1395664" cy="15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BCF2CA-120E-F608-F581-3E78C2E8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6340" y="4773773"/>
            <a:ext cx="2680699" cy="10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95E80-37DA-B78B-7337-1020F7BA20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82" y="787809"/>
            <a:ext cx="2803813" cy="15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8706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B3C309-8090-6A4A-1099-E72B80D5A49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909" r="56271" b="-909"/>
          <a:stretch/>
        </p:blipFill>
        <p:spPr>
          <a:xfrm>
            <a:off x="-109834" y="-101600"/>
            <a:ext cx="4135734" cy="708660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C5DDF8-29D1-A531-512E-820FB2D3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1AA06-C37C-1436-A590-F9339620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 Launcher &amp; Shop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 jeu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Les sauvegardes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Les 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1262086734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517" y="3752849"/>
            <a:ext cx="4209691" cy="2452687"/>
          </a:xfrm>
        </p:spPr>
        <p:txBody>
          <a:bodyPr anchor="ctr">
            <a:normAutofit/>
          </a:bodyPr>
          <a:lstStyle/>
          <a:p>
            <a:r>
              <a:rPr lang="fr-FR" sz="3600" dirty="0">
                <a:latin typeface="Bahnschrift SemiBold" panose="020B0502040204020203" pitchFamily="34" charset="0"/>
              </a:rPr>
              <a:t>I. Launcher &amp; Shop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213352-C9A3-9070-3973-E591DDD8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595" b="2659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2050" name="Picture 2" descr="La touche entrée - Icônes ordinateur gratuites">
            <a:extLst>
              <a:ext uri="{FF2B5EF4-FFF2-40B4-BE49-F238E27FC236}">
                <a16:creationId xmlns:a16="http://schemas.microsoft.com/office/drawing/2014/main" id="{6C4B16DC-1C50-1C06-0F2C-CE7EA141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36" y="3731730"/>
            <a:ext cx="72289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eur Stock Click button with hand pointer clicking. Click here web  button. Isolated website hand finger clicking cursor – vector | Adobe Stock">
            <a:extLst>
              <a:ext uri="{FF2B5EF4-FFF2-40B4-BE49-F238E27FC236}">
                <a16:creationId xmlns:a16="http://schemas.microsoft.com/office/drawing/2014/main" id="{C741F31C-0027-7936-A192-C19314F0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88" y="3879692"/>
            <a:ext cx="1022559" cy="6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B112E3-4AF7-F737-EFB6-5FCE0E731891}"/>
              </a:ext>
            </a:extLst>
          </p:cNvPr>
          <p:cNvSpPr txBox="1"/>
          <p:nvPr/>
        </p:nvSpPr>
        <p:spPr>
          <a:xfrm>
            <a:off x="5928583" y="4009659"/>
            <a:ext cx="60939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Lancement du jeu : commande « </a:t>
            </a:r>
            <a:r>
              <a:rPr lang="fr-FR" sz="1800" dirty="0" err="1"/>
              <a:t>py</a:t>
            </a:r>
            <a:r>
              <a:rPr lang="fr-FR" sz="1800" dirty="0"/>
              <a:t> main.py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Librairies OS et </a:t>
            </a:r>
            <a:r>
              <a:rPr lang="fr-FR" sz="1800" dirty="0" err="1"/>
              <a:t>Pygame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Implémentation d’un Shop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595AC0-22F1-6892-5C9E-F860A3C6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88" y="4756537"/>
            <a:ext cx="742161" cy="8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5B82EB-7E34-C9FC-DBB8-90FDAEC9C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4770" y="5631489"/>
            <a:ext cx="746879" cy="7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5CFCE7E-9043-D66D-26DB-E826D30381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3" y="7121288"/>
            <a:ext cx="5357962" cy="4313160"/>
          </a:xfrm>
          <a:prstGeom prst="rect">
            <a:avLst/>
          </a:prstGeom>
        </p:spPr>
      </p:pic>
      <p:pic>
        <p:nvPicPr>
          <p:cNvPr id="4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59B0AE6-F2FE-5EF2-EFA2-9A2B18402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6" y="7092413"/>
            <a:ext cx="5606944" cy="28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8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259E8-3F3F-3BD3-286D-AE8C7451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I. Les Fonctionnalités du Launcher</a:t>
            </a: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D1633ED-49E9-97B0-CA29-B46BE9B2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3" y="2337520"/>
            <a:ext cx="5357962" cy="4313160"/>
          </a:xfrm>
          <a:prstGeom prst="rect">
            <a:avLst/>
          </a:prstGeom>
        </p:spPr>
      </p:pic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788740F-1229-B6B8-CD29-BF17D08A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6" y="2337521"/>
            <a:ext cx="5606944" cy="280347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0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5774E8-9A9D-F9E1-D7C0-DA22898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II. Le jeu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682D5-6A37-C830-98A1-37B8BBD7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13" y="1927872"/>
            <a:ext cx="50921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/>
              <a:t>• Compteurs de Vie &amp; de Kills (XP)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r>
              <a:rPr lang="fr-FR" sz="1800"/>
              <a:t>• Le joueur avance en permanence sur l’axe Y, il contrôle l’axe X à travers des lanes.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r>
              <a:rPr lang="fr-FR" sz="1800"/>
              <a:t>• Le joueur est confronté à des ennemis:</a:t>
            </a:r>
          </a:p>
          <a:p>
            <a:pPr marL="0" indent="0">
              <a:buNone/>
            </a:pPr>
            <a:r>
              <a:rPr lang="fr-FR" sz="1800"/>
              <a:t>Voitures avançant lorsque le joueur s’en rapproche</a:t>
            </a:r>
            <a:br>
              <a:rPr lang="fr-FR" sz="1800"/>
            </a:br>
            <a:r>
              <a:rPr lang="fr-FR" sz="1800"/>
              <a:t>Voitures cassées n’avançant pas (hors scrolling)</a:t>
            </a:r>
            <a:br>
              <a:rPr lang="fr-FR" sz="1800"/>
            </a:br>
            <a:r>
              <a:rPr lang="fr-FR" sz="1800"/>
              <a:t>Squelette avançant perpétuellement</a:t>
            </a:r>
          </a:p>
          <a:p>
            <a:pPr marL="0" indent="0">
              <a:buNone/>
            </a:pPr>
            <a:r>
              <a:rPr lang="fr-FR" sz="1800"/>
              <a:t>Leur lane d’apparition est gérée aléatoirement.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r>
              <a:rPr lang="fr-FR" sz="1800"/>
              <a:t>• Librairies Random et Pygame utilisées.</a:t>
            </a:r>
            <a:endParaRPr lang="fr-FR" sz="1800" dirty="0"/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Arc 308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45610D-8C91-BB27-B4C0-4A17CF688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r="17107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84F90B-DCE9-4236-3722-312BC5454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016" y="2613609"/>
            <a:ext cx="469405" cy="788601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DEFC93B-1681-944F-45C0-CDBAC063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31" y="5655269"/>
            <a:ext cx="621140" cy="6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éatoire icône symbole conception illustration 47542260 Art vectoriel chez  Vecteezy">
            <a:extLst>
              <a:ext uri="{FF2B5EF4-FFF2-40B4-BE49-F238E27FC236}">
                <a16:creationId xmlns:a16="http://schemas.microsoft.com/office/drawing/2014/main" id="{0BA3AE52-E8FE-4D59-F04B-83FA8725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3949978"/>
            <a:ext cx="926432" cy="9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CA87E-142B-A036-2E8D-40E5C2BE6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01" y="3554662"/>
            <a:ext cx="1796045" cy="2724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600D2F-E431-0A11-5CEC-660A5E8AB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64" y="961349"/>
            <a:ext cx="1571292" cy="1571292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12DD5C9-FA4E-2212-E1B1-91050D094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82" y="7101669"/>
            <a:ext cx="7954636" cy="53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7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6CEA2-54A3-F81C-037C-350D6B477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FAA79C9-748C-38FF-45E0-1773210FC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911018-5E68-6EAA-546E-1A81B9BC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7EF2D-A35C-98B5-51A0-172F3B56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II. Les </a:t>
            </a:r>
            <a:r>
              <a:rPr lang="en-US" sz="3600" dirty="0" err="1"/>
              <a:t>Fonctionnalités</a:t>
            </a:r>
            <a:r>
              <a:rPr lang="en-US" sz="3600" dirty="0"/>
              <a:t> du Jeu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7DC2761-2F0F-A051-836A-E12499AEC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95F24C8-2018-419A-503C-887B8D5BD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82" y="1234269"/>
            <a:ext cx="7954636" cy="53659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7FAAD-7A54-85EF-8B7F-3FC268FB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0A2EA17-AEEF-205E-82C7-647989B5E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48" y="7072458"/>
            <a:ext cx="858322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11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DE7A5-4D6D-6449-AC4F-03C39B546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DF44A8-D79A-7B94-0CDF-81C3AB9C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9456AF-DA55-3C03-8F46-BFAEE668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FC29E-EDDA-5B5F-3B8A-90B647C6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II. Les </a:t>
            </a:r>
            <a:r>
              <a:rPr lang="en-US" sz="3600" dirty="0" err="1"/>
              <a:t>Fonctionnalités</a:t>
            </a:r>
            <a:r>
              <a:rPr lang="en-US" sz="3600" dirty="0"/>
              <a:t> du Jeu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24299D-7585-70E5-911C-1C9E7603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46C0AFB-E65C-767B-0420-AB1341E5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82" y="-6119031"/>
            <a:ext cx="7954636" cy="53659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5DDF6-76FF-8AB0-35D8-1E233626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" name="Picture 2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9666C86-79AF-1617-A301-53DB81B54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48" y="1643208"/>
            <a:ext cx="8583223" cy="4382112"/>
          </a:xfrm>
          <a:prstGeom prst="rect">
            <a:avLst/>
          </a:prstGeom>
        </p:spPr>
      </p:pic>
      <p:pic>
        <p:nvPicPr>
          <p:cNvPr id="3" name="Picture 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C7018366-5C21-3C7D-E4DD-32FB75D28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4" y="8511255"/>
            <a:ext cx="5329125" cy="2995751"/>
          </a:xfrm>
          <a:prstGeom prst="rect">
            <a:avLst/>
          </a:prstGeom>
        </p:spPr>
      </p:pic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AE42B278-269D-42F1-7D47-70C7DFF9C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60" y="7155668"/>
            <a:ext cx="50752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29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EE5FE0-F9BA-37D9-770D-DF87D54E7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C8F6CF3-4C47-113F-3EE0-162FA0C64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0A95EE-069C-CD9D-24FF-E9A14741E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1EA03-3CC6-18B5-0790-FB5C3E80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II. Les </a:t>
            </a:r>
            <a:r>
              <a:rPr lang="en-US" sz="3600" dirty="0" err="1"/>
              <a:t>Fonctionnalités</a:t>
            </a:r>
            <a:r>
              <a:rPr lang="en-US" sz="3600" dirty="0"/>
              <a:t> du Jeu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47CD55-5431-B0B2-1D81-BC2DB28DE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09A52-4941-9F33-3CED-D06A9409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" name="Picture 2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78B06BB-F6D0-D8D3-7569-407CDB9B1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48" y="-4643292"/>
            <a:ext cx="8583223" cy="4382112"/>
          </a:xfrm>
          <a:prstGeom prst="rect">
            <a:avLst/>
          </a:prstGeom>
        </p:spPr>
      </p:pic>
      <p:pic>
        <p:nvPicPr>
          <p:cNvPr id="23" name="Picture 2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517AAE7-6998-5174-B1CD-8FF6ADEF1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4" y="2701005"/>
            <a:ext cx="5329125" cy="2995751"/>
          </a:xfrm>
          <a:prstGeom prst="rect">
            <a:avLst/>
          </a:prstGeom>
        </p:spPr>
      </p:pic>
      <p:pic>
        <p:nvPicPr>
          <p:cNvPr id="24" name="Picture 2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6E96C458-F186-8061-1A44-F6057BCF4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60" y="1345418"/>
            <a:ext cx="5075206" cy="4351338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9C5C63F-B11E-AD96-2E28-495E81DA6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95626"/>
            <a:ext cx="4930574" cy="4601137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E138B64-A986-4145-821F-B5A421143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60" y="7417077"/>
            <a:ext cx="4978840" cy="47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284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Bahnschrift SemiBold</vt:lpstr>
      <vt:lpstr>Calibri</vt:lpstr>
      <vt:lpstr>Calibri Light</vt:lpstr>
      <vt:lpstr>Pixel Operator</vt:lpstr>
      <vt:lpstr>Thème Office</vt:lpstr>
      <vt:lpstr>RUN&amp;KILL</vt:lpstr>
      <vt:lpstr>Introduction</vt:lpstr>
      <vt:lpstr>Sommaire</vt:lpstr>
      <vt:lpstr>I. Launcher &amp; Shop</vt:lpstr>
      <vt:lpstr>I. Les Fonctionnalités du Launcher</vt:lpstr>
      <vt:lpstr>II. Le jeu</vt:lpstr>
      <vt:lpstr>II. Les Fonctionnalités du Jeu</vt:lpstr>
      <vt:lpstr>II. Les Fonctionnalités du Jeu</vt:lpstr>
      <vt:lpstr>II. Les Fonctionnalités du Jeu</vt:lpstr>
      <vt:lpstr>II. Les Fonctionnalités du Jeu</vt:lpstr>
      <vt:lpstr>III. Les sauvegardes</vt:lpstr>
      <vt:lpstr>III. Les Sauvegardes</vt:lpstr>
      <vt:lpstr>IV. Les problèmes</vt:lpstr>
      <vt:lpstr>Nos méthodes</vt:lpstr>
      <vt:lpstr>*MERCI POUR VOTRE ECOUTE!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</dc:title>
  <dc:creator>Alaric, REMY</dc:creator>
  <cp:lastModifiedBy>Jerome BORDIER</cp:lastModifiedBy>
  <cp:revision>11</cp:revision>
  <dcterms:created xsi:type="dcterms:W3CDTF">2024-12-16T10:12:13Z</dcterms:created>
  <dcterms:modified xsi:type="dcterms:W3CDTF">2025-02-10T20:08:22Z</dcterms:modified>
</cp:coreProperties>
</file>