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60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04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0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57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09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52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0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60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47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73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23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E353-E6C2-4D0F-8CF9-E58C49A390D6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97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86628" y="0"/>
            <a:ext cx="18386058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PLATFORMER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Bahnschrift" panose="020B0502040204020203" pitchFamily="34" charset="0"/>
              </a:rPr>
              <a:t>Par Eliot BORDIER, Alaric REMY et Robin TEXIER</a:t>
            </a:r>
          </a:p>
        </p:txBody>
      </p:sp>
    </p:spTree>
    <p:extLst>
      <p:ext uri="{BB962C8B-B14F-4D97-AF65-F5344CB8AC3E}">
        <p14:creationId xmlns:p14="http://schemas.microsoft.com/office/powerpoint/2010/main" val="3364956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EBCD9-F789-C628-6FA1-75E8C1B9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1153572"/>
            <a:ext cx="3329069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latin typeface="Bahnschrift SemiBold" panose="020B0502040204020203" pitchFamily="34" charset="0"/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0A0C26-FE66-69EB-9D82-D239CDE9D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fr-FR" dirty="0"/>
              <a:t>Type de jeu : </a:t>
            </a:r>
            <a:r>
              <a:rPr lang="fr-FR" dirty="0" err="1"/>
              <a:t>Platfomer</a:t>
            </a:r>
            <a:endParaRPr lang="fr-FR" dirty="0"/>
          </a:p>
          <a:p>
            <a:r>
              <a:rPr lang="fr-FR" dirty="0"/>
              <a:t>Développé en python. Dépend des librairies </a:t>
            </a:r>
            <a:r>
              <a:rPr lang="fr-FR" dirty="0" err="1"/>
              <a:t>pygame</a:t>
            </a:r>
            <a:r>
              <a:rPr lang="fr-FR" dirty="0"/>
              <a:t>, </a:t>
            </a:r>
            <a:r>
              <a:rPr lang="fr-FR" dirty="0" err="1"/>
              <a:t>tkinter</a:t>
            </a:r>
            <a:r>
              <a:rPr lang="fr-FR" dirty="0"/>
              <a:t>, pillow, os, </a:t>
            </a:r>
            <a:r>
              <a:rPr lang="fr-FR" dirty="0" err="1"/>
              <a:t>pathlib</a:t>
            </a:r>
            <a:r>
              <a:rPr lang="fr-FR" dirty="0"/>
              <a:t>, </a:t>
            </a:r>
            <a:r>
              <a:rPr lang="fr-FR" dirty="0" err="1"/>
              <a:t>subprocess</a:t>
            </a:r>
            <a:r>
              <a:rPr lang="fr-FR" dirty="0"/>
              <a:t> et </a:t>
            </a:r>
            <a:r>
              <a:rPr lang="fr-FR" dirty="0" err="1"/>
              <a:t>pyglet</a:t>
            </a:r>
            <a:r>
              <a:rPr lang="fr-FR" dirty="0"/>
              <a:t>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244CFE-FC68-9510-E7D1-520CC153C886}"/>
              </a:ext>
            </a:extLst>
          </p:cNvPr>
          <p:cNvSpPr/>
          <p:nvPr/>
        </p:nvSpPr>
        <p:spPr>
          <a:xfrm>
            <a:off x="-2424666" y="-336550"/>
            <a:ext cx="6311900" cy="7531100"/>
          </a:xfrm>
          <a:prstGeom prst="ellipse">
            <a:avLst/>
          </a:prstGeom>
          <a:blipFill dpi="0" rotWithShape="0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7000"/>
                      </a14:imgEffect>
                      <a14:imgEffect>
                        <a14:brightnessContrast bright="-32000"/>
                      </a14:imgEffect>
                    </a14:imgLayer>
                  </a14:imgProps>
                </a:ext>
              </a:extLst>
            </a:blip>
            <a:srcRect/>
            <a:stretch>
              <a:fillRect l="11000" r="-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087060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B3C309-8090-6A4A-1099-E72B80D5A493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11" t="909" r="56271" b="-909"/>
          <a:stretch/>
        </p:blipFill>
        <p:spPr>
          <a:xfrm>
            <a:off x="-109834" y="-101600"/>
            <a:ext cx="4135734" cy="7086600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FC5DDF8-29D1-A531-512E-820FB2D3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latin typeface="Bahnschrift SemiBold" panose="020B0502040204020203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1AA06-C37C-1436-A590-F9339620D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71500" indent="-571500">
              <a:buFont typeface="+mj-lt"/>
              <a:buAutoNum type="romanUcPeriod"/>
            </a:pPr>
            <a:endParaRPr lang="fr-FR" dirty="0">
              <a:latin typeface="Bahnschrift SemiBold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Bahnschrift SemiBold" panose="020B0502040204020203" pitchFamily="34" charset="0"/>
              </a:rPr>
              <a:t>Launcher</a:t>
            </a:r>
          </a:p>
          <a:p>
            <a:pPr marL="571500" indent="-571500">
              <a:buFont typeface="+mj-lt"/>
              <a:buAutoNum type="romanUcPeriod"/>
            </a:pPr>
            <a:endParaRPr lang="fr-FR" dirty="0">
              <a:latin typeface="Bahnschrift SemiBold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Bahnschrift SemiBold" panose="020B0502040204020203" pitchFamily="34" charset="0"/>
              </a:rPr>
              <a:t>Le jeu</a:t>
            </a:r>
          </a:p>
          <a:p>
            <a:pPr marL="571500" indent="-571500">
              <a:buFont typeface="+mj-lt"/>
              <a:buAutoNum type="romanUcPeriod"/>
            </a:pPr>
            <a:endParaRPr lang="fr-FR" dirty="0">
              <a:latin typeface="Bahnschrift SemiBold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Bahnschrift SemiBold" panose="020B0502040204020203" pitchFamily="34" charset="0"/>
              </a:rPr>
              <a:t>La fin du jeu</a:t>
            </a:r>
          </a:p>
        </p:txBody>
      </p:sp>
    </p:spTree>
    <p:extLst>
      <p:ext uri="{BB962C8B-B14F-4D97-AF65-F5344CB8AC3E}">
        <p14:creationId xmlns:p14="http://schemas.microsoft.com/office/powerpoint/2010/main" val="1262086734"/>
      </p:ext>
    </p:extLst>
  </p:cSld>
  <p:clrMapOvr>
    <a:masterClrMapping/>
  </p:clrMapOvr>
  <p:transition spd="med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74074" y="-1053138"/>
            <a:ext cx="14670547" cy="896427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  <a:latin typeface="Bahnschrift SemiBold" panose="020B0502040204020203" pitchFamily="34" charset="0"/>
              </a:rPr>
              <a:t>I. </a:t>
            </a:r>
            <a:r>
              <a:rPr lang="fr-FR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Launcher</a:t>
            </a:r>
            <a:endParaRPr lang="fr-FR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68000"/>
              </a:prstClr>
            </a:outerShdw>
          </a:effectLst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Exécute la commande « </a:t>
            </a:r>
            <a:r>
              <a:rPr lang="fr-FR" dirty="0" err="1">
                <a:solidFill>
                  <a:schemeClr val="bg1"/>
                </a:solidFill>
              </a:rPr>
              <a:t>py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main.py</a:t>
            </a:r>
            <a:r>
              <a:rPr lang="fr-FR" dirty="0">
                <a:solidFill>
                  <a:schemeClr val="bg1"/>
                </a:solidFill>
              </a:rPr>
              <a:t> » (Lancement du jeu) lors d’un clic ou d’une pression sur la touche entrée</a:t>
            </a:r>
          </a:p>
          <a:p>
            <a:r>
              <a:rPr lang="fr-FR" dirty="0">
                <a:solidFill>
                  <a:schemeClr val="bg1"/>
                </a:solidFill>
              </a:rPr>
              <a:t>Utilisation des librairies os, </a:t>
            </a:r>
            <a:r>
              <a:rPr lang="fr-FR" dirty="0" err="1">
                <a:solidFill>
                  <a:schemeClr val="bg1"/>
                </a:solidFill>
              </a:rPr>
              <a:t>subprocess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tkinter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pyglet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pathlib</a:t>
            </a:r>
            <a:r>
              <a:rPr lang="fr-FR" dirty="0">
                <a:solidFill>
                  <a:schemeClr val="bg1"/>
                </a:solidFill>
              </a:rPr>
              <a:t> et </a:t>
            </a:r>
            <a:r>
              <a:rPr lang="fr-FR" dirty="0" err="1">
                <a:solidFill>
                  <a:schemeClr val="bg1"/>
                </a:solidFill>
              </a:rPr>
              <a:t>pillow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Emploi d’un arrière plan photo (Mario </a:t>
            </a:r>
            <a:r>
              <a:rPr lang="fr-FR" dirty="0" err="1">
                <a:solidFill>
                  <a:schemeClr val="bg1"/>
                </a:solidFill>
              </a:rPr>
              <a:t>Bros</a:t>
            </a:r>
            <a:r>
              <a:rPr lang="fr-FR" dirty="0">
                <a:solidFill>
                  <a:schemeClr val="bg1"/>
                </a:solidFill>
              </a:rPr>
              <a:t>) pour rendre le </a:t>
            </a:r>
            <a:r>
              <a:rPr lang="fr-FR" dirty="0" err="1">
                <a:solidFill>
                  <a:schemeClr val="bg1"/>
                </a:solidFill>
              </a:rPr>
              <a:t>launcher</a:t>
            </a:r>
            <a:r>
              <a:rPr lang="fr-FR" dirty="0">
                <a:solidFill>
                  <a:schemeClr val="bg1"/>
                </a:solidFill>
              </a:rPr>
              <a:t> plaisant à l’œil.</a:t>
            </a:r>
          </a:p>
        </p:txBody>
      </p:sp>
    </p:spTree>
    <p:extLst>
      <p:ext uri="{BB962C8B-B14F-4D97-AF65-F5344CB8AC3E}">
        <p14:creationId xmlns:p14="http://schemas.microsoft.com/office/powerpoint/2010/main" val="1221481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4334B7-96C1-2F01-E23A-386BFD604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70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9069" y="0"/>
            <a:ext cx="12931069" cy="696127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55774E8-9A9D-F9E1-D7C0-DA228985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6347"/>
            <a:ext cx="121920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  <a:latin typeface="Bahnschrift SemiBold" panose="020B0502040204020203" pitchFamily="34" charset="0"/>
              </a:rPr>
              <a:t>II. Le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F682D5-6A37-C830-98A1-37B8BBD7C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1000"/>
                    </a:prstClr>
                  </a:outerShdw>
                </a:effectLst>
              </a:rPr>
              <a:t>Inspirations du jeu Doodle Jump</a:t>
            </a:r>
          </a:p>
          <a:p>
            <a:r>
              <a:rPr lang="fr-F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1000"/>
                    </a:prstClr>
                  </a:outerShdw>
                </a:effectLst>
              </a:rPr>
              <a:t>Le joueur peut se déplacer sur les axes X et Y (plan 2d). Il peut donc bouger de droite à gauche et sauter.</a:t>
            </a:r>
          </a:p>
          <a:p>
            <a:r>
              <a:rPr lang="fr-F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1000"/>
                    </a:prstClr>
                  </a:outerShdw>
                </a:effectLst>
              </a:rPr>
              <a:t>Utilisation d’une plateforme initiale. Déterminée à l’aide de la taille de l’écran. Elle se place donc toujours au centre, en bas de l’écran. Les plateformes suivantes sont générées aléatoirement</a:t>
            </a:r>
          </a:p>
          <a:p>
            <a:r>
              <a:rPr lang="fr-F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1000"/>
                    </a:prstClr>
                  </a:outerShdw>
                </a:effectLst>
              </a:rPr>
              <a:t>Des pièces sont générées aléatoirement sur les plateformes (50% de chances de génération)</a:t>
            </a:r>
          </a:p>
          <a:p>
            <a:r>
              <a:rPr lang="fr-F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1000"/>
                    </a:prstClr>
                  </a:outerShdw>
                </a:effectLst>
              </a:rPr>
              <a:t>Utilisation de la librairie </a:t>
            </a:r>
            <a:r>
              <a:rPr lang="fr-F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1000"/>
                    </a:prstClr>
                  </a:outerShdw>
                </a:effectLst>
              </a:rPr>
              <a:t>random</a:t>
            </a:r>
            <a:r>
              <a:rPr lang="fr-F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1000"/>
                    </a:prstClr>
                  </a:outerShdw>
                </a:effectLst>
              </a:rPr>
              <a:t> et </a:t>
            </a:r>
            <a:r>
              <a:rPr lang="fr-F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1000"/>
                    </a:prstClr>
                  </a:outerShdw>
                </a:effectLst>
              </a:rPr>
              <a:t>Pygame</a:t>
            </a:r>
            <a:r>
              <a:rPr lang="fr-F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1000"/>
                    </a:prstClr>
                  </a:outerShdw>
                </a:effectLst>
              </a:rPr>
              <a:t> principalement.</a:t>
            </a:r>
          </a:p>
        </p:txBody>
      </p:sp>
    </p:spTree>
    <p:extLst>
      <p:ext uri="{BB962C8B-B14F-4D97-AF65-F5344CB8AC3E}">
        <p14:creationId xmlns:p14="http://schemas.microsoft.com/office/powerpoint/2010/main" val="4072873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322103-142F-AD6E-6874-8F7E85C2F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6000"/>
                    </a14:imgEffect>
                    <a14:imgEffect>
                      <a14:brightnessContrast brigh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091" y="-774701"/>
            <a:ext cx="12676591" cy="897971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BC0913-5167-F9FB-B1E5-1E8BC338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878" y="266347"/>
            <a:ext cx="4044244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Bahnschrift SemiBold" panose="020B0502040204020203" pitchFamily="34" charset="0"/>
              </a:rPr>
              <a:t>III. La fin du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FC1A6-DEAD-3F54-7132-6C80B1EF5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rPr>
              <a:t>Si le joueur sort de l’écran, le jeu se termine. Nous </a:t>
            </a:r>
            <a:r>
              <a:rPr lang="fr-F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rPr>
              <a:t>afficheons</a:t>
            </a:r>
            <a:r>
              <a:rPr lang="fr-F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rPr>
              <a:t> « Game Over » sur l’écran, ainsi que le texte « </a:t>
            </a:r>
            <a:r>
              <a:rPr lang="fr-F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rPr>
              <a:t>Please</a:t>
            </a:r>
            <a:r>
              <a:rPr lang="fr-F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rPr>
              <a:t> press Enter to </a:t>
            </a:r>
            <a:r>
              <a:rPr lang="fr-F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rPr>
              <a:t>retry</a:t>
            </a:r>
            <a:r>
              <a:rPr lang="fr-F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rPr>
              <a:t> ».</a:t>
            </a:r>
          </a:p>
          <a:p>
            <a:r>
              <a:rPr lang="fr-F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rPr>
              <a:t>Si le compteur de pièces excède la valeur ‘nombre de pièces maximales’ dans la configuration, on affiche « Game Won! » sur l’écran, ainsi qu’encore une fois, « </a:t>
            </a:r>
            <a:r>
              <a:rPr lang="fr-F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rPr>
              <a:t>Please</a:t>
            </a:r>
            <a:r>
              <a:rPr lang="fr-F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rPr>
              <a:t> </a:t>
            </a:r>
            <a:r>
              <a:rPr lang="fr-F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rPr>
              <a:t>press</a:t>
            </a:r>
            <a:r>
              <a:rPr lang="fr-F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rPr>
              <a:t> Enter to </a:t>
            </a:r>
            <a:r>
              <a:rPr lang="fr-F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rPr>
              <a:t>retry</a:t>
            </a:r>
            <a:r>
              <a:rPr lang="fr-F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rPr>
              <a:t> ».</a:t>
            </a:r>
          </a:p>
          <a:p>
            <a:r>
              <a:rPr lang="fr-F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rPr>
              <a:t>Le joueur peut également sortir du jeu en pressant la touche Echap. Cela relance automatiquement le launcher.</a:t>
            </a:r>
          </a:p>
          <a:p>
            <a:r>
              <a:rPr lang="fr-F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rPr>
              <a:t>Afin de relancer le jeu, en cas de ‘Game over’ ou ‘Game won’, nous utilisons </a:t>
            </a:r>
            <a:r>
              <a:rPr lang="fr-F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rPr>
              <a:t>subprocess</a:t>
            </a:r>
            <a:r>
              <a:rPr lang="fr-F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rPr>
              <a:t>, pour relancer une nouvelle instance de jeu, et supprimons l’instance actuelle.</a:t>
            </a:r>
          </a:p>
          <a:p>
            <a:endParaRPr lang="fr-FR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7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2592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13DB6D-D61B-2BCA-DA02-F7ADFE464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7000"/>
                    </a14:imgEffect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1" y="-114299"/>
            <a:ext cx="14977593" cy="71478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CB7A83-DF37-5741-E9D7-479AA3F7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  <a:latin typeface="Bahnschrift SemiBold" panose="020B0502040204020203" pitchFamily="34" charset="0"/>
              </a:rPr>
              <a:t>Nos méthodes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FA6FD-4474-2BFE-4B68-BAE1C903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Pour réaliser ce projet, nous avons fait l’usage de </a:t>
            </a:r>
            <a:r>
              <a:rPr lang="fr-FR" dirty="0" err="1">
                <a:solidFill>
                  <a:schemeClr val="bg1"/>
                </a:solidFill>
              </a:rPr>
              <a:t>Github</a:t>
            </a:r>
            <a:r>
              <a:rPr lang="fr-FR" dirty="0">
                <a:solidFill>
                  <a:schemeClr val="bg1"/>
                </a:solidFill>
              </a:rPr>
              <a:t> et de </a:t>
            </a:r>
            <a:r>
              <a:rPr lang="fr-FR" dirty="0" err="1">
                <a:solidFill>
                  <a:schemeClr val="bg1"/>
                </a:solidFill>
              </a:rPr>
              <a:t>VSCode</a:t>
            </a:r>
            <a:r>
              <a:rPr lang="fr-FR" dirty="0">
                <a:solidFill>
                  <a:schemeClr val="bg1"/>
                </a:solidFill>
              </a:rPr>
              <a:t>.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Nous avons également organisé notre travail à l’aide d’un groupe WhatsApp dédié au projet.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Un cahier des charges a également été rédigé, afin de pouvoir nous guider dans le processus de réalisation.</a:t>
            </a:r>
          </a:p>
        </p:txBody>
      </p:sp>
    </p:spTree>
    <p:extLst>
      <p:ext uri="{BB962C8B-B14F-4D97-AF65-F5344CB8AC3E}">
        <p14:creationId xmlns:p14="http://schemas.microsoft.com/office/powerpoint/2010/main" val="4115751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E6B6D2D-8C39-3CC2-56E4-307E6FBA4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86628" y="0"/>
            <a:ext cx="1838605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A7EF7E-0466-5A98-0C7A-042B32C2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600" dirty="0">
                <a:latin typeface="Bahnschrift SemiBold" panose="020B0502040204020203" pitchFamily="34" charset="0"/>
              </a:rPr>
              <a:t>Merci pour votre écoute</a:t>
            </a:r>
          </a:p>
        </p:txBody>
      </p:sp>
    </p:spTree>
    <p:extLst>
      <p:ext uri="{BB962C8B-B14F-4D97-AF65-F5344CB8AC3E}">
        <p14:creationId xmlns:p14="http://schemas.microsoft.com/office/powerpoint/2010/main" val="2826258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385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Bahnschrift SemiBold</vt:lpstr>
      <vt:lpstr>Calibri</vt:lpstr>
      <vt:lpstr>Calibri Light</vt:lpstr>
      <vt:lpstr>Thème Office</vt:lpstr>
      <vt:lpstr>PLATFORMER</vt:lpstr>
      <vt:lpstr>Introduction</vt:lpstr>
      <vt:lpstr>Sommaire</vt:lpstr>
      <vt:lpstr>I. Launcher</vt:lpstr>
      <vt:lpstr>II. Le jeu</vt:lpstr>
      <vt:lpstr>III. La fin du jeu</vt:lpstr>
      <vt:lpstr>Nos méthodes</vt:lpstr>
      <vt:lpstr>Merci pour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PLATFORMER</dc:title>
  <dc:creator>Alaric, REMY</dc:creator>
  <cp:lastModifiedBy>Alaric REMY</cp:lastModifiedBy>
  <cp:revision>5</cp:revision>
  <dcterms:created xsi:type="dcterms:W3CDTF">2024-12-16T10:12:13Z</dcterms:created>
  <dcterms:modified xsi:type="dcterms:W3CDTF">2024-12-16T22:56:54Z</dcterms:modified>
</cp:coreProperties>
</file>