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7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E353-E6C2-4D0F-8CF9-E58C49A390D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fr-FR"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PLATFORMER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r>
              <a:rPr lang="fr-FR" sz="160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Par Eliot BORDIER, Alaric REMY et Robin TEXIER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6" r="7753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495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EBCD9-F789-C628-6FA1-75E8C1B9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A0C26-FE66-69EB-9D82-D239CDE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298" y="687600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b="1" dirty="0"/>
              <a:t>Type de jeu : </a:t>
            </a:r>
            <a:br>
              <a:rPr lang="fr-FR" b="1" dirty="0"/>
            </a:br>
            <a:r>
              <a:rPr lang="fr-FR" dirty="0" err="1"/>
              <a:t>Platfomer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Développé en :</a:t>
            </a:r>
            <a:br>
              <a:rPr lang="fr-FR" b="1" dirty="0"/>
            </a:br>
            <a:r>
              <a:rPr lang="fr-FR" dirty="0"/>
              <a:t>python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Librairies :</a:t>
            </a:r>
            <a:br>
              <a:rPr lang="fr-FR" b="1" dirty="0"/>
            </a:br>
            <a:r>
              <a:rPr lang="fr-FR" dirty="0" err="1"/>
              <a:t>pygame</a:t>
            </a:r>
            <a:r>
              <a:rPr lang="fr-FR" dirty="0"/>
              <a:t>, </a:t>
            </a:r>
            <a:r>
              <a:rPr lang="fr-FR" dirty="0" err="1"/>
              <a:t>tkinter</a:t>
            </a:r>
            <a:r>
              <a:rPr lang="fr-FR" dirty="0"/>
              <a:t>, pillow, os, </a:t>
            </a:r>
            <a:br>
              <a:rPr lang="fr-FR" dirty="0"/>
            </a:br>
            <a:r>
              <a:rPr lang="fr-FR" dirty="0" err="1"/>
              <a:t>pathlib</a:t>
            </a:r>
            <a:r>
              <a:rPr lang="fr-FR" dirty="0"/>
              <a:t>, </a:t>
            </a:r>
            <a:r>
              <a:rPr lang="fr-FR" dirty="0" err="1"/>
              <a:t>subprocess</a:t>
            </a:r>
            <a:r>
              <a:rPr lang="fr-FR" dirty="0"/>
              <a:t> et </a:t>
            </a:r>
            <a:r>
              <a:rPr lang="fr-FR" dirty="0" err="1"/>
              <a:t>pyglet</a:t>
            </a:r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244CFE-FC68-9510-E7D1-520CC153C886}"/>
              </a:ext>
            </a:extLst>
          </p:cNvPr>
          <p:cNvSpPr/>
          <p:nvPr/>
        </p:nvSpPr>
        <p:spPr>
          <a:xfrm>
            <a:off x="-2424666" y="-336550"/>
            <a:ext cx="6311900" cy="7531100"/>
          </a:xfrm>
          <a:prstGeom prst="ellipse">
            <a:avLst/>
          </a:prstGeom>
          <a:blipFill dpi="0"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7000"/>
                      </a14:imgEffect>
                      <a14:imgEffect>
                        <a14:brightnessContrast bright="-32000"/>
                      </a14:imgEffect>
                    </a14:imgLayer>
                  </a14:imgProps>
                </a:ext>
              </a:extLst>
            </a:blip>
            <a:srcRect/>
            <a:stretch>
              <a:fillRect l="11000" r="-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ntroduction - Platformers : les bases">
            <a:extLst>
              <a:ext uri="{FF2B5EF4-FFF2-40B4-BE49-F238E27FC236}">
                <a16:creationId xmlns:a16="http://schemas.microsoft.com/office/drawing/2014/main" id="{B4BF3A07-6165-218E-A6A9-BC2E4A9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545" y="787810"/>
            <a:ext cx="3154290" cy="157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AE5B7D-3D8A-92BE-93FA-2D2FE267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858" y="2714495"/>
            <a:ext cx="1395664" cy="15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10 des librairies Python les plus importantes en Data Science">
            <a:extLst>
              <a:ext uri="{FF2B5EF4-FFF2-40B4-BE49-F238E27FC236}">
                <a16:creationId xmlns:a16="http://schemas.microsoft.com/office/drawing/2014/main" id="{B6BCF2CA-120E-F608-F581-3E78C2E8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340" y="4538362"/>
            <a:ext cx="2680699" cy="153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8706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B3C309-8090-6A4A-1099-E72B80D5A49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909" r="56271" b="-909"/>
          <a:stretch/>
        </p:blipFill>
        <p:spPr>
          <a:xfrm>
            <a:off x="-109834" y="-101600"/>
            <a:ext cx="4135734" cy="708660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C5DDF8-29D1-A531-512E-820FB2D3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1AA06-C37C-1436-A590-F9339620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Launcher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 jeu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La fin du jeu</a:t>
            </a:r>
          </a:p>
        </p:txBody>
      </p:sp>
    </p:spTree>
    <p:extLst>
      <p:ext uri="{BB962C8B-B14F-4D97-AF65-F5344CB8AC3E}">
        <p14:creationId xmlns:p14="http://schemas.microsoft.com/office/powerpoint/2010/main" val="1262086734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fr-FR" sz="3600">
                <a:latin typeface="Bahnschrift SemiBold" panose="020B0502040204020203" pitchFamily="34" charset="0"/>
              </a:rPr>
              <a:t>I. Launcher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213352-C9A3-9070-3973-E591DDD8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9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2050" name="Picture 2" descr="La touche entrée - Icônes ordinateur gratuites">
            <a:extLst>
              <a:ext uri="{FF2B5EF4-FFF2-40B4-BE49-F238E27FC236}">
                <a16:creationId xmlns:a16="http://schemas.microsoft.com/office/drawing/2014/main" id="{6C4B16DC-1C50-1C06-0F2C-CE7EA141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36" y="3731730"/>
            <a:ext cx="72289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eur Stock Click button with hand pointer clicking. Click here web  button. Isolated website hand finger clicking cursor – vector | Adobe Stock">
            <a:extLst>
              <a:ext uri="{FF2B5EF4-FFF2-40B4-BE49-F238E27FC236}">
                <a16:creationId xmlns:a16="http://schemas.microsoft.com/office/drawing/2014/main" id="{C741F31C-0027-7936-A192-C19314F0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88" y="3879692"/>
            <a:ext cx="1022559" cy="6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B112E3-4AF7-F737-EFB6-5FCE0E731891}"/>
              </a:ext>
            </a:extLst>
          </p:cNvPr>
          <p:cNvSpPr txBox="1"/>
          <p:nvPr/>
        </p:nvSpPr>
        <p:spPr>
          <a:xfrm>
            <a:off x="5928583" y="4009659"/>
            <a:ext cx="60939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Lancement du jeu : commande « </a:t>
            </a:r>
            <a:r>
              <a:rPr lang="fr-FR" sz="1800" dirty="0" err="1"/>
              <a:t>py</a:t>
            </a:r>
            <a:r>
              <a:rPr lang="fr-FR" sz="1800" dirty="0"/>
              <a:t> main.py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Librairies os, </a:t>
            </a:r>
            <a:r>
              <a:rPr lang="fr-FR" sz="1800" dirty="0" err="1"/>
              <a:t>subprocess</a:t>
            </a:r>
            <a:r>
              <a:rPr lang="fr-FR" sz="1800" dirty="0"/>
              <a:t>, </a:t>
            </a:r>
            <a:r>
              <a:rPr lang="fr-FR" sz="1800" dirty="0" err="1"/>
              <a:t>tkinter</a:t>
            </a:r>
            <a:r>
              <a:rPr lang="fr-FR" sz="1800" dirty="0"/>
              <a:t>, </a:t>
            </a:r>
            <a:r>
              <a:rPr lang="fr-FR" sz="1800" dirty="0" err="1"/>
              <a:t>pyglet</a:t>
            </a:r>
            <a:r>
              <a:rPr lang="fr-FR" sz="1800" dirty="0"/>
              <a:t>, </a:t>
            </a:r>
            <a:r>
              <a:rPr lang="fr-FR" sz="1800" dirty="0" err="1"/>
              <a:t>pathlib</a:t>
            </a:r>
            <a:r>
              <a:rPr lang="fr-FR" sz="1800" dirty="0"/>
              <a:t> et </a:t>
            </a:r>
            <a:r>
              <a:rPr lang="fr-FR" sz="1800" dirty="0" err="1"/>
              <a:t>pillow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Emploi d’un arrière plan photo Mario Bros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595AC0-22F1-6892-5C9E-F860A3C6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88" y="4756537"/>
            <a:ext cx="742161" cy="8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 site officiel de Super Mario™ – Accueil">
            <a:extLst>
              <a:ext uri="{FF2B5EF4-FFF2-40B4-BE49-F238E27FC236}">
                <a16:creationId xmlns:a16="http://schemas.microsoft.com/office/drawing/2014/main" id="{455B82EB-7E34-C9FC-DBB8-90FDAEC9C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09" y="5500553"/>
            <a:ext cx="500772" cy="11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8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5774E8-9A9D-F9E1-D7C0-DA22898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II. Le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682D5-6A37-C830-98A1-37B8BBD7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13" y="1927872"/>
            <a:ext cx="50921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Inspirations du jeu Doodle Jump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 joueur peut se déplacer sur les axes X et Y (plan 2d). Il peut donc bouger de droite à gauche et sauter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Plateforme initiale : au centre, en bas</a:t>
            </a:r>
          </a:p>
          <a:p>
            <a:pPr marL="0" indent="0">
              <a:buNone/>
            </a:pPr>
            <a:r>
              <a:rPr lang="fr-FR" sz="1800" dirty="0"/>
              <a:t>Plateformes suivantes : aléatoirement</a:t>
            </a:r>
          </a:p>
          <a:p>
            <a:pPr marL="0" indent="0">
              <a:buNone/>
            </a:pPr>
            <a:r>
              <a:rPr lang="fr-FR" sz="1800" dirty="0"/>
              <a:t>Pièces générées aléatoirement sur les plateformes (50% de chances de génération)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Librairies </a:t>
            </a:r>
            <a:r>
              <a:rPr lang="fr-FR" sz="1800" dirty="0" err="1"/>
              <a:t>random</a:t>
            </a:r>
            <a:r>
              <a:rPr lang="fr-FR" sz="1800" dirty="0"/>
              <a:t> et </a:t>
            </a:r>
            <a:r>
              <a:rPr lang="fr-FR" sz="1800" dirty="0" err="1"/>
              <a:t>Pygame</a:t>
            </a:r>
            <a:endParaRPr lang="fr-FR" sz="1800" dirty="0"/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TEST DE Doodle Jump Adventures - L'actu Jeux vidéo Consoles ...">
            <a:extLst>
              <a:ext uri="{FF2B5EF4-FFF2-40B4-BE49-F238E27FC236}">
                <a16:creationId xmlns:a16="http://schemas.microsoft.com/office/drawing/2014/main" id="{9FFDD5F4-B31C-AD43-BC4D-58BB96614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0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Arc 308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dessin humoristique&#10;&#10;Description générée automatiquement">
            <a:extLst>
              <a:ext uri="{FF2B5EF4-FFF2-40B4-BE49-F238E27FC236}">
                <a16:creationId xmlns:a16="http://schemas.microsoft.com/office/drawing/2014/main" id="{0845610D-8C91-BB27-B4C0-4A17CF688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r="28221" b="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84F90B-DCE9-4236-3722-312BC5454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8" y="2613609"/>
            <a:ext cx="788601" cy="788601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DEFC93B-1681-944F-45C0-CDBAC063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31" y="5655269"/>
            <a:ext cx="621140" cy="6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éatoire icône symbole conception illustration 47542260 Art vectoriel chez  Vecteezy">
            <a:extLst>
              <a:ext uri="{FF2B5EF4-FFF2-40B4-BE49-F238E27FC236}">
                <a16:creationId xmlns:a16="http://schemas.microsoft.com/office/drawing/2014/main" id="{0BA3AE52-E8FE-4D59-F04B-83FA872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3949978"/>
            <a:ext cx="926432" cy="9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BC0913-5167-F9FB-B1E5-1E8BC338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III. La fin du jeu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C1A6-DEAD-3F54-7132-6C80B1E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260" y="1883169"/>
            <a:ext cx="49164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/>
              <a:t>If (Sortie d’écran) : </a:t>
            </a:r>
          </a:p>
          <a:p>
            <a:pPr lvl="1"/>
            <a:r>
              <a:rPr lang="fr-FR" sz="1800" dirty="0"/>
              <a:t>« Game Over » sur l’écran </a:t>
            </a:r>
          </a:p>
          <a:p>
            <a:pPr lvl="1"/>
            <a:r>
              <a:rPr lang="fr-FR" sz="1800" dirty="0"/>
              <a:t>« </a:t>
            </a:r>
            <a:r>
              <a:rPr lang="fr-FR" sz="1800" dirty="0" err="1"/>
              <a:t>Please</a:t>
            </a:r>
            <a:r>
              <a:rPr lang="fr-FR" sz="1800" dirty="0"/>
              <a:t> </a:t>
            </a:r>
            <a:r>
              <a:rPr lang="fr-FR" sz="1800" dirty="0" err="1"/>
              <a:t>press</a:t>
            </a:r>
            <a:r>
              <a:rPr lang="fr-FR" sz="1800" dirty="0"/>
              <a:t> Enter to </a:t>
            </a:r>
            <a:r>
              <a:rPr lang="fr-FR" sz="1800" dirty="0" err="1"/>
              <a:t>retry</a:t>
            </a:r>
            <a:r>
              <a:rPr lang="fr-FR" sz="1800" dirty="0"/>
              <a:t> »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If (Compteur dépassé) : </a:t>
            </a:r>
          </a:p>
          <a:p>
            <a:pPr lvl="1"/>
            <a:r>
              <a:rPr lang="fr-FR" sz="1800" dirty="0"/>
              <a:t>« Game Won! »</a:t>
            </a:r>
          </a:p>
          <a:p>
            <a:pPr lvl="1"/>
            <a:r>
              <a:rPr lang="fr-FR" sz="1800" dirty="0"/>
              <a:t>« </a:t>
            </a:r>
            <a:r>
              <a:rPr lang="fr-FR" sz="1800" dirty="0" err="1"/>
              <a:t>Please</a:t>
            </a:r>
            <a:r>
              <a:rPr lang="fr-FR" sz="1800" dirty="0"/>
              <a:t> </a:t>
            </a:r>
            <a:r>
              <a:rPr lang="fr-FR" sz="1800" dirty="0" err="1"/>
              <a:t>press</a:t>
            </a:r>
            <a:r>
              <a:rPr lang="fr-FR" sz="1800" dirty="0"/>
              <a:t> Enter to </a:t>
            </a:r>
            <a:r>
              <a:rPr lang="fr-FR" sz="1800" dirty="0" err="1"/>
              <a:t>retry</a:t>
            </a:r>
            <a:r>
              <a:rPr lang="fr-FR" sz="1800" dirty="0"/>
              <a:t> ».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If (ESC) :</a:t>
            </a:r>
          </a:p>
          <a:p>
            <a:pPr lvl="1"/>
            <a:r>
              <a:rPr lang="fr-FR" sz="1400" dirty="0"/>
              <a:t>Relance automatiquement le launcher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Nouvelle instance de jeu</a:t>
            </a:r>
          </a:p>
          <a:p>
            <a:pPr marL="0" indent="0">
              <a:buNone/>
            </a:pPr>
            <a:r>
              <a:rPr lang="fr-FR" sz="1800" dirty="0"/>
              <a:t>Suppression de l’instance actuelle</a:t>
            </a:r>
          </a:p>
          <a:p>
            <a:endParaRPr lang="fr-FR" sz="1800" dirty="0"/>
          </a:p>
        </p:txBody>
      </p:sp>
      <p:sp>
        <p:nvSpPr>
          <p:cNvPr id="4117" name="Oval 410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282 Game Over Video Games Stock Videos, Footage, &amp; 4K Video Clips - Getty  Images">
            <a:extLst>
              <a:ext uri="{FF2B5EF4-FFF2-40B4-BE49-F238E27FC236}">
                <a16:creationId xmlns:a16="http://schemas.microsoft.com/office/drawing/2014/main" id="{A5BCEB59-17FF-CB3B-7465-275922E6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4" r="21341" b="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Arc 411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0" name="Picture 4" descr="4,000+ Video Game Win Screen Stock Videos and Royalty-Free Footage - iStock  | Video game coin">
            <a:extLst>
              <a:ext uri="{FF2B5EF4-FFF2-40B4-BE49-F238E27FC236}">
                <a16:creationId xmlns:a16="http://schemas.microsoft.com/office/drawing/2014/main" id="{3F9BDD52-7CC2-BFF6-F3ED-F2FD2521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7524" b="-4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990+ Touche échap Photos, taleaux et images libre de droits - iStock">
            <a:extLst>
              <a:ext uri="{FF2B5EF4-FFF2-40B4-BE49-F238E27FC236}">
                <a16:creationId xmlns:a16="http://schemas.microsoft.com/office/drawing/2014/main" id="{3C8C7185-67CA-0789-569C-221AFA87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3" y="4346113"/>
            <a:ext cx="969545" cy="89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8D6683-D5A3-F799-DE65-CFC075D4D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88" y="3152593"/>
            <a:ext cx="563934" cy="658373"/>
          </a:xfrm>
          <a:prstGeom prst="rect">
            <a:avLst/>
          </a:prstGeom>
        </p:spPr>
      </p:pic>
      <p:pic>
        <p:nvPicPr>
          <p:cNvPr id="4104" name="Picture 8" descr="vecteur de signe de sortie. symbole de sortie. fond d'écran. 16188837 Art  vectoriel chez Vecteezy">
            <a:extLst>
              <a:ext uri="{FF2B5EF4-FFF2-40B4-BE49-F238E27FC236}">
                <a16:creationId xmlns:a16="http://schemas.microsoft.com/office/drawing/2014/main" id="{BF770291-9F4C-BDE3-E084-E30E4328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0" y="1765465"/>
            <a:ext cx="939677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omprendre la définition algorithme avec des exemple d'algorithme">
            <a:extLst>
              <a:ext uri="{FF2B5EF4-FFF2-40B4-BE49-F238E27FC236}">
                <a16:creationId xmlns:a16="http://schemas.microsoft.com/office/drawing/2014/main" id="{C7DDAA58-EE84-80C9-56EE-877C48A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3" y="5465041"/>
            <a:ext cx="969545" cy="9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9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es différentes méthodes pédagogiques à connaître">
            <a:extLst>
              <a:ext uri="{FF2B5EF4-FFF2-40B4-BE49-F238E27FC236}">
                <a16:creationId xmlns:a16="http://schemas.microsoft.com/office/drawing/2014/main" id="{F119B823-568B-4102-8EC4-C78D115F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r="2022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7A83-DF37-5741-E9D7-479AA3F7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527" y="15132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Bahnschrift SemiBold" panose="020B0502040204020203" pitchFamily="34" charset="0"/>
              </a:rPr>
              <a:t>Nos méthodes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A6FD-4474-2BFE-4B68-BAE1C903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9147" y="1952938"/>
            <a:ext cx="3372852" cy="440866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b="1" dirty="0" err="1"/>
              <a:t>Github</a:t>
            </a:r>
            <a:r>
              <a:rPr lang="fr-FR" sz="2000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dirty="0" err="1"/>
              <a:t>VSCode</a:t>
            </a:r>
            <a:br>
              <a:rPr lang="fr-FR" sz="2000" b="1" dirty="0"/>
            </a:br>
            <a:endParaRPr lang="fr-F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dirty="0"/>
              <a:t>WhatsApp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Cahier des </a:t>
            </a:r>
          </a:p>
          <a:p>
            <a:pPr marL="0" indent="0">
              <a:buNone/>
            </a:pPr>
            <a:r>
              <a:rPr lang="fr-FR" sz="2000" b="1" dirty="0"/>
              <a:t>charges</a:t>
            </a:r>
          </a:p>
        </p:txBody>
      </p:sp>
      <p:pic>
        <p:nvPicPr>
          <p:cNvPr id="5124" name="Picture 4" descr="GitHub">
            <a:extLst>
              <a:ext uri="{FF2B5EF4-FFF2-40B4-BE49-F238E27FC236}">
                <a16:creationId xmlns:a16="http://schemas.microsoft.com/office/drawing/2014/main" id="{6E1BF06C-6BA2-25C1-9642-AD1E4191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73" y="1783775"/>
            <a:ext cx="893096" cy="8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— Wikipédia">
            <a:extLst>
              <a:ext uri="{FF2B5EF4-FFF2-40B4-BE49-F238E27FC236}">
                <a16:creationId xmlns:a16="http://schemas.microsoft.com/office/drawing/2014/main" id="{E13A89E1-CB77-FC1F-2B46-B661A540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33" y="2831440"/>
            <a:ext cx="715880" cy="71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sApp — Wikipédia">
            <a:extLst>
              <a:ext uri="{FF2B5EF4-FFF2-40B4-BE49-F238E27FC236}">
                <a16:creationId xmlns:a16="http://schemas.microsoft.com/office/drawing/2014/main" id="{F971666E-27FF-00E3-6D19-5E5F3DEC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33" y="3716484"/>
            <a:ext cx="886409" cy="8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ahier des charges : ce qu'il faut savoir - myFlow">
            <a:extLst>
              <a:ext uri="{FF2B5EF4-FFF2-40B4-BE49-F238E27FC236}">
                <a16:creationId xmlns:a16="http://schemas.microsoft.com/office/drawing/2014/main" id="{7447F933-7568-9233-F464-E85C61FC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73" y="4966664"/>
            <a:ext cx="1564105" cy="156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7EF7E-0466-5A98-0C7A-042B32C2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Merci pour votre écoute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6B6D2D-8C39-3CC2-56E4-307E6FBA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89" r="1047" b="1"/>
          <a:stretch/>
        </p:blipFill>
        <p:spPr>
          <a:xfrm>
            <a:off x="20" y="10"/>
            <a:ext cx="12191980" cy="50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217</Words>
  <Application>Microsoft Office PowerPoint</Application>
  <PresentationFormat>Grand écran</PresentationFormat>
  <Paragraphs>62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SemiBold</vt:lpstr>
      <vt:lpstr>Calibri</vt:lpstr>
      <vt:lpstr>Calibri Light</vt:lpstr>
      <vt:lpstr>Thème Office</vt:lpstr>
      <vt:lpstr>PLATFORMER</vt:lpstr>
      <vt:lpstr>Introduction</vt:lpstr>
      <vt:lpstr>Sommaire</vt:lpstr>
      <vt:lpstr>I. Launcher</vt:lpstr>
      <vt:lpstr>II. Le jeu</vt:lpstr>
      <vt:lpstr>III. La fin du jeu</vt:lpstr>
      <vt:lpstr>Nos méthodes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</dc:title>
  <dc:creator>Alaric, REMY</dc:creator>
  <cp:lastModifiedBy>Jerome BORDIER</cp:lastModifiedBy>
  <cp:revision>6</cp:revision>
  <dcterms:created xsi:type="dcterms:W3CDTF">2024-12-16T10:12:13Z</dcterms:created>
  <dcterms:modified xsi:type="dcterms:W3CDTF">2024-12-17T09:28:53Z</dcterms:modified>
</cp:coreProperties>
</file>