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E353-E6C2-4D0F-8CF9-E58C49A390D6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055A-9C8A-4ACA-9DD9-92E4F71E0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6628" y="0"/>
            <a:ext cx="1838605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PLATFORMER</a:t>
            </a:r>
            <a:endParaRPr lang="fr-FR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Bahnschrift" panose="020B0502040204020203" pitchFamily="34" charset="0"/>
              </a:rPr>
              <a:t>Par Eliot BORDIER, Alaric REMY et Robin TEXIER</a:t>
            </a:r>
            <a:endParaRPr lang="fr-F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239274" y="-1053138"/>
            <a:ext cx="14670547" cy="89642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Launcher</a:t>
            </a:r>
            <a:endParaRPr lang="fr-FR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Exécute la commande « </a:t>
            </a:r>
            <a:r>
              <a:rPr lang="fr-FR" dirty="0" err="1" smtClean="0">
                <a:solidFill>
                  <a:schemeClr val="bg1"/>
                </a:solidFill>
              </a:rPr>
              <a:t>py</a:t>
            </a:r>
            <a:r>
              <a:rPr lang="fr-FR" dirty="0" smtClean="0">
                <a:solidFill>
                  <a:schemeClr val="bg1"/>
                </a:solidFill>
              </a:rPr>
              <a:t> main.py » (Lancement du jeu) lors d’un clic ou d’une pression sur la touche entrée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Utilisation des librairies os, </a:t>
            </a:r>
            <a:r>
              <a:rPr lang="fr-FR" dirty="0" err="1" smtClean="0">
                <a:solidFill>
                  <a:schemeClr val="bg1"/>
                </a:solidFill>
              </a:rPr>
              <a:t>subprocess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tkinter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pyglet</a:t>
            </a:r>
            <a:r>
              <a:rPr lang="fr-FR" dirty="0" smtClean="0">
                <a:solidFill>
                  <a:schemeClr val="bg1"/>
                </a:solidFill>
              </a:rPr>
              <a:t>, </a:t>
            </a:r>
            <a:r>
              <a:rPr lang="fr-FR" dirty="0" err="1" smtClean="0">
                <a:solidFill>
                  <a:schemeClr val="bg1"/>
                </a:solidFill>
              </a:rPr>
              <a:t>pathlib</a:t>
            </a:r>
            <a:r>
              <a:rPr lang="fr-FR" dirty="0" smtClean="0">
                <a:solidFill>
                  <a:schemeClr val="bg1"/>
                </a:solidFill>
              </a:rPr>
              <a:t> et </a:t>
            </a:r>
            <a:r>
              <a:rPr lang="fr-FR" dirty="0" err="1" smtClean="0">
                <a:solidFill>
                  <a:schemeClr val="bg1"/>
                </a:solidFill>
              </a:rPr>
              <a:t>pillow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Emploi d’un arrière plan photo (Mario </a:t>
            </a:r>
            <a:r>
              <a:rPr lang="fr-FR" dirty="0" err="1" smtClean="0">
                <a:solidFill>
                  <a:schemeClr val="bg1"/>
                </a:solidFill>
              </a:rPr>
              <a:t>Bros</a:t>
            </a:r>
            <a:r>
              <a:rPr lang="fr-FR" dirty="0" smtClean="0">
                <a:solidFill>
                  <a:schemeClr val="bg1"/>
                </a:solidFill>
              </a:rPr>
              <a:t>) pour rendre le </a:t>
            </a:r>
            <a:r>
              <a:rPr lang="fr-FR" dirty="0" err="1" smtClean="0">
                <a:solidFill>
                  <a:schemeClr val="bg1"/>
                </a:solidFill>
              </a:rPr>
              <a:t>launcher</a:t>
            </a:r>
            <a:r>
              <a:rPr lang="fr-FR" dirty="0" smtClean="0">
                <a:solidFill>
                  <a:schemeClr val="bg1"/>
                </a:solidFill>
              </a:rPr>
              <a:t> plaisant à l’œil.</a:t>
            </a:r>
          </a:p>
        </p:txBody>
      </p:sp>
    </p:spTree>
    <p:extLst>
      <p:ext uri="{BB962C8B-B14F-4D97-AF65-F5344CB8AC3E}">
        <p14:creationId xmlns:p14="http://schemas.microsoft.com/office/powerpoint/2010/main" val="1221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Thème Office</vt:lpstr>
      <vt:lpstr>PLATFORMER</vt:lpstr>
      <vt:lpstr>Launcher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Alaric, REMY</dc:creator>
  <cp:lastModifiedBy>Alaric, REMY</cp:lastModifiedBy>
  <cp:revision>2</cp:revision>
  <dcterms:created xsi:type="dcterms:W3CDTF">2024-12-16T10:12:13Z</dcterms:created>
  <dcterms:modified xsi:type="dcterms:W3CDTF">2024-12-16T10:25:40Z</dcterms:modified>
</cp:coreProperties>
</file>