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A"/>
    <a:srgbClr val="AFFFFF"/>
    <a:srgbClr val="66FF33"/>
    <a:srgbClr val="EAC5AD"/>
    <a:srgbClr val="FD6FFD"/>
    <a:srgbClr val="FD6E03"/>
    <a:srgbClr val="EC7207"/>
    <a:srgbClr val="0560F7"/>
    <a:srgbClr val="035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9855A-5CC6-D644-1426-79E66607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65868-5089-9DFD-B4CC-85A9E1584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23C55-E471-078C-E73E-94807B12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25B30-C830-3AD3-7216-B8E46A66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355E3-300B-FE33-2BEE-4D96909B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1F474-9395-FB2E-2B1C-CE97412C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E753EB-723B-139A-65D9-2DE981DC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CEE06-1942-E208-FC86-4033F6B7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7A44E8-5797-4C4D-44AC-B64083DA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58AFC-88E1-224F-793F-D176CED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381F9C-6F75-AC1A-1751-FCE33C21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99FD97-35B0-B09F-5B1C-376ECE078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1C137-9DCA-46A7-3B87-5029F8E6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6B481-9DDA-C67E-A9A4-B3642E28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627DA-4388-3547-0732-E8D2854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0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D372C-E2F6-23F7-DED2-5C47CBAA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BECDE-C5F2-141B-CFF2-17B15B6D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FE261-C040-411F-3675-E234AB44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3D96B3-9726-144A-6A1F-E36652CC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748AD-6A19-3838-0341-C0AC3EE5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B1DC5-3522-2E50-93EE-CAAD4CEB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C658E-E8F5-3D17-80C0-38761EE0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9F124B-F6FE-42F8-1F5E-17B241E0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437B1-B19D-16ED-5E12-B3255C58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AD218-6525-8934-1D94-53852622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5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CBF47-6BD5-6406-B79C-2A4947E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9B454-294D-B69D-E48A-6C89435F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B6F10-53D8-4D81-79F8-D525A6BD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8260F-11AF-BFB3-AFBE-35818B2C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4C3F6F-FFD0-8513-F2B6-49AAF19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CFB80-78AF-F189-47A6-9E9FAC0B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4A1BE-D468-D8E8-F311-ADFB322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6430C-0ED5-1FC8-C0D5-1DC2D144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AC608-4A76-940B-72A7-9019155CA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06B412-5BFA-099F-E103-6DFF3D683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8347E-4973-1B82-C9F4-7783A1AA8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D9B36A-0FA4-EB71-3970-925285D0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0451EF-33B4-CF03-F0AE-23DE6A0F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B6E990-ECCA-BC6D-1AFD-403ACB8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0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F6864-0F95-27DD-5535-A0C61F7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058A8D-03E8-A42F-0E15-D56AD3FB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612E4B-DBE3-1ED7-F1E7-79E59F06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A1BA57-AEB7-8900-2EAA-ADCFE0ED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0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AA7B83-87EB-E7DE-C1B5-898CC1F6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98B4E5-21AA-EA73-342D-EE58E02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4B949-0165-4758-44DB-AD4CAF0E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01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559D1-DB67-5FC2-B258-14FFCF3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ABAB6-10E0-50D8-6C45-619648E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95B5D-9FAA-38F4-5F80-5A39919E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322B80-D7F8-99B5-977E-5958257D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652BBC-A9B4-A10E-5409-702EF3C4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A8668-097A-B5C9-8E8F-0626F84E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2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93A7-955C-94C0-FB25-EC3A3227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11C2C3-2510-3800-5099-DF4A7F188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EF5A6-3C6A-0C53-0690-03BECB65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DC339D-C690-6A14-3C5B-8F77B366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7565F9-95F7-C4C7-EEEE-1E2A86BC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B5D179-CCCF-3690-16F4-12EAE24F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11A36A-CFAC-D970-57A0-7378AC5C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9E3B1-1A62-0E86-6B0F-2488F8B0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89CD-2B0E-FFB3-555E-1C280701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CA9C-53BA-4D99-BB6A-92DF914665BE}" type="datetimeFigureOut">
              <a:rPr lang="fr-FR" smtClean="0"/>
              <a:t>28/01/2024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C88D9-824B-26E3-1834-3BB987FC3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8CFFC-72F4-58F0-4E1C-66B8DF482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40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audi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4"/><Relationship Id="rId1" Type="http://schemas.microsoft.com/office/2007/relationships/media" Target="../media/media10.mp4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audio" Target="../media/media11.mp4"/><Relationship Id="rId7" Type="http://schemas.openxmlformats.org/officeDocument/2006/relationships/image" Target="../media/image17.png"/><Relationship Id="rId2" Type="http://schemas.microsoft.com/office/2007/relationships/media" Target="../media/media11.mp4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6.jpg"/><Relationship Id="rId10" Type="http://schemas.openxmlformats.org/officeDocument/2006/relationships/image" Target="../media/image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3.mp4"/><Relationship Id="rId7" Type="http://schemas.openxmlformats.org/officeDocument/2006/relationships/image" Target="../media/image6.jpg"/><Relationship Id="rId2" Type="http://schemas.microsoft.com/office/2007/relationships/media" Target="../media/media3.mp4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audio" Target="../media/media4.mp4"/><Relationship Id="rId7" Type="http://schemas.openxmlformats.org/officeDocument/2006/relationships/image" Target="../media/image10.png"/><Relationship Id="rId2" Type="http://schemas.microsoft.com/office/2007/relationships/media" Target="../media/media4.mp4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6.jpg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.xml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jpg"/><Relationship Id="rId2" Type="http://schemas.openxmlformats.org/officeDocument/2006/relationships/audio" Target="../media/media5.mp4"/><Relationship Id="rId1" Type="http://schemas.microsoft.com/office/2007/relationships/media" Target="../media/media5.mp4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6.mp4"/><Relationship Id="rId7" Type="http://schemas.openxmlformats.org/officeDocument/2006/relationships/image" Target="../media/image15.png"/><Relationship Id="rId2" Type="http://schemas.microsoft.com/office/2007/relationships/media" Target="../media/media6.mp4"/><Relationship Id="rId1" Type="http://schemas.openxmlformats.org/officeDocument/2006/relationships/tags" Target="../tags/tag3.xml"/><Relationship Id="rId6" Type="http://schemas.openxmlformats.org/officeDocument/2006/relationships/image" Target="../media/image1.JPG"/><Relationship Id="rId5" Type="http://schemas.openxmlformats.org/officeDocument/2006/relationships/image" Target="../media/image6.jp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audio" Target="../media/media7.mp4"/><Relationship Id="rId7" Type="http://schemas.openxmlformats.org/officeDocument/2006/relationships/image" Target="../media/image3.JPG"/><Relationship Id="rId2" Type="http://schemas.microsoft.com/office/2007/relationships/media" Target="../media/media7.mp4"/><Relationship Id="rId1" Type="http://schemas.openxmlformats.org/officeDocument/2006/relationships/tags" Target="../tags/tag4.xml"/><Relationship Id="rId6" Type="http://schemas.openxmlformats.org/officeDocument/2006/relationships/image" Target="../media/image5.JPG"/><Relationship Id="rId5" Type="http://schemas.openxmlformats.org/officeDocument/2006/relationships/image" Target="../media/image6.jp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8.mp4"/><Relationship Id="rId7" Type="http://schemas.openxmlformats.org/officeDocument/2006/relationships/image" Target="../media/image4.JPG"/><Relationship Id="rId2" Type="http://schemas.microsoft.com/office/2007/relationships/media" Target="../media/media8.mp4"/><Relationship Id="rId1" Type="http://schemas.openxmlformats.org/officeDocument/2006/relationships/tags" Target="../tags/tag5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p4"/><Relationship Id="rId7" Type="http://schemas.openxmlformats.org/officeDocument/2006/relationships/image" Target="../media/image7.png"/><Relationship Id="rId2" Type="http://schemas.microsoft.com/office/2007/relationships/media" Target="../media/media9.mp4"/><Relationship Id="rId1" Type="http://schemas.openxmlformats.org/officeDocument/2006/relationships/tags" Target="../tags/tag6.xml"/><Relationship Id="rId6" Type="http://schemas.openxmlformats.org/officeDocument/2006/relationships/image" Target="../media/image1.JPG"/><Relationship Id="rId5" Type="http://schemas.openxmlformats.org/officeDocument/2006/relationships/image" Target="../media/image6.jp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43659F1F-F6E0-992A-A175-09D29AE110F9}"/>
              </a:ext>
            </a:extLst>
          </p:cNvPr>
          <p:cNvGrpSpPr/>
          <p:nvPr/>
        </p:nvGrpSpPr>
        <p:grpSpPr>
          <a:xfrm>
            <a:off x="0" y="4522121"/>
            <a:ext cx="3498318" cy="2335879"/>
            <a:chOff x="-16544" y="2313380"/>
            <a:chExt cx="3498318" cy="2335879"/>
          </a:xfrm>
        </p:grpSpPr>
        <p:pic>
          <p:nvPicPr>
            <p:cNvPr id="17" name="Image 16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01EBFB93-82F5-5EC4-5939-B9BC7B663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462" y="3477239"/>
              <a:ext cx="1188312" cy="1171575"/>
            </a:xfrm>
            <a:prstGeom prst="rect">
              <a:avLst/>
            </a:prstGeom>
          </p:spPr>
        </p:pic>
        <p:pic>
          <p:nvPicPr>
            <p:cNvPr id="18" name="Image 17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DB2B7C9E-734E-5D97-D17E-F8FAB4C6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87" y="3477683"/>
              <a:ext cx="1188312" cy="1171575"/>
            </a:xfrm>
            <a:prstGeom prst="rect">
              <a:avLst/>
            </a:prstGeom>
          </p:spPr>
        </p:pic>
        <p:pic>
          <p:nvPicPr>
            <p:cNvPr id="19" name="Image 18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5A9F655B-F845-9B1A-B26B-F231AA14D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44" y="3477684"/>
              <a:ext cx="1188312" cy="1171575"/>
            </a:xfrm>
            <a:prstGeom prst="rect">
              <a:avLst/>
            </a:prstGeom>
          </p:spPr>
        </p:pic>
        <p:pic>
          <p:nvPicPr>
            <p:cNvPr id="20" name="Image 19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C445E750-5C3C-7EA8-6128-1DF3170A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250" y="2313380"/>
              <a:ext cx="1188312" cy="1171575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FE45CF4-3A2C-4FFF-9B98-7A561CC20CD4}"/>
              </a:ext>
            </a:extLst>
          </p:cNvPr>
          <p:cNvGrpSpPr/>
          <p:nvPr/>
        </p:nvGrpSpPr>
        <p:grpSpPr>
          <a:xfrm>
            <a:off x="2342419" y="4535967"/>
            <a:ext cx="3481115" cy="2378125"/>
            <a:chOff x="2342419" y="4535967"/>
            <a:chExt cx="3481115" cy="2378125"/>
          </a:xfrm>
        </p:grpSpPr>
        <p:pic>
          <p:nvPicPr>
            <p:cNvPr id="9" name="Image 8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00712797-7986-03AC-87A8-3C2138E9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7"/>
              <a:ext cx="1154839" cy="1188312"/>
            </a:xfrm>
            <a:prstGeom prst="rect">
              <a:avLst/>
            </a:prstGeom>
          </p:spPr>
        </p:pic>
        <p:pic>
          <p:nvPicPr>
            <p:cNvPr id="22" name="Image 21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AC8EF83F-3119-69A0-D1D9-B9A30DFC8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26" y="5669243"/>
              <a:ext cx="1154839" cy="1188312"/>
            </a:xfrm>
            <a:prstGeom prst="rect">
              <a:avLst/>
            </a:prstGeom>
          </p:spPr>
        </p:pic>
        <p:pic>
          <p:nvPicPr>
            <p:cNvPr id="23" name="Image 22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B5BE696C-FC0B-EE28-DC2C-D0210505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815" y="4535967"/>
              <a:ext cx="1154839" cy="1188312"/>
            </a:xfrm>
            <a:prstGeom prst="rect">
              <a:avLst/>
            </a:prstGeom>
          </p:spPr>
        </p:pic>
        <p:pic>
          <p:nvPicPr>
            <p:cNvPr id="24" name="Image 2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A98F690E-E1C1-5A9E-FC75-4CEDE9EF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695" y="5725780"/>
              <a:ext cx="1154839" cy="1188312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9DBEE17-B72C-69AF-75C9-CAD021E7388D}"/>
              </a:ext>
            </a:extLst>
          </p:cNvPr>
          <p:cNvGrpSpPr/>
          <p:nvPr/>
        </p:nvGrpSpPr>
        <p:grpSpPr>
          <a:xfrm>
            <a:off x="-4742" y="1022393"/>
            <a:ext cx="1192553" cy="4728492"/>
            <a:chOff x="-4241" y="968094"/>
            <a:chExt cx="1192553" cy="4728492"/>
          </a:xfrm>
        </p:grpSpPr>
        <p:pic>
          <p:nvPicPr>
            <p:cNvPr id="13" name="Image 1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ED90A1E-48BC-263D-CF5B-17FC823BD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25" name="Image 2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6E9E9DD-3F41-228C-928C-FAB56A86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26" name="Image 2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D9169CC-0949-F4A7-2B3B-27F35C5E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27" name="Image 2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8F2F181-5983-C7C8-A608-21CDDCCD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E7D7DE2-439C-1DF1-7807-62B8D9E3FDA1}"/>
              </a:ext>
            </a:extLst>
          </p:cNvPr>
          <p:cNvGrpSpPr/>
          <p:nvPr/>
        </p:nvGrpSpPr>
        <p:grpSpPr>
          <a:xfrm>
            <a:off x="5823534" y="4561072"/>
            <a:ext cx="2323425" cy="2327915"/>
            <a:chOff x="5823534" y="4561072"/>
            <a:chExt cx="2323425" cy="2327915"/>
          </a:xfrm>
        </p:grpSpPr>
        <p:pic>
          <p:nvPicPr>
            <p:cNvPr id="7" name="Image 6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A91DB5B8-0C1A-1CD0-73D1-B7F19A73C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4" y="4572679"/>
              <a:ext cx="1154839" cy="1138102"/>
            </a:xfrm>
            <a:prstGeom prst="rect">
              <a:avLst/>
            </a:prstGeom>
          </p:spPr>
        </p:pic>
        <p:pic>
          <p:nvPicPr>
            <p:cNvPr id="28" name="Image 27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69FD6873-9FA0-A5B3-470D-91A3744DE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8" y="5750885"/>
              <a:ext cx="1154839" cy="1138102"/>
            </a:xfrm>
            <a:prstGeom prst="rect">
              <a:avLst/>
            </a:prstGeom>
          </p:spPr>
        </p:pic>
        <p:pic>
          <p:nvPicPr>
            <p:cNvPr id="29" name="Image 2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FC7216C1-E8A2-019F-B19B-ADDEBDAE7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77" y="5719453"/>
              <a:ext cx="1154839" cy="1138102"/>
            </a:xfrm>
            <a:prstGeom prst="rect">
              <a:avLst/>
            </a:prstGeom>
          </p:spPr>
        </p:pic>
        <p:pic>
          <p:nvPicPr>
            <p:cNvPr id="30" name="Image 29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570B38BD-9D2D-5FD1-B5BB-794668CD5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0" y="4561072"/>
              <a:ext cx="1154839" cy="1138102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43E9DC6-9D7F-CF79-0C9A-FAA200B81C70}"/>
              </a:ext>
            </a:extLst>
          </p:cNvPr>
          <p:cNvGrpSpPr/>
          <p:nvPr/>
        </p:nvGrpSpPr>
        <p:grpSpPr>
          <a:xfrm>
            <a:off x="9837164" y="3372412"/>
            <a:ext cx="2355567" cy="3470993"/>
            <a:chOff x="9837164" y="3372412"/>
            <a:chExt cx="2355567" cy="3470993"/>
          </a:xfrm>
        </p:grpSpPr>
        <p:pic>
          <p:nvPicPr>
            <p:cNvPr id="11" name="Image 10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4EF47903-DD8D-8FE0-0425-94C9ADA6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4" y="5671830"/>
              <a:ext cx="1171575" cy="1171575"/>
            </a:xfrm>
            <a:prstGeom prst="rect">
              <a:avLst/>
            </a:prstGeom>
          </p:spPr>
        </p:pic>
        <p:pic>
          <p:nvPicPr>
            <p:cNvPr id="31" name="Image 30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17499208-A96A-17EC-223A-7E4C57597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4" y="4507754"/>
              <a:ext cx="1171575" cy="1171575"/>
            </a:xfrm>
            <a:prstGeom prst="rect">
              <a:avLst/>
            </a:prstGeom>
          </p:spPr>
        </p:pic>
        <p:pic>
          <p:nvPicPr>
            <p:cNvPr id="32" name="Image 31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4F7BF2E3-7370-580D-6C7F-F8CF0396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1" y="4522121"/>
              <a:ext cx="1171575" cy="1171575"/>
            </a:xfrm>
            <a:prstGeom prst="rect">
              <a:avLst/>
            </a:prstGeom>
          </p:spPr>
        </p:pic>
        <p:pic>
          <p:nvPicPr>
            <p:cNvPr id="33" name="Image 32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51907FFD-46CB-47C8-4285-2C88B49F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156" y="3372412"/>
              <a:ext cx="1171575" cy="1171575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3D9F390-E1D6-DA91-5DAD-F2A5798BB977}"/>
              </a:ext>
            </a:extLst>
          </p:cNvPr>
          <p:cNvGrpSpPr/>
          <p:nvPr/>
        </p:nvGrpSpPr>
        <p:grpSpPr>
          <a:xfrm>
            <a:off x="9813581" y="1001567"/>
            <a:ext cx="2350747" cy="3540745"/>
            <a:chOff x="9813581" y="1001567"/>
            <a:chExt cx="2350747" cy="3540745"/>
          </a:xfrm>
        </p:grpSpPr>
        <p:pic>
          <p:nvPicPr>
            <p:cNvPr id="34" name="Image 3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0ABDD8B-1487-3EE9-FD5D-626E9C316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3" y="2175537"/>
              <a:ext cx="1171575" cy="1171575"/>
            </a:xfrm>
            <a:prstGeom prst="rect">
              <a:avLst/>
            </a:prstGeom>
          </p:spPr>
        </p:pic>
        <p:pic>
          <p:nvPicPr>
            <p:cNvPr id="35" name="Image 3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9D9116FE-3891-E767-D7D0-8C3574C64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575" cy="1171575"/>
            </a:xfrm>
            <a:prstGeom prst="rect">
              <a:avLst/>
            </a:prstGeom>
          </p:spPr>
        </p:pic>
        <p:pic>
          <p:nvPicPr>
            <p:cNvPr id="36" name="Image 3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9D2C1406-F142-2A45-C853-DBA412848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60" y="2181445"/>
              <a:ext cx="1171575" cy="1171575"/>
            </a:xfrm>
            <a:prstGeom prst="rect">
              <a:avLst/>
            </a:prstGeom>
          </p:spPr>
        </p:pic>
        <p:pic>
          <p:nvPicPr>
            <p:cNvPr id="38" name="Image 37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513CB10-8C49-470C-A820-743269CEF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0" y="3370737"/>
              <a:ext cx="1171575" cy="1171575"/>
            </a:xfrm>
            <a:prstGeom prst="rect">
              <a:avLst/>
            </a:prstGeom>
          </p:spPr>
        </p:pic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790278FE-A3B2-6602-2BF5-25313BEAA8DC}"/>
              </a:ext>
            </a:extLst>
          </p:cNvPr>
          <p:cNvSpPr txBox="1"/>
          <p:nvPr/>
        </p:nvSpPr>
        <p:spPr>
          <a:xfrm>
            <a:off x="2833729" y="1089679"/>
            <a:ext cx="65245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TETRIS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E15B4BD-26AF-3721-143A-B0247C31F7FC}"/>
              </a:ext>
            </a:extLst>
          </p:cNvPr>
          <p:cNvSpPr txBox="1"/>
          <p:nvPr/>
        </p:nvSpPr>
        <p:spPr>
          <a:xfrm>
            <a:off x="2894643" y="3412117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 JEU DE TIMOTHEE, JULIAN, HUGO, ANNA ET OCTAVE</a:t>
            </a:r>
          </a:p>
        </p:txBody>
      </p:sp>
      <p:pic>
        <p:nvPicPr>
          <p:cNvPr id="47" name="Image 46">
            <a:hlinkClick r:id="" action="ppaction://media"/>
            <a:extLst>
              <a:ext uri="{FF2B5EF4-FFF2-40B4-BE49-F238E27FC236}">
                <a16:creationId xmlns:a16="http://schemas.microsoft.com/office/drawing/2014/main" id="{C167BFB6-F744-FC43-1B5F-7E143C6712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2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91"/>
    </mc:Choice>
    <mc:Fallback>
      <p:transition spd="slow" advTm="73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SUPPRESSION DE LIGNE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pPr marL="0" indent="0" algn="ctr">
              <a:buNone/>
            </a:pPr>
            <a:r>
              <a:rPr lang="fr-FR" sz="96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</a:t>
            </a:r>
          </a:p>
        </p:txBody>
      </p:sp>
      <p:pic>
        <p:nvPicPr>
          <p:cNvPr id="3" name="Image 2">
            <a:hlinkClick r:id="" action="ppaction://media"/>
            <a:extLst>
              <a:ext uri="{FF2B5EF4-FFF2-40B4-BE49-F238E27FC236}">
                <a16:creationId xmlns:a16="http://schemas.microsoft.com/office/drawing/2014/main" id="{B4B557A4-3B7F-AA65-01E8-02B2BEA2ED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6382"/>
      </p:ext>
    </p:extLst>
  </p:cSld>
  <p:clrMapOvr>
    <a:masterClrMapping/>
  </p:clrMapOvr>
  <p:transition spd="slow" advTm="1699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POUR LANCER LE JEU AVEC :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LES REGLES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PSEUDO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PAUSE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BOUTON QUITTER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FENETRE DE JEU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ADAPTABLE EN FONCTION DES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APPAREILS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SCORE AVEC CLASSEMENT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MENUS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0588A8-AC31-BDF7-6FFE-D143E1B5C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095" y="1757531"/>
            <a:ext cx="3658038" cy="50621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5558424-D684-B99C-282B-667F1E4AC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128" y="2971785"/>
            <a:ext cx="3041806" cy="5588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6F5092-C4DB-6E56-667F-B4F3BDE4D8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4133" y="1817986"/>
            <a:ext cx="1799791" cy="59055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3AB132-823C-5A23-7622-D3EBD07FAB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19178" y="2416182"/>
            <a:ext cx="1541662" cy="4441818"/>
          </a:xfrm>
          <a:prstGeom prst="rect">
            <a:avLst/>
          </a:prstGeom>
        </p:spPr>
      </p:pic>
      <p:pic>
        <p:nvPicPr>
          <p:cNvPr id="12" name="Image 11">
            <a:hlinkClick r:id="" action="ppaction://media"/>
            <a:extLst>
              <a:ext uri="{FF2B5EF4-FFF2-40B4-BE49-F238E27FC236}">
                <a16:creationId xmlns:a16="http://schemas.microsoft.com/office/drawing/2014/main" id="{7CFEFECA-5A51-9531-2034-F47D9C10C4C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477500" y="5143500"/>
            <a:ext cx="1714500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27857"/>
      </p:ext>
    </p:extLst>
  </p:cSld>
  <p:clrMapOvr>
    <a:masterClrMapping/>
  </p:clrMapOvr>
  <p:transition spd="slow" advTm="11246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764DBA2E-6D32-F066-AAB0-9D070F48653B}"/>
              </a:ext>
            </a:extLst>
          </p:cNvPr>
          <p:cNvGrpSpPr/>
          <p:nvPr/>
        </p:nvGrpSpPr>
        <p:grpSpPr>
          <a:xfrm>
            <a:off x="-991194" y="12687"/>
            <a:ext cx="7106622" cy="1767731"/>
            <a:chOff x="0" y="32740"/>
            <a:chExt cx="7106622" cy="1767731"/>
          </a:xfrm>
        </p:grpSpPr>
        <p:pic>
          <p:nvPicPr>
            <p:cNvPr id="11" name="Image 1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F19F442-A1B0-BD17-E80D-41E1B82E3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12" name="Image 11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07BF8AF-3323-1160-6436-428BCD3A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13" name="Image 1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A69CEF-867B-8D02-8753-B5D8447A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14" name="Image 1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E9391A8A-2C2C-BEAA-B3AE-1CF8F125F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DE99472-3277-FF76-D0DA-F7FB16875101}"/>
              </a:ext>
            </a:extLst>
          </p:cNvPr>
          <p:cNvGrpSpPr/>
          <p:nvPr/>
        </p:nvGrpSpPr>
        <p:grpSpPr>
          <a:xfrm>
            <a:off x="6092614" y="1211"/>
            <a:ext cx="7106622" cy="1767731"/>
            <a:chOff x="0" y="32740"/>
            <a:chExt cx="7106622" cy="1767731"/>
          </a:xfrm>
        </p:grpSpPr>
        <p:pic>
          <p:nvPicPr>
            <p:cNvPr id="5" name="Image 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418A47-E672-E847-959C-BE66CC26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6" name="Image 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A2C0B591-29DD-DCE5-DC4C-B1380DA31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7" name="Image 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E3DCDC7-DB14-E4BF-CC8A-2A16CA0E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8" name="Image 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91B870-9A5D-B0A7-B62D-A19AC9133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0AF635-B127-EC30-0648-56AA88E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50CD9-A599-7AC7-230C-F1F30AE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PARTIE PAS TROP PROGRAMMATION …</a:t>
            </a:r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COMMUNICATION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STOCKAGE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UNE PARTIE + PYTHON …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FONCTIONNEMENT GLOBAL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LES FROUFROUS AUTOURS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MAIS PAS SANS PROBLEMES !!!</a:t>
            </a:r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07A74675-C8A7-3DA0-6FEB-699186DB7734}"/>
              </a:ext>
            </a:extLst>
          </p:cNvPr>
          <p:cNvSpPr txBox="1">
            <a:spLocks/>
          </p:cNvSpPr>
          <p:nvPr/>
        </p:nvSpPr>
        <p:spPr>
          <a:xfrm>
            <a:off x="790074" y="2275804"/>
            <a:ext cx="3140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5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468D758-5C54-DD17-25C5-8243008D09CD}"/>
              </a:ext>
            </a:extLst>
          </p:cNvPr>
          <p:cNvGrpSpPr/>
          <p:nvPr/>
        </p:nvGrpSpPr>
        <p:grpSpPr>
          <a:xfrm>
            <a:off x="1" y="5982788"/>
            <a:ext cx="3641558" cy="905816"/>
            <a:chOff x="0" y="32740"/>
            <a:chExt cx="7106622" cy="1767731"/>
          </a:xfrm>
        </p:grpSpPr>
        <p:pic>
          <p:nvPicPr>
            <p:cNvPr id="27" name="Image 2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626D4491-9946-A0F0-B3DE-2A4D32730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28" name="Image 2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A1D2E2ED-7B73-498B-AE68-C3013423D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29" name="Image 2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804B8904-2B3E-854F-8E0A-A3C7DCE1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30" name="Image 2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0A556E3-B149-7442-8404-D8C35DC0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B40B404-5C38-E251-0595-21B63519929E}"/>
              </a:ext>
            </a:extLst>
          </p:cNvPr>
          <p:cNvGrpSpPr/>
          <p:nvPr/>
        </p:nvGrpSpPr>
        <p:grpSpPr>
          <a:xfrm>
            <a:off x="3647184" y="5982788"/>
            <a:ext cx="3641558" cy="905816"/>
            <a:chOff x="0" y="32740"/>
            <a:chExt cx="7106622" cy="1767731"/>
          </a:xfrm>
        </p:grpSpPr>
        <p:pic>
          <p:nvPicPr>
            <p:cNvPr id="38" name="Image 3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3B199A6-C8B2-A105-9A7C-3C40ACCAF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39" name="Image 3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D342CF8C-CD3F-48B3-3DE9-9EF193B74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40" name="Image 3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91179A8-2CAD-1B64-D6C8-E3A680D46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41" name="Image 4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A4F1797-5EAB-25B6-BABB-7F29CA125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CE74BE5-09A1-B62F-697E-7D34D4089947}"/>
              </a:ext>
            </a:extLst>
          </p:cNvPr>
          <p:cNvGrpSpPr/>
          <p:nvPr/>
        </p:nvGrpSpPr>
        <p:grpSpPr>
          <a:xfrm>
            <a:off x="7214586" y="5982788"/>
            <a:ext cx="3641558" cy="905816"/>
            <a:chOff x="0" y="32740"/>
            <a:chExt cx="7106622" cy="1767731"/>
          </a:xfrm>
        </p:grpSpPr>
        <p:pic>
          <p:nvPicPr>
            <p:cNvPr id="43" name="Image 4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9172F074-164E-BBC8-28A7-1598FF6E5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44" name="Image 4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278D194-C237-BC55-7CDB-4DBECEBE1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45" name="Image 4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F184640-4858-857A-AE58-7590B9A1E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46" name="Image 4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4D06EAFF-BC11-9272-5E8C-F3FB9098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2955E4D-A819-8C8E-FC7F-F660AE4C4626}"/>
              </a:ext>
            </a:extLst>
          </p:cNvPr>
          <p:cNvGrpSpPr/>
          <p:nvPr/>
        </p:nvGrpSpPr>
        <p:grpSpPr>
          <a:xfrm>
            <a:off x="10867329" y="5982788"/>
            <a:ext cx="3641558" cy="905816"/>
            <a:chOff x="0" y="32740"/>
            <a:chExt cx="7106622" cy="1767731"/>
          </a:xfrm>
        </p:grpSpPr>
        <p:pic>
          <p:nvPicPr>
            <p:cNvPr id="48" name="Image 4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E8C41D3-C418-A97F-7E54-684029CF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49" name="Image 4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DA4DA2B-131D-DA55-1EFC-0A4C7AFAB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50" name="Image 4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37A0481F-604F-F50A-3B48-6800C36EA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51" name="Image 5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4611F9A-7BFA-4FBA-7E11-8987EB03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pic>
        <p:nvPicPr>
          <p:cNvPr id="54" name="Image 53">
            <a:hlinkClick r:id="" action="ppaction://media"/>
            <a:extLst>
              <a:ext uri="{FF2B5EF4-FFF2-40B4-BE49-F238E27FC236}">
                <a16:creationId xmlns:a16="http://schemas.microsoft.com/office/drawing/2014/main" id="{6C73524B-C068-2BBA-4D13-069EED4E687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83657"/>
      </p:ext>
    </p:extLst>
  </p:cSld>
  <p:clrMapOvr>
    <a:masterClrMapping/>
  </p:clrMapOvr>
  <p:transition spd="slow" advTm="4159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space réservé du contenu 28" descr="Une image contenant logo, symbole, Graphique, Police&#10;&#10;Description générée automatiquement">
            <a:extLst>
              <a:ext uri="{FF2B5EF4-FFF2-40B4-BE49-F238E27FC236}">
                <a16:creationId xmlns:a16="http://schemas.microsoft.com/office/drawing/2014/main" id="{DADC379A-76D3-9B0C-DCA0-39BB5F2F3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581" y1="43930" x2="49840" y2="46805"/>
                        <a14:foregroundMark x1="49840" y1="46805" x2="45687" y2="30032"/>
                        <a14:foregroundMark x1="45687" y1="30032" x2="50958" y2="44089"/>
                        <a14:foregroundMark x1="50958" y1="44089" x2="48083" y2="46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2616910"/>
            <a:ext cx="4351338" cy="4351338"/>
          </a:xfr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0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-16597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COMMUNICATION</a:t>
            </a:r>
          </a:p>
        </p:txBody>
      </p:sp>
      <p:pic>
        <p:nvPicPr>
          <p:cNvPr id="31" name="Image 30">
            <a:hlinkClick r:id="" action="ppaction://media"/>
            <a:extLst>
              <a:ext uri="{FF2B5EF4-FFF2-40B4-BE49-F238E27FC236}">
                <a16:creationId xmlns:a16="http://schemas.microsoft.com/office/drawing/2014/main" id="{17813DC1-28E1-5A39-DC75-D50A89B0185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2682096"/>
      </p:ext>
    </p:extLst>
  </p:cSld>
  <p:clrMapOvr>
    <a:masterClrMapping/>
  </p:clrMapOvr>
  <p:transition spd="slow" advTm="3537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0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0" y="238326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STOCKAGE</a:t>
            </a:r>
          </a:p>
        </p:txBody>
      </p:sp>
      <p:pic>
        <p:nvPicPr>
          <p:cNvPr id="15" name="Image 14" descr="Une image contenant Caractère coloré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1D9420DB-6A4A-CB50-0DB5-576526557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8" y="1400310"/>
            <a:ext cx="4390952" cy="43909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EFFA3FC-99E4-7402-7E60-C0DDC7CAD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7755" y="2094755"/>
            <a:ext cx="8196308" cy="2975811"/>
          </a:xfrm>
          <a:prstGeom prst="rect">
            <a:avLst/>
          </a:prstGeom>
        </p:spPr>
      </p:pic>
      <p:pic>
        <p:nvPicPr>
          <p:cNvPr id="12" name="Image 11" descr="Une image contenant chat, clipart, mammifère, silhouette&#10;&#10;Description générée automatiquement">
            <a:extLst>
              <a:ext uri="{FF2B5EF4-FFF2-40B4-BE49-F238E27FC236}">
                <a16:creationId xmlns:a16="http://schemas.microsoft.com/office/drawing/2014/main" id="{6B81C964-BC43-060B-EEDF-ED1A6DFBF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55" y="2564579"/>
            <a:ext cx="4055095" cy="4055095"/>
          </a:xfrm>
          <a:prstGeom prst="rect">
            <a:avLst/>
          </a:prstGeom>
        </p:spPr>
      </p:pic>
      <p:pic>
        <p:nvPicPr>
          <p:cNvPr id="18" name="Image 17">
            <a:hlinkClick r:id="" action="ppaction://media"/>
            <a:extLst>
              <a:ext uri="{FF2B5EF4-FFF2-40B4-BE49-F238E27FC236}">
                <a16:creationId xmlns:a16="http://schemas.microsoft.com/office/drawing/2014/main" id="{71F80877-EF99-D5EB-1C3A-2D98F6BF6AE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8043977"/>
      </p:ext>
    </p:extLst>
  </p:cSld>
  <p:clrMapOvr>
    <a:masterClrMapping/>
  </p:clrMapOvr>
  <p:transition spd="slow" advTm="6015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DIFFERENTES APPLIS</a:t>
            </a:r>
          </a:p>
        </p:txBody>
      </p:sp>
      <p:pic>
        <p:nvPicPr>
          <p:cNvPr id="3" name="Espace réservé du contenu 2" descr="Une image contenant symbole, Rectangle, logo, Graphique&#10;&#10;Description générée automatiquement">
            <a:extLst>
              <a:ext uri="{FF2B5EF4-FFF2-40B4-BE49-F238E27FC236}">
                <a16:creationId xmlns:a16="http://schemas.microsoft.com/office/drawing/2014/main" id="{3AD4027C-991F-61BB-0BA3-83DC357D4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1111" y1="58611" x2="21111" y2="58611"/>
                        <a14:foregroundMark x1="21111" y1="58889" x2="21111" y2="58889"/>
                        <a14:foregroundMark x1="21667" y1="58889" x2="21667" y2="58889"/>
                        <a14:foregroundMark x1="21667" y1="58889" x2="21667" y2="58889"/>
                        <a14:foregroundMark x1="21667" y1="58889" x2="21667" y2="58889"/>
                        <a14:foregroundMark x1="21667" y1="58889" x2="21667" y2="58889"/>
                        <a14:foregroundMark x1="21389" y1="58611" x2="21389" y2="58611"/>
                        <a14:foregroundMark x1="21111" y1="58889" x2="21111" y2="58889"/>
                        <a14:foregroundMark x1="26667" y1="64444" x2="24167" y2="62778"/>
                        <a14:foregroundMark x1="26389" y1="64167" x2="26389" y2="64167"/>
                        <a14:foregroundMark x1="26389" y1="64167" x2="26389" y2="62500"/>
                        <a14:foregroundMark x1="26389" y1="64722" x2="26667" y2="63333"/>
                        <a14:foregroundMark x1="21389" y1="58889" x2="24167" y2="60000"/>
                        <a14:foregroundMark x1="25278" y1="36389" x2="20833" y2="41111"/>
                        <a14:foregroundMark x1="21389" y1="58333" x2="21389" y2="58333"/>
                        <a14:foregroundMark x1="21111" y1="60000" x2="23056" y2="58611"/>
                        <a14:foregroundMark x1="21389" y1="59722" x2="21944" y2="58056"/>
                        <a14:foregroundMark x1="27222" y1="63889" x2="26389" y2="65278"/>
                        <a14:foregroundMark x1="21111" y1="58056" x2="21111" y2="59722"/>
                        <a14:backgroundMark x1="26944" y1="18056" x2="66944" y2="20278"/>
                        <a14:backgroundMark x1="34167" y1="72222" x2="41111" y2="74722"/>
                        <a14:backgroundMark x1="59444" y1="49722" x2="59444" y2="54444"/>
                        <a14:backgroundMark x1="23889" y1="25556" x2="67500" y2="16667"/>
                        <a14:backgroundMark x1="67500" y1="16667" x2="84167" y2="28611"/>
                        <a14:backgroundMark x1="84167" y1="28611" x2="88611" y2="47500"/>
                        <a14:backgroundMark x1="88611" y1="47500" x2="83611" y2="76667"/>
                        <a14:backgroundMark x1="83611" y1="76667" x2="67222" y2="85833"/>
                        <a14:backgroundMark x1="67222" y1="85833" x2="45278" y2="84722"/>
                        <a14:backgroundMark x1="45278" y1="84722" x2="37222" y2="69722"/>
                        <a14:backgroundMark x1="37222" y1="69722" x2="28056" y2="81111"/>
                        <a14:backgroundMark x1="28056" y1="81111" x2="33611" y2="82500"/>
                        <a14:backgroundMark x1="55556" y1="47778" x2="58889" y2="47500"/>
                        <a14:backgroundMark x1="38889" y1="18889" x2="20556" y2="18333"/>
                        <a14:backgroundMark x1="20556" y1="18333" x2="13611" y2="39167"/>
                        <a14:backgroundMark x1="15375" y1="60833" x2="15556" y2="63056"/>
                        <a14:backgroundMark x1="15285" y1="59722" x2="15375" y2="60833"/>
                        <a14:backgroundMark x1="13611" y1="39167" x2="15148" y2="58056"/>
                        <a14:backgroundMark x1="24674" y1="69771" x2="46111" y2="85556"/>
                        <a14:backgroundMark x1="20686" y1="66834" x2="24519" y2="69657"/>
                        <a14:backgroundMark x1="15556" y1="63056" x2="16633" y2="63849"/>
                        <a14:backgroundMark x1="46111" y1="85556" x2="78889" y2="84444"/>
                        <a14:backgroundMark x1="78889" y1="84444" x2="85833" y2="61389"/>
                        <a14:backgroundMark x1="85833" y1="61389" x2="83333" y2="30556"/>
                        <a14:backgroundMark x1="83333" y1="30556" x2="71944" y2="12778"/>
                        <a14:backgroundMark x1="71944" y1="12778" x2="55556" y2="15556"/>
                        <a14:backgroundMark x1="55556" y1="15556" x2="52778" y2="18056"/>
                        <a14:backgroundMark x1="33056" y1="35278" x2="47778" y2="30278"/>
                        <a14:backgroundMark x1="47778" y1="30278" x2="33889" y2="26944"/>
                        <a14:backgroundMark x1="33889" y1="26944" x2="33611" y2="26389"/>
                        <a14:backgroundMark x1="54444" y1="20000" x2="44167" y2="33889"/>
                        <a14:backgroundMark x1="44167" y1="33889" x2="27778" y2="32222"/>
                        <a14:backgroundMark x1="20481" y1="40846" x2="18611" y2="43056"/>
                        <a14:backgroundMark x1="27778" y1="32222" x2="24652" y2="35916"/>
                        <a14:backgroundMark x1="19837" y1="53676" x2="20278" y2="57500"/>
                        <a14:backgroundMark x1="18611" y1="43056" x2="19747" y2="52901"/>
                        <a14:backgroundMark x1="28619" y1="66483" x2="31111" y2="69167"/>
                        <a14:backgroundMark x1="20278" y1="57500" x2="20794" y2="58056"/>
                        <a14:backgroundMark x1="31111" y1="69167" x2="44722" y2="76944"/>
                        <a14:backgroundMark x1="44722" y1="76944" x2="66667" y2="80000"/>
                        <a14:backgroundMark x1="66667" y1="80000" x2="70833" y2="79167"/>
                        <a14:backgroundMark x1="17222" y1="49444" x2="23889" y2="51667"/>
                        <a14:backgroundMark x1="33889" y1="31667" x2="35278" y2="39444"/>
                        <a14:backgroundMark x1="59444" y1="45278" x2="58889" y2="50000"/>
                        <a14:backgroundMark x1="37500" y1="63056" x2="48889" y2="76667"/>
                        <a14:backgroundMark x1="48889" y1="76667" x2="48889" y2="76667"/>
                        <a14:backgroundMark x1="83333" y1="16667" x2="79167" y2="88333"/>
                        <a14:backgroundMark x1="53333" y1="49167" x2="59167" y2="54444"/>
                        <a14:backgroundMark x1="50556" y1="49167" x2="60000" y2="57222"/>
                        <a14:backgroundMark x1="39444" y1="62500" x2="52222" y2="75000"/>
                        <a14:backgroundMark x1="15535" y1="59722" x2="15556" y2="60000"/>
                        <a14:backgroundMark x1="13056" y1="26111" x2="15413" y2="58056"/>
                        <a14:backgroundMark x1="19310" y1="65632" x2="25000" y2="74167"/>
                        <a14:backgroundMark x1="15556" y1="60000" x2="17723" y2="63251"/>
                        <a14:backgroundMark x1="25000" y1="74167" x2="25000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4" y="1749893"/>
            <a:ext cx="3429000" cy="3429000"/>
          </a:xfrm>
        </p:spPr>
      </p:pic>
      <p:pic>
        <p:nvPicPr>
          <p:cNvPr id="5" name="Image 4" descr="Une image contenant texte, dessin humoristique, outil d’écriture&#10;&#10;Description générée automatiquement">
            <a:extLst>
              <a:ext uri="{FF2B5EF4-FFF2-40B4-BE49-F238E27FC236}">
                <a16:creationId xmlns:a16="http://schemas.microsoft.com/office/drawing/2014/main" id="{12C89528-F190-E4FE-092D-115077EC0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52" y="2259249"/>
            <a:ext cx="4225047" cy="3168785"/>
          </a:xfrm>
          <a:prstGeom prst="rect">
            <a:avLst/>
          </a:prstGeom>
        </p:spPr>
      </p:pic>
      <p:pic>
        <p:nvPicPr>
          <p:cNvPr id="7" name="Image 6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1F121B5B-BF82-703E-1126-E6A6B7F7E31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" t="18753" r="6177" b="19763"/>
          <a:stretch/>
        </p:blipFill>
        <p:spPr>
          <a:xfrm>
            <a:off x="3661814" y="4651685"/>
            <a:ext cx="2055368" cy="1985790"/>
          </a:xfrm>
          <a:prstGeom prst="rect">
            <a:avLst/>
          </a:prstGeom>
        </p:spPr>
      </p:pic>
      <p:pic>
        <p:nvPicPr>
          <p:cNvPr id="10" name="Image 9">
            <a:hlinkClick r:id="" action="ppaction://media"/>
            <a:extLst>
              <a:ext uri="{FF2B5EF4-FFF2-40B4-BE49-F238E27FC236}">
                <a16:creationId xmlns:a16="http://schemas.microsoft.com/office/drawing/2014/main" id="{6E46682E-EEA8-B006-020A-A81FBADDC2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983"/>
      </p:ext>
    </p:extLst>
  </p:cSld>
  <p:clrMapOvr>
    <a:masterClrMapping/>
  </p:clrMapOvr>
  <p:transition spd="slow" advTm="2637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SPAWN DES FIGURES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GENERATION ALEATOIRE DE COULEURS ET DE FORMES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STOCKAGE DES CARRES DE CHAQUE COULEUR ET NON DE CHAQUE FIGURE DE CHAQUE COULEUR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VALEURS STOCKEES DANS DES LISTES POUR LA DESCENTE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PREVISION DE LA FIGURE SUIVANTE</a:t>
            </a:r>
          </a:p>
        </p:txBody>
      </p:sp>
      <p:pic>
        <p:nvPicPr>
          <p:cNvPr id="10" name="Image 9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D1492081-92BB-DCF5-C389-6687091B9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21" y="2927810"/>
            <a:ext cx="680758" cy="671170"/>
          </a:xfrm>
          <a:prstGeom prst="rect">
            <a:avLst/>
          </a:prstGeom>
        </p:spPr>
      </p:pic>
      <p:pic>
        <p:nvPicPr>
          <p:cNvPr id="11" name="Image 10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8C217BBF-6973-01C1-76B3-B3D2DE9D2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51" y="2928065"/>
            <a:ext cx="680758" cy="671170"/>
          </a:xfrm>
          <a:prstGeom prst="rect">
            <a:avLst/>
          </a:prstGeom>
        </p:spPr>
      </p:pic>
      <p:pic>
        <p:nvPicPr>
          <p:cNvPr id="12" name="Image 11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C5A3CEBC-0AD6-2E33-D6D0-5A2655943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69" y="2928065"/>
            <a:ext cx="680758" cy="671170"/>
          </a:xfrm>
          <a:prstGeom prst="rect">
            <a:avLst/>
          </a:prstGeom>
        </p:spPr>
      </p:pic>
      <p:pic>
        <p:nvPicPr>
          <p:cNvPr id="13" name="Image 12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A069542C-BDC4-542E-6F25-B39891399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88" y="2261061"/>
            <a:ext cx="680758" cy="671170"/>
          </a:xfrm>
          <a:prstGeom prst="rect">
            <a:avLst/>
          </a:prstGeom>
        </p:spPr>
      </p:pic>
      <p:pic>
        <p:nvPicPr>
          <p:cNvPr id="16" name="Image 1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8692D04-BBAB-A7DE-5BA7-661C4D82C9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74" y="5133952"/>
            <a:ext cx="2456387" cy="1724048"/>
          </a:xfrm>
          <a:prstGeom prst="rect">
            <a:avLst/>
          </a:prstGeom>
        </p:spPr>
      </p:pic>
      <p:pic>
        <p:nvPicPr>
          <p:cNvPr id="19" name="Image 18">
            <a:hlinkClick r:id="" action="ppaction://media"/>
            <a:extLst>
              <a:ext uri="{FF2B5EF4-FFF2-40B4-BE49-F238E27FC236}">
                <a16:creationId xmlns:a16="http://schemas.microsoft.com/office/drawing/2014/main" id="{7B0B7622-4A4C-4C38-6358-DD19D0E88D0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0154050"/>
      </p:ext>
    </p:extLst>
  </p:cSld>
  <p:clrMapOvr>
    <a:masterClrMapping/>
  </p:clrMapOvr>
  <p:transition spd="slow" advTm="7423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LA DESCENTE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PIXEL PAR PIXEL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ACCELERATION PROGRESSIVE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ARRET LORS D’UNE COLLISION GRÂCE À UNE LISTE NOTEE EN TERMES DE CARRES ET NON DE PIXELS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A1FD87F-A4F0-D145-7FCE-D4722230FAB9}"/>
              </a:ext>
            </a:extLst>
          </p:cNvPr>
          <p:cNvGrpSpPr/>
          <p:nvPr/>
        </p:nvGrpSpPr>
        <p:grpSpPr>
          <a:xfrm rot="5400000">
            <a:off x="10595816" y="5247885"/>
            <a:ext cx="1290613" cy="1901754"/>
            <a:chOff x="9837164" y="3372412"/>
            <a:chExt cx="2355567" cy="3470993"/>
          </a:xfrm>
        </p:grpSpPr>
        <p:pic>
          <p:nvPicPr>
            <p:cNvPr id="3" name="Image 2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B64EE7DE-9349-AFDC-0A90-98BD7D43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4" y="5671830"/>
              <a:ext cx="1171575" cy="1171575"/>
            </a:xfrm>
            <a:prstGeom prst="rect">
              <a:avLst/>
            </a:prstGeom>
          </p:spPr>
        </p:pic>
        <p:pic>
          <p:nvPicPr>
            <p:cNvPr id="4" name="Image 3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2ECDA157-D188-205B-B553-446EBF53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4" y="4507754"/>
              <a:ext cx="1171575" cy="1171575"/>
            </a:xfrm>
            <a:prstGeom prst="rect">
              <a:avLst/>
            </a:prstGeom>
          </p:spPr>
        </p:pic>
        <p:pic>
          <p:nvPicPr>
            <p:cNvPr id="5" name="Image 4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958B1197-A978-3571-82A0-5538671AD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1" y="4522121"/>
              <a:ext cx="1171575" cy="1171575"/>
            </a:xfrm>
            <a:prstGeom prst="rect">
              <a:avLst/>
            </a:prstGeom>
          </p:spPr>
        </p:pic>
        <p:pic>
          <p:nvPicPr>
            <p:cNvPr id="6" name="Image 5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9C899A51-4366-44DA-BCC8-06CBF52A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156" y="3372412"/>
              <a:ext cx="1171575" cy="1171575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26F6919-14CF-29F1-1B52-D1E4591706D7}"/>
              </a:ext>
            </a:extLst>
          </p:cNvPr>
          <p:cNvGrpSpPr/>
          <p:nvPr/>
        </p:nvGrpSpPr>
        <p:grpSpPr>
          <a:xfrm rot="5400000">
            <a:off x="9337786" y="4581749"/>
            <a:ext cx="1286373" cy="1937562"/>
            <a:chOff x="9813581" y="1001567"/>
            <a:chExt cx="2350747" cy="3540745"/>
          </a:xfrm>
        </p:grpSpPr>
        <p:pic>
          <p:nvPicPr>
            <p:cNvPr id="9" name="Image 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631E9C00-9388-FC81-B6EF-1F3ACA93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3" y="2175537"/>
              <a:ext cx="1171575" cy="1171575"/>
            </a:xfrm>
            <a:prstGeom prst="rect">
              <a:avLst/>
            </a:prstGeom>
          </p:spPr>
        </p:pic>
        <p:pic>
          <p:nvPicPr>
            <p:cNvPr id="15" name="Image 1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F434181-E82B-87B8-AC55-F7049FC6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575" cy="1171575"/>
            </a:xfrm>
            <a:prstGeom prst="rect">
              <a:avLst/>
            </a:prstGeom>
          </p:spPr>
        </p:pic>
        <p:pic>
          <p:nvPicPr>
            <p:cNvPr id="18" name="Image 17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EE1CF86F-49AA-10BE-153C-2A2EA49D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60" y="2181445"/>
              <a:ext cx="1171575" cy="1171575"/>
            </a:xfrm>
            <a:prstGeom prst="rect">
              <a:avLst/>
            </a:prstGeom>
          </p:spPr>
        </p:pic>
        <p:pic>
          <p:nvPicPr>
            <p:cNvPr id="19" name="Image 1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9D1FDF9-CB9A-9AE6-FC3B-11B2FFCD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0" y="3370737"/>
              <a:ext cx="1171575" cy="1171575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A4A8571-66F2-C1DE-82F4-7E5F2EAC3A8C}"/>
              </a:ext>
            </a:extLst>
          </p:cNvPr>
          <p:cNvGrpSpPr/>
          <p:nvPr/>
        </p:nvGrpSpPr>
        <p:grpSpPr>
          <a:xfrm>
            <a:off x="11553397" y="3744614"/>
            <a:ext cx="630731" cy="2500858"/>
            <a:chOff x="-4241" y="968094"/>
            <a:chExt cx="1192553" cy="4728492"/>
          </a:xfrm>
        </p:grpSpPr>
        <p:pic>
          <p:nvPicPr>
            <p:cNvPr id="29" name="Image 2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66031BB9-CB00-4484-F18B-0D25AF6CA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30" name="Image 2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3F3B86DE-EB72-CF83-0CF7-1BF4925F4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31" name="Image 3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FBD3FB1-27DA-B260-C581-3A9A43EB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32" name="Image 31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11FADD0-60F2-1ED9-EAC2-1419BDD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7AE8381-5EFA-9162-E653-57E9FBC6E715}"/>
              </a:ext>
            </a:extLst>
          </p:cNvPr>
          <p:cNvGrpSpPr/>
          <p:nvPr/>
        </p:nvGrpSpPr>
        <p:grpSpPr>
          <a:xfrm rot="5400000" flipH="1">
            <a:off x="10063581" y="4038215"/>
            <a:ext cx="1794536" cy="1225938"/>
            <a:chOff x="2342419" y="4535967"/>
            <a:chExt cx="3481115" cy="2378125"/>
          </a:xfrm>
        </p:grpSpPr>
        <p:pic>
          <p:nvPicPr>
            <p:cNvPr id="34" name="Image 3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4359F29-FB86-54EA-BC39-A19A491E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7"/>
              <a:ext cx="1154839" cy="1188312"/>
            </a:xfrm>
            <a:prstGeom prst="rect">
              <a:avLst/>
            </a:prstGeom>
          </p:spPr>
        </p:pic>
        <p:pic>
          <p:nvPicPr>
            <p:cNvPr id="35" name="Image 34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3511260F-76D9-C85D-176A-E17FAA85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26" y="5669243"/>
              <a:ext cx="1154839" cy="1188312"/>
            </a:xfrm>
            <a:prstGeom prst="rect">
              <a:avLst/>
            </a:prstGeom>
          </p:spPr>
        </p:pic>
        <p:pic>
          <p:nvPicPr>
            <p:cNvPr id="36" name="Image 35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419CAA0-C10B-38EB-AC85-A6A49A179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815" y="4535967"/>
              <a:ext cx="1154839" cy="1188312"/>
            </a:xfrm>
            <a:prstGeom prst="rect">
              <a:avLst/>
            </a:prstGeom>
          </p:spPr>
        </p:pic>
        <p:pic>
          <p:nvPicPr>
            <p:cNvPr id="37" name="Image 36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8705310-E3DA-779C-34A5-D73F2007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695" y="5725780"/>
              <a:ext cx="1154839" cy="1188312"/>
            </a:xfrm>
            <a:prstGeom prst="rect">
              <a:avLst/>
            </a:prstGeom>
          </p:spPr>
        </p:pic>
      </p:grpSp>
      <p:pic>
        <p:nvPicPr>
          <p:cNvPr id="39" name="Image 38">
            <a:hlinkClick r:id="" action="ppaction://media"/>
            <a:extLst>
              <a:ext uri="{FF2B5EF4-FFF2-40B4-BE49-F238E27FC236}">
                <a16:creationId xmlns:a16="http://schemas.microsoft.com/office/drawing/2014/main" id="{B95745C4-20C4-9F61-9EBA-F96B37733725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2390559"/>
      </p:ext>
    </p:extLst>
  </p:cSld>
  <p:clrMapOvr>
    <a:masterClrMapping/>
  </p:clrMapOvr>
  <p:transition spd="slow" advTm="7353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DEPLACEMENT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INSTANTANNE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VERIFICATION DE S’IL EST POSSIBLE DE SE DEPLACER GRÂCE À UNE VERIFICATION AU PREALABLE COMMUNE AVEC LA ROTATION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1D143E4-5DEF-BE58-125A-FD1355AEE66E}"/>
              </a:ext>
            </a:extLst>
          </p:cNvPr>
          <p:cNvGrpSpPr/>
          <p:nvPr/>
        </p:nvGrpSpPr>
        <p:grpSpPr>
          <a:xfrm>
            <a:off x="10999447" y="2129508"/>
            <a:ext cx="1192553" cy="4728492"/>
            <a:chOff x="-4241" y="968094"/>
            <a:chExt cx="1192553" cy="4728492"/>
          </a:xfrm>
        </p:grpSpPr>
        <p:pic>
          <p:nvPicPr>
            <p:cNvPr id="3" name="Image 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E0EE3F56-AFE9-D2E3-A9F5-083AE0F1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4" name="Image 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C50C12D6-0A7A-1BBB-DFA5-97CD23F9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5" name="Image 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0FE6CE6-C2E9-B455-81A0-8FF58B3B6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6" name="Image 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0357D31-4A9D-D87C-3A1C-47A0817B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E431D3A-AEFF-A51A-D970-142BB921AB9A}"/>
              </a:ext>
            </a:extLst>
          </p:cNvPr>
          <p:cNvGrpSpPr/>
          <p:nvPr/>
        </p:nvGrpSpPr>
        <p:grpSpPr>
          <a:xfrm>
            <a:off x="8696374" y="4550111"/>
            <a:ext cx="2323425" cy="2327915"/>
            <a:chOff x="5823534" y="4561072"/>
            <a:chExt cx="2323425" cy="2327915"/>
          </a:xfrm>
        </p:grpSpPr>
        <p:pic>
          <p:nvPicPr>
            <p:cNvPr id="9" name="Image 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C38F6753-5A0A-364F-3AC1-A8F5AAA5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4" y="4572679"/>
              <a:ext cx="1154839" cy="1138102"/>
            </a:xfrm>
            <a:prstGeom prst="rect">
              <a:avLst/>
            </a:prstGeom>
          </p:spPr>
        </p:pic>
        <p:pic>
          <p:nvPicPr>
            <p:cNvPr id="15" name="Image 14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18C374FB-E13B-BDDE-2CCC-44B60CDE5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8" y="5750885"/>
              <a:ext cx="1154839" cy="1138102"/>
            </a:xfrm>
            <a:prstGeom prst="rect">
              <a:avLst/>
            </a:prstGeom>
          </p:spPr>
        </p:pic>
        <p:pic>
          <p:nvPicPr>
            <p:cNvPr id="18" name="Image 17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FFF946FF-8CA4-83BB-186D-B2B8B5CE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77" y="5719453"/>
              <a:ext cx="1154839" cy="1138102"/>
            </a:xfrm>
            <a:prstGeom prst="rect">
              <a:avLst/>
            </a:prstGeom>
          </p:spPr>
        </p:pic>
        <p:pic>
          <p:nvPicPr>
            <p:cNvPr id="19" name="Image 1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73E9FFCB-399E-E66E-2CC0-2EBB5A7F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0" y="4561072"/>
              <a:ext cx="1154839" cy="1138102"/>
            </a:xfrm>
            <a:prstGeom prst="rect">
              <a:avLst/>
            </a:prstGeom>
          </p:spPr>
        </p:pic>
      </p:grpSp>
      <p:sp>
        <p:nvSpPr>
          <p:cNvPr id="28" name="Signe de multiplication 27">
            <a:extLst>
              <a:ext uri="{FF2B5EF4-FFF2-40B4-BE49-F238E27FC236}">
                <a16:creationId xmlns:a16="http://schemas.microsoft.com/office/drawing/2014/main" id="{F6623B58-A6F9-B777-FDD0-BEAFCBA03884}"/>
              </a:ext>
            </a:extLst>
          </p:cNvPr>
          <p:cNvSpPr/>
          <p:nvPr/>
        </p:nvSpPr>
        <p:spPr>
          <a:xfrm>
            <a:off x="9410275" y="2666349"/>
            <a:ext cx="3110595" cy="3110595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0261E4F-7BAE-8E80-BCA1-76757AF97E71}"/>
              </a:ext>
            </a:extLst>
          </p:cNvPr>
          <p:cNvSpPr/>
          <p:nvPr/>
        </p:nvSpPr>
        <p:spPr>
          <a:xfrm>
            <a:off x="6301668" y="3711722"/>
            <a:ext cx="2357229" cy="82981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hlinkClick r:id="" action="ppaction://media"/>
            <a:extLst>
              <a:ext uri="{FF2B5EF4-FFF2-40B4-BE49-F238E27FC236}">
                <a16:creationId xmlns:a16="http://schemas.microsoft.com/office/drawing/2014/main" id="{DA378C95-CFE4-566C-0581-8C8FAB4994D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8818552"/>
      </p:ext>
    </p:extLst>
  </p:cSld>
  <p:clrMapOvr>
    <a:masterClrMapping/>
  </p:clrMapOvr>
  <p:transition spd="slow" advTm="8113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ROTATION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VERIFICATION DE S’IL EST POSSIBLE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 SE DEPLACER GRÂCE À UNE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VERIFICATION AU PREALABLE 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ROTATION DE LISTE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SELON UN CENTRE DE ROTATION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ET UN SCHEMA PARTICULIER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8FC07E5-D01B-AB8B-9A25-FD6EC00142FF}"/>
              </a:ext>
            </a:extLst>
          </p:cNvPr>
          <p:cNvGrpSpPr/>
          <p:nvPr/>
        </p:nvGrpSpPr>
        <p:grpSpPr>
          <a:xfrm>
            <a:off x="8024974" y="2786572"/>
            <a:ext cx="3832111" cy="3850903"/>
            <a:chOff x="12218527" y="401294"/>
            <a:chExt cx="7164865" cy="7200000"/>
          </a:xfrm>
          <a:solidFill>
            <a:srgbClr val="EAC5AD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D3469F-B1CE-8CA5-DD99-AA0C4FD79436}"/>
                </a:ext>
              </a:extLst>
            </p:cNvPr>
            <p:cNvSpPr/>
            <p:nvPr/>
          </p:nvSpPr>
          <p:spPr>
            <a:xfrm>
              <a:off x="15038962" y="401294"/>
              <a:ext cx="1459149" cy="72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E2E43-B66F-F2AA-735B-E2EA97C47E8E}"/>
                </a:ext>
              </a:extLst>
            </p:cNvPr>
            <p:cNvSpPr/>
            <p:nvPr/>
          </p:nvSpPr>
          <p:spPr>
            <a:xfrm>
              <a:off x="12218527" y="3287949"/>
              <a:ext cx="7164865" cy="1420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790220-EB19-8B4B-2752-F75E6A9C8A5E}"/>
                </a:ext>
              </a:extLst>
            </p:cNvPr>
            <p:cNvSpPr/>
            <p:nvPr/>
          </p:nvSpPr>
          <p:spPr>
            <a:xfrm>
              <a:off x="13599268" y="1825625"/>
              <a:ext cx="4319081" cy="43513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38" name="Tableau 12">
            <a:extLst>
              <a:ext uri="{FF2B5EF4-FFF2-40B4-BE49-F238E27FC236}">
                <a16:creationId xmlns:a16="http://schemas.microsoft.com/office/drawing/2014/main" id="{D57DE42A-7140-921C-F4CA-6352A8573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4180"/>
              </p:ext>
            </p:extLst>
          </p:nvPr>
        </p:nvGraphicFramePr>
        <p:xfrm>
          <a:off x="7890383" y="2778680"/>
          <a:ext cx="4049325" cy="3850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865">
                  <a:extLst>
                    <a:ext uri="{9D8B030D-6E8A-4147-A177-3AD203B41FA5}">
                      <a16:colId xmlns:a16="http://schemas.microsoft.com/office/drawing/2014/main" val="2854027796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65838482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545148608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234579624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4064819067"/>
                    </a:ext>
                  </a:extLst>
                </a:gridCol>
              </a:tblGrid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53346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288185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17751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3033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1473"/>
                  </a:ext>
                </a:extLst>
              </a:tr>
            </a:tbl>
          </a:graphicData>
        </a:graphic>
      </p:graphicFrame>
      <p:sp>
        <p:nvSpPr>
          <p:cNvPr id="32" name="Signe Plus 31">
            <a:extLst>
              <a:ext uri="{FF2B5EF4-FFF2-40B4-BE49-F238E27FC236}">
                <a16:creationId xmlns:a16="http://schemas.microsoft.com/office/drawing/2014/main" id="{87EA954D-2557-4693-673B-329CC0BD796C}"/>
              </a:ext>
            </a:extLst>
          </p:cNvPr>
          <p:cNvSpPr/>
          <p:nvPr/>
        </p:nvSpPr>
        <p:spPr>
          <a:xfrm>
            <a:off x="6653719" y="1342417"/>
            <a:ext cx="6563885" cy="6653719"/>
          </a:xfrm>
          <a:prstGeom prst="mathPlus">
            <a:avLst>
              <a:gd name="adj1" fmla="val 14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08E656C4-5050-C481-5580-0BC4F5384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06" y="5088381"/>
            <a:ext cx="784680" cy="773628"/>
          </a:xfrm>
          <a:prstGeom prst="rect">
            <a:avLst/>
          </a:prstGeom>
        </p:spPr>
      </p:pic>
      <p:pic>
        <p:nvPicPr>
          <p:cNvPr id="41" name="Image 40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8AF89824-35A9-C14B-41A8-DFA9FE88C4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36" y="5117787"/>
            <a:ext cx="784680" cy="773628"/>
          </a:xfrm>
          <a:prstGeom prst="rect">
            <a:avLst/>
          </a:prstGeom>
        </p:spPr>
      </p:pic>
      <p:pic>
        <p:nvPicPr>
          <p:cNvPr id="35" name="Image 34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0E4FB8D3-46E1-C63D-92A4-2463097BC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378" y="5088674"/>
            <a:ext cx="784680" cy="773628"/>
          </a:xfrm>
          <a:prstGeom prst="rect">
            <a:avLst/>
          </a:prstGeom>
        </p:spPr>
      </p:pic>
      <p:pic>
        <p:nvPicPr>
          <p:cNvPr id="36" name="Image 35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B25914BE-C31A-483F-7623-121A70585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93" y="5055687"/>
            <a:ext cx="784680" cy="773628"/>
          </a:xfrm>
          <a:prstGeom prst="rect">
            <a:avLst/>
          </a:prstGeom>
        </p:spPr>
      </p:pic>
      <p:pic>
        <p:nvPicPr>
          <p:cNvPr id="37" name="Image 36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387C2CD9-86A3-8754-D75B-FD8F80ADA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21" y="4319848"/>
            <a:ext cx="784680" cy="773628"/>
          </a:xfrm>
          <a:prstGeom prst="rect">
            <a:avLst/>
          </a:prstGeom>
        </p:spPr>
      </p:pic>
      <p:pic>
        <p:nvPicPr>
          <p:cNvPr id="39" name="Image 38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1B157EF4-5E90-77BA-90C0-9BB78092F4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90" y="3540482"/>
            <a:ext cx="784680" cy="773628"/>
          </a:xfrm>
          <a:prstGeom prst="rect">
            <a:avLst/>
          </a:prstGeom>
        </p:spPr>
      </p:pic>
      <p:pic>
        <p:nvPicPr>
          <p:cNvPr id="40" name="Image 39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34D24A1E-E8A5-8F3A-B071-CD3B42774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11" y="4314753"/>
            <a:ext cx="784680" cy="773628"/>
          </a:xfrm>
          <a:prstGeom prst="rect">
            <a:avLst/>
          </a:prstGeom>
        </p:spPr>
      </p:pic>
      <p:pic>
        <p:nvPicPr>
          <p:cNvPr id="43" name="Image 42">
            <a:hlinkClick r:id="" action="ppaction://media"/>
            <a:extLst>
              <a:ext uri="{FF2B5EF4-FFF2-40B4-BE49-F238E27FC236}">
                <a16:creationId xmlns:a16="http://schemas.microsoft.com/office/drawing/2014/main" id="{C968CF69-2D99-AC3F-7751-189C43CE2AD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276367"/>
      </p:ext>
    </p:extLst>
  </p:cSld>
  <p:clrMapOvr>
    <a:masterClrMapping/>
  </p:clrMapOvr>
  <p:transition spd="slow" advTm="12239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194</Words>
  <Application>Microsoft Office PowerPoint</Application>
  <PresentationFormat>Grand écran</PresentationFormat>
  <Paragraphs>52</Paragraphs>
  <Slides>11</Slides>
  <Notes>0</Notes>
  <HiddenSlides>0</HiddenSlides>
  <MMClips>11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ADLaM Display</vt:lpstr>
      <vt:lpstr>Arial</vt:lpstr>
      <vt:lpstr>Calibri</vt:lpstr>
      <vt:lpstr>Calibri Light</vt:lpstr>
      <vt:lpstr>Thème Office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octave.leruste</dc:creator>
  <cp:lastModifiedBy>octave.leruste</cp:lastModifiedBy>
  <cp:revision>7</cp:revision>
  <dcterms:created xsi:type="dcterms:W3CDTF">2024-01-28T11:13:13Z</dcterms:created>
  <dcterms:modified xsi:type="dcterms:W3CDTF">2024-01-28T14:08:49Z</dcterms:modified>
</cp:coreProperties>
</file>