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75" r:id="rId12"/>
    <p:sldId id="265" r:id="rId13"/>
    <p:sldId id="267" r:id="rId14"/>
    <p:sldId id="269" r:id="rId15"/>
    <p:sldId id="272" r:id="rId16"/>
    <p:sldId id="268" r:id="rId17"/>
    <p:sldId id="270" r:id="rId18"/>
    <p:sldId id="276" r:id="rId19"/>
    <p:sldId id="271" r:id="rId20"/>
    <p:sldId id="273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7605"/>
    <a:srgbClr val="B4E820"/>
    <a:srgbClr val="A422D8"/>
    <a:srgbClr val="FFE1F9"/>
    <a:srgbClr val="DBA7CA"/>
    <a:srgbClr val="6699FF"/>
    <a:srgbClr val="00F2B8"/>
    <a:srgbClr val="29B5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24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9855A-5CC6-D644-1426-79E66607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65868-5089-9DFD-B4CC-85A9E158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23C55-E471-078C-E73E-94807B12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25B30-C830-3AD3-7216-B8E46A6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355E3-300B-FE33-2BEE-4D96909B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1F474-9395-FB2E-2B1C-CE97412C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E753EB-723B-139A-65D9-2DE981DC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CEE06-1942-E208-FC86-4033F6B7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7A44E8-5797-4C4D-44AC-B64083DA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58AFC-88E1-224F-793F-D176CED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381F9C-6F75-AC1A-1751-FCE33C21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99FD97-35B0-B09F-5B1C-376ECE07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1C137-9DCA-46A7-3B87-5029F8E6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6B481-9DDA-C67E-A9A4-B3642E28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627DA-4388-3547-0732-E8D2854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D372C-E2F6-23F7-DED2-5C47CBAA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BECDE-C5F2-141B-CFF2-17B15B6D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FE261-C040-411F-3675-E234AB4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D96B3-9726-144A-6A1F-E36652CC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748AD-6A19-3838-0341-C0AC3EE5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B1DC5-3522-2E50-93EE-CAAD4CEB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C658E-E8F5-3D17-80C0-38761EE0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F124B-F6FE-42F8-1F5E-17B241E0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437B1-B19D-16ED-5E12-B3255C5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AD218-6525-8934-1D94-5385262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5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BF47-6BD5-6406-B79C-2A4947E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9B454-294D-B69D-E48A-6C89435F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B6F10-53D8-4D81-79F8-D525A6BD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8260F-11AF-BFB3-AFBE-35818B2C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4C3F6F-FFD0-8513-F2B6-49AAF19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CFB80-78AF-F189-47A6-9E9FAC0B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4A1BE-D468-D8E8-F311-ADFB322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6430C-0ED5-1FC8-C0D5-1DC2D144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AC608-4A76-940B-72A7-9019155CA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06B412-5BFA-099F-E103-6DFF3D683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8347E-4973-1B82-C9F4-7783A1AA8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D9B36A-0FA4-EB71-3970-925285D0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0451EF-33B4-CF03-F0AE-23DE6A0F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B6E990-ECCA-BC6D-1AFD-403ACB8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6864-0F95-27DD-5535-A0C61F7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058A8D-03E8-A42F-0E15-D56AD3FB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12E4B-DBE3-1ED7-F1E7-79E59F0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A1BA57-AEB7-8900-2EAA-ADCFE0ED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AA7B83-87EB-E7DE-C1B5-898CC1F6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98B4E5-21AA-EA73-342D-EE58E02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4B949-0165-4758-44DB-AD4CAF0E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01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559D1-DB67-5FC2-B258-14FFCF3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ABAB6-10E0-50D8-6C45-619648E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95B5D-9FAA-38F4-5F80-5A39919E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22B80-D7F8-99B5-977E-5958257D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652BBC-A9B4-A10E-5409-702EF3C4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A8668-097A-B5C9-8E8F-0626F84E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93A7-955C-94C0-FB25-EC3A3227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11C2C3-2510-3800-5099-DF4A7F188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EF5A6-3C6A-0C53-0690-03BECB65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DC339D-C690-6A14-3C5B-8F77B366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7565F9-95F7-C4C7-EEEE-1E2A86BC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5D179-CCCF-3690-16F4-12EAE24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11A36A-CFAC-D970-57A0-7378AC5C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9E3B1-1A62-0E86-6B0F-2488F8B0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89CD-2B0E-FFB3-555E-1C280701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CA9C-53BA-4D99-BB6A-92DF914665BE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C88D9-824B-26E3-1834-3BB987FC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8CFFC-72F4-58F0-4E1C-66B8DF482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4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43659F1F-F6E0-992A-A175-09D29AE110F9}"/>
              </a:ext>
            </a:extLst>
          </p:cNvPr>
          <p:cNvGrpSpPr/>
          <p:nvPr/>
        </p:nvGrpSpPr>
        <p:grpSpPr>
          <a:xfrm>
            <a:off x="0" y="4522121"/>
            <a:ext cx="3498318" cy="2335879"/>
            <a:chOff x="-16544" y="2313380"/>
            <a:chExt cx="3498318" cy="2335879"/>
          </a:xfrm>
        </p:grpSpPr>
        <p:pic>
          <p:nvPicPr>
            <p:cNvPr id="17" name="Image 16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01EBFB93-82F5-5EC4-5939-B9BC7B663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462" y="3477239"/>
              <a:ext cx="1188312" cy="1171575"/>
            </a:xfrm>
            <a:prstGeom prst="rect">
              <a:avLst/>
            </a:prstGeom>
          </p:spPr>
        </p:pic>
        <p:pic>
          <p:nvPicPr>
            <p:cNvPr id="18" name="Image 17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DB2B7C9E-734E-5D97-D17E-F8FAB4C6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87" y="3477683"/>
              <a:ext cx="1188312" cy="1171575"/>
            </a:xfrm>
            <a:prstGeom prst="rect">
              <a:avLst/>
            </a:prstGeom>
          </p:spPr>
        </p:pic>
        <p:pic>
          <p:nvPicPr>
            <p:cNvPr id="19" name="Image 18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5A9F655B-F845-9B1A-B26B-F231AA14D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44" y="3477684"/>
              <a:ext cx="1188312" cy="1171575"/>
            </a:xfrm>
            <a:prstGeom prst="rect">
              <a:avLst/>
            </a:prstGeom>
          </p:spPr>
        </p:pic>
        <p:pic>
          <p:nvPicPr>
            <p:cNvPr id="20" name="Image 19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C445E750-5C3C-7EA8-6128-1DF3170A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250" y="2313380"/>
              <a:ext cx="1188312" cy="1171575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FE45CF4-3A2C-4FFF-9B98-7A561CC20CD4}"/>
              </a:ext>
            </a:extLst>
          </p:cNvPr>
          <p:cNvGrpSpPr/>
          <p:nvPr/>
        </p:nvGrpSpPr>
        <p:grpSpPr>
          <a:xfrm>
            <a:off x="2342419" y="4535967"/>
            <a:ext cx="3481115" cy="2378125"/>
            <a:chOff x="2342419" y="4535967"/>
            <a:chExt cx="3481115" cy="2378125"/>
          </a:xfrm>
        </p:grpSpPr>
        <p:pic>
          <p:nvPicPr>
            <p:cNvPr id="9" name="Image 8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00712797-7986-03AC-87A8-3C2138E9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22" name="Image 21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C8EF83F-3119-69A0-D1D9-B9A30DFC8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23" name="Image 22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B5BE696C-FC0B-EE28-DC2C-D0210505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24" name="Image 2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98F690E-E1C1-5A9E-FC75-4CEDE9EF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DBEE17-B72C-69AF-75C9-CAD021E7388D}"/>
              </a:ext>
            </a:extLst>
          </p:cNvPr>
          <p:cNvGrpSpPr/>
          <p:nvPr/>
        </p:nvGrpSpPr>
        <p:grpSpPr>
          <a:xfrm>
            <a:off x="-4742" y="1022393"/>
            <a:ext cx="1192553" cy="4728492"/>
            <a:chOff x="-4241" y="968094"/>
            <a:chExt cx="1192553" cy="4728492"/>
          </a:xfrm>
        </p:grpSpPr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D90A1E-48BC-263D-CF5B-17FC823BD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25" name="Image 2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6E9E9DD-3F41-228C-928C-FAB56A86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26" name="Image 2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D9169CC-0949-F4A7-2B3B-27F35C5E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8F2F181-5983-C7C8-A608-21CDDCCD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E7D7DE2-439C-1DF1-7807-62B8D9E3FDA1}"/>
              </a:ext>
            </a:extLst>
          </p:cNvPr>
          <p:cNvGrpSpPr/>
          <p:nvPr/>
        </p:nvGrpSpPr>
        <p:grpSpPr>
          <a:xfrm>
            <a:off x="5823534" y="4561072"/>
            <a:ext cx="2323425" cy="2327915"/>
            <a:chOff x="5823534" y="4561072"/>
            <a:chExt cx="2323425" cy="2327915"/>
          </a:xfrm>
        </p:grpSpPr>
        <p:pic>
          <p:nvPicPr>
            <p:cNvPr id="7" name="Image 6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A91DB5B8-0C1A-1CD0-73D1-B7F19A73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28" name="Image 2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69FD6873-9FA0-A5B3-470D-91A3744DE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29" name="Image 2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C7216C1-E8A2-019F-B19B-ADDEBDAE7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30" name="Image 29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570B38BD-9D2D-5FD1-B5BB-794668CD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43E9DC6-9D7F-CF79-0C9A-FAA200B81C70}"/>
              </a:ext>
            </a:extLst>
          </p:cNvPr>
          <p:cNvGrpSpPr/>
          <p:nvPr/>
        </p:nvGrpSpPr>
        <p:grpSpPr>
          <a:xfrm>
            <a:off x="9837164" y="3372412"/>
            <a:ext cx="2355567" cy="3470993"/>
            <a:chOff x="9837164" y="3372412"/>
            <a:chExt cx="2355567" cy="3470993"/>
          </a:xfrm>
        </p:grpSpPr>
        <p:pic>
          <p:nvPicPr>
            <p:cNvPr id="11" name="Image 1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EF47903-DD8D-8FE0-0425-94C9ADA6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31" name="Image 3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17499208-A96A-17EC-223A-7E4C5759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32" name="Image 31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F7BF2E3-7370-580D-6C7F-F8CF0396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33" name="Image 3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51907FFD-46CB-47C8-4285-2C88B49F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3D9F390-E1D6-DA91-5DAD-F2A5798BB977}"/>
              </a:ext>
            </a:extLst>
          </p:cNvPr>
          <p:cNvGrpSpPr/>
          <p:nvPr/>
        </p:nvGrpSpPr>
        <p:grpSpPr>
          <a:xfrm>
            <a:off x="9813581" y="1001567"/>
            <a:ext cx="2350747" cy="3540745"/>
            <a:chOff x="9813581" y="1001567"/>
            <a:chExt cx="2350747" cy="3540745"/>
          </a:xfrm>
        </p:grpSpPr>
        <p:pic>
          <p:nvPicPr>
            <p:cNvPr id="34" name="Image 3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0ABDD8B-1487-3EE9-FD5D-626E9C31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35" name="Image 3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9116FE-3891-E767-D7D0-8C3574C6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36" name="Image 3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2C1406-F142-2A45-C853-DBA41284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38" name="Image 3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513CB10-8C49-470C-A820-743269CEF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790278FE-A3B2-6602-2BF5-25313BEAA8DC}"/>
              </a:ext>
            </a:extLst>
          </p:cNvPr>
          <p:cNvSpPr txBox="1"/>
          <p:nvPr/>
        </p:nvSpPr>
        <p:spPr>
          <a:xfrm>
            <a:off x="2833729" y="1089679"/>
            <a:ext cx="65245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TETRIS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E15B4BD-26AF-3721-143A-B0247C31F7FC}"/>
              </a:ext>
            </a:extLst>
          </p:cNvPr>
          <p:cNvSpPr txBox="1"/>
          <p:nvPr/>
        </p:nvSpPr>
        <p:spPr>
          <a:xfrm>
            <a:off x="2894643" y="3412117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 JEU DE TIMOTHEE, JULIAN, HUGO, ANNA ET OCTAVE</a:t>
            </a:r>
          </a:p>
        </p:txBody>
      </p:sp>
    </p:spTree>
    <p:extLst>
      <p:ext uri="{BB962C8B-B14F-4D97-AF65-F5344CB8AC3E}">
        <p14:creationId xmlns:p14="http://schemas.microsoft.com/office/powerpoint/2010/main" val="259912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>
            <a:grpSpLocks/>
          </p:cNvGrpSpPr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SUPPRESSION DE LIGNE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2337" cy="432778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LISTE DE LISTE, QUI CONTIENT POUR CHAQUE POSITION DES BLOCS TRUE OU FALSE POUR LA DESCENTE ET LA DETECTION DES LIGNES COMPLETES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LISTES CONSERVANT LES ANCIENNES COULEURS ET POSITIONS DES BLOCS POUR LES REDESSINER UNE LIGNE PLUS BAS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CD5C437-8733-2EAC-2B4E-0264714EEBC0}"/>
              </a:ext>
            </a:extLst>
          </p:cNvPr>
          <p:cNvGrpSpPr>
            <a:grpSpLocks/>
          </p:cNvGrpSpPr>
          <p:nvPr/>
        </p:nvGrpSpPr>
        <p:grpSpPr>
          <a:xfrm>
            <a:off x="204" y="4450235"/>
            <a:ext cx="3647636" cy="2423147"/>
            <a:chOff x="0" y="4522121"/>
            <a:chExt cx="3497232" cy="2323233"/>
          </a:xfrm>
        </p:grpSpPr>
        <p:pic>
          <p:nvPicPr>
            <p:cNvPr id="3" name="Image 2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CAC337A7-A31C-C488-3EE0-667B9B28F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289" y="5679679"/>
              <a:ext cx="1187943" cy="1165232"/>
            </a:xfrm>
            <a:prstGeom prst="rect">
              <a:avLst/>
            </a:prstGeom>
          </p:spPr>
        </p:pic>
        <p:pic>
          <p:nvPicPr>
            <p:cNvPr id="4" name="Image 3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A21CFE0A-C615-2C56-F589-4DA4591E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078" y="5680121"/>
              <a:ext cx="1187943" cy="1165232"/>
            </a:xfrm>
            <a:prstGeom prst="rect">
              <a:avLst/>
            </a:prstGeom>
          </p:spPr>
        </p:pic>
        <p:pic>
          <p:nvPicPr>
            <p:cNvPr id="5" name="Image 4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EC692B1F-AFC0-1847-082E-E0FC1372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680122"/>
              <a:ext cx="1187943" cy="1165232"/>
            </a:xfrm>
            <a:prstGeom prst="rect">
              <a:avLst/>
            </a:prstGeom>
          </p:spPr>
        </p:pic>
        <p:pic>
          <p:nvPicPr>
            <p:cNvPr id="6" name="Image 5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BE8C5BD0-E430-6C10-E268-41689484D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37" y="4522121"/>
              <a:ext cx="1187943" cy="116523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10EED38-7485-5C61-FDF2-B259719FB53D}"/>
              </a:ext>
            </a:extLst>
          </p:cNvPr>
          <p:cNvGrpSpPr>
            <a:grpSpLocks/>
          </p:cNvGrpSpPr>
          <p:nvPr/>
        </p:nvGrpSpPr>
        <p:grpSpPr>
          <a:xfrm>
            <a:off x="2443362" y="4464677"/>
            <a:ext cx="3629699" cy="2466971"/>
            <a:chOff x="2342419" y="4535968"/>
            <a:chExt cx="3480035" cy="2365250"/>
          </a:xfrm>
        </p:grpSpPr>
        <p:pic>
          <p:nvPicPr>
            <p:cNvPr id="9" name="Image 8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9B7AE85-A318-A970-4CFA-53C45E6A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8"/>
              <a:ext cx="1154481" cy="1181879"/>
            </a:xfrm>
            <a:prstGeom prst="rect">
              <a:avLst/>
            </a:prstGeom>
          </p:spPr>
        </p:pic>
        <p:pic>
          <p:nvPicPr>
            <p:cNvPr id="10" name="Image 9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3DE22B8B-509D-6215-EE19-D96391801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66" y="5663109"/>
              <a:ext cx="1154481" cy="1181879"/>
            </a:xfrm>
            <a:prstGeom prst="rect">
              <a:avLst/>
            </a:prstGeom>
          </p:spPr>
        </p:pic>
        <p:pic>
          <p:nvPicPr>
            <p:cNvPr id="11" name="Image 10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18BAC3D-DDD8-17CE-3C12-B187E392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457" y="4535968"/>
              <a:ext cx="1154481" cy="1181879"/>
            </a:xfrm>
            <a:prstGeom prst="rect">
              <a:avLst/>
            </a:prstGeom>
          </p:spPr>
        </p:pic>
        <p:pic>
          <p:nvPicPr>
            <p:cNvPr id="12" name="Image 11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1F8BDC2D-09AC-EC18-E98D-04765D4A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973" y="5719339"/>
              <a:ext cx="1154481" cy="1181879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62E3F54-2075-6C48-FC06-2DAE43803227}"/>
              </a:ext>
            </a:extLst>
          </p:cNvPr>
          <p:cNvGrpSpPr>
            <a:grpSpLocks/>
          </p:cNvGrpSpPr>
          <p:nvPr/>
        </p:nvGrpSpPr>
        <p:grpSpPr>
          <a:xfrm>
            <a:off x="-4742" y="799996"/>
            <a:ext cx="1243455" cy="4905147"/>
            <a:chOff x="-4742" y="1022393"/>
            <a:chExt cx="1192183" cy="4702892"/>
          </a:xfrm>
        </p:grpSpPr>
        <p:pic>
          <p:nvPicPr>
            <p:cNvPr id="15" name="Image 1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02FA5BB-8BF7-0D5E-CC3C-844B8D11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2" y="3338393"/>
              <a:ext cx="1171212" cy="1198524"/>
            </a:xfrm>
            <a:prstGeom prst="rect">
              <a:avLst/>
            </a:prstGeom>
          </p:spPr>
        </p:pic>
        <p:pic>
          <p:nvPicPr>
            <p:cNvPr id="16" name="Image 1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425B3B39-CFA0-FFCE-5EE1-35CB03E3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41" y="4526761"/>
              <a:ext cx="1171212" cy="1198524"/>
            </a:xfrm>
            <a:prstGeom prst="rect">
              <a:avLst/>
            </a:prstGeom>
          </p:spPr>
        </p:pic>
        <p:pic>
          <p:nvPicPr>
            <p:cNvPr id="18" name="Image 1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1DC2EB8-62FC-86B1-CF6C-E8B14D70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42" y="2200655"/>
              <a:ext cx="1171212" cy="1198524"/>
            </a:xfrm>
            <a:prstGeom prst="rect">
              <a:avLst/>
            </a:prstGeom>
          </p:spPr>
        </p:pic>
        <p:pic>
          <p:nvPicPr>
            <p:cNvPr id="19" name="Image 1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9619FAC-9783-67ED-DFAE-65A3A15D9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9" y="1022393"/>
              <a:ext cx="1171212" cy="1198524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BC1A840-7F71-26CC-8F03-A11260CC7562}"/>
              </a:ext>
            </a:extLst>
          </p:cNvPr>
          <p:cNvGrpSpPr>
            <a:grpSpLocks/>
          </p:cNvGrpSpPr>
          <p:nvPr/>
        </p:nvGrpSpPr>
        <p:grpSpPr>
          <a:xfrm>
            <a:off x="6074189" y="4490862"/>
            <a:ext cx="2422595" cy="2414885"/>
            <a:chOff x="5823535" y="4561073"/>
            <a:chExt cx="2322704" cy="2315312"/>
          </a:xfrm>
        </p:grpSpPr>
        <p:pic>
          <p:nvPicPr>
            <p:cNvPr id="29" name="Image 2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D92870D7-629E-3A8F-F5D7-018F6BDAE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5" y="4572617"/>
              <a:ext cx="1154481" cy="1131940"/>
            </a:xfrm>
            <a:prstGeom prst="rect">
              <a:avLst/>
            </a:prstGeom>
          </p:spPr>
        </p:pic>
        <p:pic>
          <p:nvPicPr>
            <p:cNvPr id="30" name="Image 29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E5121AB5-1B45-EB4B-0536-E27A26ECA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2" y="5744445"/>
              <a:ext cx="1154481" cy="1131940"/>
            </a:xfrm>
            <a:prstGeom prst="rect">
              <a:avLst/>
            </a:prstGeom>
          </p:spPr>
        </p:pic>
        <p:pic>
          <p:nvPicPr>
            <p:cNvPr id="31" name="Image 30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28ED425F-E34A-8989-FD0C-3F0890575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415" y="5713183"/>
              <a:ext cx="1154481" cy="1131940"/>
            </a:xfrm>
            <a:prstGeom prst="rect">
              <a:avLst/>
            </a:prstGeom>
          </p:spPr>
        </p:pic>
        <p:pic>
          <p:nvPicPr>
            <p:cNvPr id="32" name="Image 31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B8209D42-48E7-6B49-1372-2D7B5B350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58" y="4561073"/>
              <a:ext cx="1154481" cy="1131940"/>
            </a:xfrm>
            <a:prstGeom prst="rect">
              <a:avLst/>
            </a:prstGeom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A1FEFAF-3354-58F1-8AED-91137DA83E61}"/>
              </a:ext>
            </a:extLst>
          </p:cNvPr>
          <p:cNvGrpSpPr>
            <a:grpSpLocks/>
          </p:cNvGrpSpPr>
          <p:nvPr/>
        </p:nvGrpSpPr>
        <p:grpSpPr>
          <a:xfrm>
            <a:off x="8476919" y="3238958"/>
            <a:ext cx="2456109" cy="3600668"/>
            <a:chOff x="9837165" y="3372412"/>
            <a:chExt cx="2354836" cy="3452201"/>
          </a:xfrm>
        </p:grpSpPr>
        <p:pic>
          <p:nvPicPr>
            <p:cNvPr id="34" name="Image 33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78800374-D556-EDF4-E6FB-ECCD02A8F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5" y="5659381"/>
              <a:ext cx="1171211" cy="1165232"/>
            </a:xfrm>
            <a:prstGeom prst="rect">
              <a:avLst/>
            </a:prstGeom>
          </p:spPr>
        </p:pic>
        <p:pic>
          <p:nvPicPr>
            <p:cNvPr id="35" name="Image 34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D41469DF-1D2A-4C43-DEC8-0D2215C0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396" y="4501607"/>
              <a:ext cx="1171211" cy="1165232"/>
            </a:xfrm>
            <a:prstGeom prst="rect">
              <a:avLst/>
            </a:prstGeom>
          </p:spPr>
        </p:pic>
        <p:pic>
          <p:nvPicPr>
            <p:cNvPr id="36" name="Image 35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13C20F1F-6730-5ADF-A84D-C821D327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78" y="4515896"/>
              <a:ext cx="1171211" cy="1165232"/>
            </a:xfrm>
            <a:prstGeom prst="rect">
              <a:avLst/>
            </a:prstGeom>
          </p:spPr>
        </p:pic>
        <p:pic>
          <p:nvPicPr>
            <p:cNvPr id="37" name="Image 36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BC70E389-1620-B2B6-EEDF-693353A7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790" y="3372412"/>
              <a:ext cx="1171211" cy="1165232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493F0CA-4014-7916-A1BB-7062FF516EDE}"/>
              </a:ext>
            </a:extLst>
          </p:cNvPr>
          <p:cNvGrpSpPr>
            <a:grpSpLocks/>
          </p:cNvGrpSpPr>
          <p:nvPr/>
        </p:nvGrpSpPr>
        <p:grpSpPr>
          <a:xfrm rot="5400000">
            <a:off x="4204130" y="2627988"/>
            <a:ext cx="2451083" cy="3673025"/>
            <a:chOff x="9813581" y="1001567"/>
            <a:chExt cx="2350017" cy="3521575"/>
          </a:xfrm>
        </p:grpSpPr>
        <p:pic>
          <p:nvPicPr>
            <p:cNvPr id="39" name="Image 3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D493C21-BD47-D599-EA1E-73A16645D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387" y="2169181"/>
              <a:ext cx="1171211" cy="1165232"/>
            </a:xfrm>
            <a:prstGeom prst="rect">
              <a:avLst/>
            </a:prstGeom>
          </p:spPr>
        </p:pic>
        <p:pic>
          <p:nvPicPr>
            <p:cNvPr id="40" name="Image 3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3FF3FCF7-3703-A1FA-AA67-9041B744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211" cy="1165232"/>
            </a:xfrm>
            <a:prstGeom prst="rect">
              <a:avLst/>
            </a:prstGeom>
          </p:spPr>
        </p:pic>
        <p:pic>
          <p:nvPicPr>
            <p:cNvPr id="41" name="Image 4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6CCBD055-E30B-1518-D7AD-44C47C503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48" y="2175057"/>
              <a:ext cx="1171211" cy="1165232"/>
            </a:xfrm>
            <a:prstGeom prst="rect">
              <a:avLst/>
            </a:prstGeom>
          </p:spPr>
        </p:pic>
        <p:pic>
          <p:nvPicPr>
            <p:cNvPr id="42" name="Image 4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78271038-AD6C-2CC3-12E7-A08F2AC5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69" y="3357910"/>
              <a:ext cx="1171211" cy="1165232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EB8C5DB-40E6-4CAA-32DE-0A4A9148153D}"/>
              </a:ext>
            </a:extLst>
          </p:cNvPr>
          <p:cNvGrpSpPr>
            <a:grpSpLocks/>
          </p:cNvGrpSpPr>
          <p:nvPr/>
        </p:nvGrpSpPr>
        <p:grpSpPr>
          <a:xfrm>
            <a:off x="9705027" y="3210831"/>
            <a:ext cx="2468920" cy="3637886"/>
            <a:chOff x="9705027" y="3210831"/>
            <a:chExt cx="2468920" cy="3637886"/>
          </a:xfrm>
        </p:grpSpPr>
        <p:pic>
          <p:nvPicPr>
            <p:cNvPr id="53" name="Image 52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4AB4852F-1BA5-066C-7314-9324193A5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42221" y="3196543"/>
              <a:ext cx="1204131" cy="1232707"/>
            </a:xfrm>
            <a:prstGeom prst="rect">
              <a:avLst/>
            </a:prstGeom>
          </p:spPr>
        </p:pic>
        <p:pic>
          <p:nvPicPr>
            <p:cNvPr id="54" name="Image 5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B1F086B-8314-4F1B-D046-8717563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55528" y="5630298"/>
              <a:ext cx="1204131" cy="1232707"/>
            </a:xfrm>
            <a:prstGeom prst="rect">
              <a:avLst/>
            </a:prstGeom>
          </p:spPr>
        </p:pic>
        <p:pic>
          <p:nvPicPr>
            <p:cNvPr id="55" name="Image 54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2C5322A4-F21D-CCCA-94D5-F9C30730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31589" y="4401258"/>
              <a:ext cx="1204131" cy="1232707"/>
            </a:xfrm>
            <a:prstGeom prst="rect">
              <a:avLst/>
            </a:prstGeom>
          </p:spPr>
        </p:pic>
        <p:pic>
          <p:nvPicPr>
            <p:cNvPr id="56" name="Image 55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7CF8009E-FCD9-08EA-6B2C-9559B724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9719315" y="5621207"/>
              <a:ext cx="1204131" cy="1232707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948B7346-4208-BA98-F39F-7985B73FF754}"/>
              </a:ext>
            </a:extLst>
          </p:cNvPr>
          <p:cNvGrpSpPr/>
          <p:nvPr/>
        </p:nvGrpSpPr>
        <p:grpSpPr>
          <a:xfrm>
            <a:off x="13311" y="3219292"/>
            <a:ext cx="12178689" cy="6131652"/>
            <a:chOff x="147658" y="952396"/>
            <a:chExt cx="12178689" cy="6131652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C5C55BF8-0FD2-9C65-4641-1265B6BF629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2604" y="4602635"/>
              <a:ext cx="3647636" cy="2423147"/>
              <a:chOff x="0" y="4522121"/>
              <a:chExt cx="3497232" cy="2323233"/>
            </a:xfrm>
          </p:grpSpPr>
          <p:pic>
            <p:nvPicPr>
              <p:cNvPr id="59" name="Image 58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5F0553CE-73B3-FD63-9D55-34F350750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9289" y="5679679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0" name="Image 59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9423EEC4-09A3-E89E-BC83-48915AE9D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078" y="5680121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1" name="Image 60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4656B500-08D7-978B-2D52-E0625C130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680122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2" name="Image 61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D384AAFA-9EEF-9FEC-AD41-0B78D60DC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437" y="4522121"/>
                <a:ext cx="1187943" cy="1165232"/>
              </a:xfrm>
              <a:prstGeom prst="rect">
                <a:avLst/>
              </a:prstGeom>
            </p:spPr>
          </p:pic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E19C383F-F3C8-026A-8C12-19B30900B9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595762" y="4617077"/>
              <a:ext cx="3629699" cy="2466971"/>
              <a:chOff x="2342419" y="4535968"/>
              <a:chExt cx="3480035" cy="2365250"/>
            </a:xfrm>
          </p:grpSpPr>
          <p:pic>
            <p:nvPicPr>
              <p:cNvPr id="64" name="Image 63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F7C4FE11-B01E-184F-CD83-C7D9FFD2C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2419" y="4535968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5" name="Image 64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6774E630-E4DD-C772-904A-6098D23A4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3966" y="5663109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6" name="Image 65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CDD22B0A-38AE-C849-FFD4-2C976155E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7457" y="4535968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7" name="Image 66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8D1BB4C4-BFC9-6717-8D34-E230CE33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7973" y="5719339"/>
                <a:ext cx="1154481" cy="1181879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2717F76F-61FF-1D51-222F-C8103A4134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7658" y="952396"/>
              <a:ext cx="1243455" cy="4905147"/>
              <a:chOff x="-4742" y="1022393"/>
              <a:chExt cx="1192183" cy="4702892"/>
            </a:xfrm>
          </p:grpSpPr>
          <p:pic>
            <p:nvPicPr>
              <p:cNvPr id="69" name="Image 6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1511A51-17B8-4F6C-B82D-39C7EEEF4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2" y="3338393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0" name="Image 6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929C1402-FFCE-9C1D-0514-C78DF8946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741" y="4526761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1" name="Image 7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4A88E6AA-88F7-C33B-AA40-D7CD78B5A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742" y="2200655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2" name="Image 71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C4F42839-D8E6-6385-58F9-5108BE4AC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9" y="1022393"/>
                <a:ext cx="1171212" cy="1198524"/>
              </a:xfrm>
              <a:prstGeom prst="rect">
                <a:avLst/>
              </a:prstGeom>
            </p:spPr>
          </p:pic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39B39BFC-D387-3291-1063-FDC7B3204C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6226589" y="4643262"/>
              <a:ext cx="2422595" cy="2414885"/>
              <a:chOff x="5823535" y="4561073"/>
              <a:chExt cx="2322704" cy="2315312"/>
            </a:xfrm>
          </p:grpSpPr>
          <p:pic>
            <p:nvPicPr>
              <p:cNvPr id="74" name="Image 73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84917DED-EA57-7409-5BEE-003659D2F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3535" y="4572617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5" name="Image 74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22FB84F1-FA1E-09CC-FFE3-20DA5D592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6272" y="5744445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6" name="Image 75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B9D738F3-79E1-A31D-C996-4D5F75FC7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415" y="5713183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7" name="Image 76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B02DDF87-E088-E676-F8FA-4F2DF51C4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758" y="4561073"/>
                <a:ext cx="1154481" cy="1131940"/>
              </a:xfrm>
              <a:prstGeom prst="rect">
                <a:avLst/>
              </a:prstGeom>
            </p:spPr>
          </p:pic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EBEB9B52-257D-653B-FF66-813DA2414D2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29319" y="3391358"/>
              <a:ext cx="2456109" cy="3600668"/>
              <a:chOff x="9837165" y="3372412"/>
              <a:chExt cx="2354836" cy="3452201"/>
            </a:xfrm>
          </p:grpSpPr>
          <p:pic>
            <p:nvPicPr>
              <p:cNvPr id="79" name="Image 78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BD55A92A-E1BD-733B-3B8A-43BF43BA1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7165" y="5659381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0" name="Image 79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785C557B-EDC2-DE69-48AD-0D2916533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2396" y="450160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1" name="Image 80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2E045C7E-4F07-D5F4-7E1F-2A0AE942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9578" y="4515896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2" name="Image 81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D8447A60-4B76-A104-ADE3-09980152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0790" y="3372412"/>
                <a:ext cx="1171211" cy="1165232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93C2677-AEB3-41FA-6C3E-4D011AD0DD3E}"/>
                </a:ext>
              </a:extLst>
            </p:cNvPr>
            <p:cNvGrpSpPr>
              <a:grpSpLocks/>
            </p:cNvGrpSpPr>
            <p:nvPr/>
          </p:nvGrpSpPr>
          <p:grpSpPr>
            <a:xfrm rot="5400000">
              <a:off x="4356530" y="2780388"/>
              <a:ext cx="2451083" cy="3673025"/>
              <a:chOff x="9813581" y="1001567"/>
              <a:chExt cx="2350017" cy="3521575"/>
            </a:xfrm>
          </p:grpSpPr>
          <p:pic>
            <p:nvPicPr>
              <p:cNvPr id="84" name="Image 83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414FAB86-66E4-5344-B00A-30A1352D6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2387" y="2169181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5" name="Image 84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6FB7E9AF-3435-B385-D712-CC353DE4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581" y="100156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6" name="Image 85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D7F5C662-7A33-19C2-98BD-F5452BE5F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2748" y="217505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7" name="Image 86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55321621-3693-B7A8-0CF6-31C84D08D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9569" y="3357910"/>
                <a:ext cx="1171211" cy="1165232"/>
              </a:xfrm>
              <a:prstGeom prst="rect">
                <a:avLst/>
              </a:prstGeom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2419FA8F-2757-8A74-15C4-D73B215481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57427" y="3363231"/>
              <a:ext cx="2468920" cy="3637886"/>
              <a:chOff x="9705027" y="3210831"/>
              <a:chExt cx="2468920" cy="3637886"/>
            </a:xfrm>
          </p:grpSpPr>
          <p:pic>
            <p:nvPicPr>
              <p:cNvPr id="89" name="Image 88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EF34B445-EB7F-F433-25E1-3F3D70BEF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42221" y="3196543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0" name="Image 89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BAD30328-6E68-2136-564E-7E8CDE16D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55528" y="5630298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1" name="Image 90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22D5289B-916E-D4D8-3E83-D25DB9D2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31589" y="4401258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2" name="Image 91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F8172FCB-187A-CA99-0716-29B644F80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719315" y="5621207"/>
                <a:ext cx="1204131" cy="1232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13638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>
            <a:grpSpLocks/>
          </p:cNvGrpSpPr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BEAUCOUP DE TRY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BD3753-158B-854F-54DD-4EF522C9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TRY POUR IMPORTER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EXCEPTS POUR TELECHARCHER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TRY POUR LE MODE ONLINE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A1C2C81-0FF5-DF86-2066-85EA41A6A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93"/>
          <a:stretch/>
        </p:blipFill>
        <p:spPr>
          <a:xfrm>
            <a:off x="7318136" y="1749893"/>
            <a:ext cx="4900391" cy="48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9384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GENERATION DE PSEUDO ALEATOIRE SELON DES TUPLES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SCORE AVEC CLASSEMENT EN TEMPS REEL 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PSEUDOS ET SCORES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558424-D684-B99C-282B-667F1E4A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93" y="2346143"/>
            <a:ext cx="4676071" cy="8590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C8BECF-1F2D-6C8B-8B57-5C3AA1B97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2" b="12384"/>
          <a:stretch/>
        </p:blipFill>
        <p:spPr>
          <a:xfrm>
            <a:off x="10299032" y="2039654"/>
            <a:ext cx="1909870" cy="4818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2785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PRINCIPAL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PAUSE AVEC ECHAP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EXPLICATION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DES REGLES ET DES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TOUCHES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MENUS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0588A8-AC31-BDF7-6FFE-D143E1B5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95" y="1757531"/>
            <a:ext cx="3658038" cy="50621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4CFA29A-0A4D-D328-0EBA-107F624A1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770" y="1814850"/>
            <a:ext cx="3534836" cy="5045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09151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PYGAME ET UN SYSTÈME DE CLASSIFICATION POUR LES BOUTONS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POUR LANCER LE JEU …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LE QUITTER …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…ET SAVOIR COMMENT Y JOUER !!!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CHANGER DE SKIN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BOUTONS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52E1E7-9EFD-2D9C-6F89-A0507ED8E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1" y="2628520"/>
            <a:ext cx="11818649" cy="7114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0FAAC3-CB50-CA25-0C00-7556E908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636" y="4139553"/>
            <a:ext cx="1799791" cy="5905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6697BF-EE97-C620-4838-61BC8CB59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165" y="3415694"/>
            <a:ext cx="1644735" cy="5715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A505CD-E890-6680-1D8A-05BA4F021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861" y="4600089"/>
            <a:ext cx="1670136" cy="5905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623015C-EF62-E4DE-78F8-761B78E8E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72" b="89474" l="2857" r="95429">
                        <a14:foregroundMark x1="19429" y1="45614" x2="19429" y2="45614"/>
                        <a14:foregroundMark x1="88000" y1="56140" x2="88000" y2="56140"/>
                        <a14:foregroundMark x1="95429" y1="54386" x2="95429" y2="54386"/>
                        <a14:foregroundMark x1="2857" y1="49123" x2="2857" y2="49123"/>
                        <a14:foregroundMark x1="11429" y1="45614" x2="18286" y2="491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462" y="5272552"/>
            <a:ext cx="1960679" cy="638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561046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 LA MUSIC’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5F3370E-2328-7D16-28DD-0A04D270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POUR LE MENU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POUR LE JEU</a:t>
            </a:r>
          </a:p>
        </p:txBody>
      </p:sp>
      <p:pic>
        <p:nvPicPr>
          <p:cNvPr id="6" name="Espace réservé du contenu 2" descr="Une image contenant Rectangle, symbole, conception&#10;&#10;Description générée automatiquement">
            <a:extLst>
              <a:ext uri="{FF2B5EF4-FFF2-40B4-BE49-F238E27FC236}">
                <a16:creationId xmlns:a16="http://schemas.microsoft.com/office/drawing/2014/main" id="{8A8A14FB-E7FC-95DE-CFA4-59036BBA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8" b="99462" l="0" r="96237">
                        <a14:foregroundMark x1="7527" y1="13441" x2="59140" y2="38172"/>
                        <a14:foregroundMark x1="59140" y1="38172" x2="30108" y2="60215"/>
                        <a14:foregroundMark x1="30108" y1="60215" x2="71505" y2="80108"/>
                        <a14:foregroundMark x1="71505" y1="80108" x2="72581" y2="36022"/>
                        <a14:foregroundMark x1="72581" y1="36022" x2="66129" y2="22581"/>
                        <a14:foregroundMark x1="70968" y1="10753" x2="11290" y2="11828"/>
                        <a14:foregroundMark x1="11290" y1="11828" x2="9677" y2="87097"/>
                        <a14:foregroundMark x1="9677" y1="87097" x2="83333" y2="91935"/>
                        <a14:foregroundMark x1="83333" y1="91935" x2="80645" y2="37634"/>
                        <a14:foregroundMark x1="80645" y1="37634" x2="89785" y2="10753"/>
                        <a14:foregroundMark x1="89785" y1="10753" x2="91398" y2="51075"/>
                        <a14:foregroundMark x1="91398" y1="51075" x2="91398" y2="51075"/>
                        <a14:foregroundMark x1="1264" y1="3763" x2="6452" y2="33333"/>
                        <a14:foregroundMark x1="1075" y1="2688" x2="1264" y2="3763"/>
                        <a14:foregroundMark x1="6452" y1="40860" x2="8065" y2="72043"/>
                        <a14:foregroundMark x1="8065" y1="72043" x2="11290" y2="36559"/>
                        <a14:foregroundMark x1="11290" y1="36559" x2="23656" y2="7527"/>
                        <a14:foregroundMark x1="23656" y1="7527" x2="74194" y2="6452"/>
                        <a14:foregroundMark x1="74194" y1="6452" x2="95699" y2="39247"/>
                        <a14:foregroundMark x1="95699" y1="39247" x2="96774" y2="67742"/>
                        <a14:foregroundMark x1="96774" y1="67742" x2="83871" y2="94086"/>
                        <a14:foregroundMark x1="83871" y1="94086" x2="38710" y2="98387"/>
                        <a14:foregroundMark x1="38710" y1="98387" x2="4301" y2="92473"/>
                        <a14:foregroundMark x1="4301" y1="92473" x2="4301" y2="36022"/>
                        <a14:foregroundMark x1="47849" y1="40860" x2="27419" y2="50000"/>
                        <a14:foregroundMark x1="1075" y1="8065" x2="0" y2="33333"/>
                        <a14:foregroundMark x1="77957" y1="6452" x2="95161" y2="75806"/>
                        <a14:foregroundMark x1="95161" y1="75806" x2="69892" y2="95699"/>
                        <a14:foregroundMark x1="69892" y1="95699" x2="29570" y2="96774"/>
                        <a14:foregroundMark x1="87634" y1="96237" x2="96237" y2="59140"/>
                        <a14:foregroundMark x1="93011" y1="8602" x2="93011" y2="43011"/>
                        <a14:foregroundMark x1="93011" y1="43011" x2="93011" y2="43011"/>
                        <a14:foregroundMark x1="15591" y1="1075" x2="15591" y2="1075"/>
                        <a14:foregroundMark x1="20430" y1="1613" x2="20430" y2="1613"/>
                        <a14:foregroundMark x1="39785" y1="1075" x2="39785" y2="1075"/>
                        <a14:foregroundMark x1="87634" y1="1075" x2="96774" y2="2151"/>
                        <a14:foregroundMark x1="99462" y1="96774" x2="99462" y2="98387"/>
                        <a14:foregroundMark x1="99462" y1="11290" x2="99462" y2="96774"/>
                        <a14:foregroundMark x1="99462" y1="98387" x2="29570" y2="97312"/>
                        <a14:foregroundMark x1="29570" y1="97312" x2="1075" y2="46237"/>
                        <a14:foregroundMark x1="1075" y1="46237" x2="1075" y2="40860"/>
                        <a14:foregroundMark x1="44624" y1="57527" x2="80108" y2="40323"/>
                        <a14:foregroundMark x1="7527" y1="99462" x2="44086" y2="99462"/>
                        <a14:backgroundMark x1="1075" y1="1075" x2="1075" y2="1075"/>
                        <a14:backgroundMark x1="538" y1="2151" x2="538" y2="2151"/>
                        <a14:backgroundMark x1="99462" y1="98387" x2="99462" y2="98387"/>
                        <a14:backgroundMark x1="99462" y1="96774" x2="99462" y2="96774"/>
                        <a14:backgroundMark x1="97312" y1="98925" x2="97312" y2="98925"/>
                        <a14:backgroundMark x1="98387" y1="98387" x2="98387" y2="98387"/>
                        <a14:backgroundMark x1="1075" y1="98925" x2="1075" y2="98925"/>
                        <a14:backgroundMark x1="0" y1="3763" x2="0" y2="3763"/>
                        <a14:backgroundMark x1="98925" y1="1075" x2="98925" y2="1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76" y="1932143"/>
            <a:ext cx="1771650" cy="1771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77297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SYSTÈME D’ADAPTATION  DE LA TAILLE DE L’ECRAN AUX DIFFERENTS ORDINATEURS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ADAPTABILITE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880708-49CC-0446-6FA3-8EF1D1D8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48" y="4206087"/>
            <a:ext cx="9319915" cy="1415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88518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IMPORTATION D’IMAGES STOCKEES DANS LE PC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SKINS DE BLOCS :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NORMAL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MARIO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MINECRAFT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NEON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GRAPHISME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DCE84D-9996-270E-B346-ADDB896ED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34" y="2324405"/>
            <a:ext cx="11013966" cy="3666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8F740E-F600-D6B8-0AAF-07A49C79DC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056" r="39787" b="1"/>
          <a:stretch/>
        </p:blipFill>
        <p:spPr>
          <a:xfrm>
            <a:off x="9804645" y="3505233"/>
            <a:ext cx="2413882" cy="33144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C065CC-185A-8429-6A2A-D7464E79B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141" y="6040547"/>
            <a:ext cx="3977794" cy="8028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087C2B8-6BE1-0665-B931-0ED9415A33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7849" r="50626"/>
          <a:stretch/>
        </p:blipFill>
        <p:spPr>
          <a:xfrm>
            <a:off x="26527" y="5493059"/>
            <a:ext cx="2211007" cy="132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224655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BCCB1A3-878B-129F-ABAC-3DFC70DA392C}"/>
              </a:ext>
            </a:extLst>
          </p:cNvPr>
          <p:cNvGrpSpPr/>
          <p:nvPr/>
        </p:nvGrpSpPr>
        <p:grpSpPr>
          <a:xfrm>
            <a:off x="-999215" y="-8162"/>
            <a:ext cx="14190430" cy="1779207"/>
            <a:chOff x="-4582796" y="7212138"/>
            <a:chExt cx="14190430" cy="1779207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825FC37-7DBB-30AE-0642-657B45AEE7E0}"/>
                </a:ext>
              </a:extLst>
            </p:cNvPr>
            <p:cNvGrpSpPr/>
            <p:nvPr/>
          </p:nvGrpSpPr>
          <p:grpSpPr>
            <a:xfrm>
              <a:off x="-4582796" y="7223614"/>
              <a:ext cx="7106622" cy="1767731"/>
              <a:chOff x="0" y="32740"/>
              <a:chExt cx="7106622" cy="1767731"/>
            </a:xfrm>
          </p:grpSpPr>
          <p:pic>
            <p:nvPicPr>
              <p:cNvPr id="15" name="Image 14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8766C49C-E0E0-DF09-7653-8A2DFB8F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6" name="Image 15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D65F5197-5044-357E-7D6E-227226EDE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8" name="Image 17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D2963593-9B54-2F8B-A87B-7DCC74B50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9" name="Image 1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20679E78-FAAF-F2B3-FF75-21E712F12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9BECFD5-97B5-1984-C59D-CA78A6C41340}"/>
                </a:ext>
              </a:extLst>
            </p:cNvPr>
            <p:cNvGrpSpPr/>
            <p:nvPr/>
          </p:nvGrpSpPr>
          <p:grpSpPr>
            <a:xfrm>
              <a:off x="2501012" y="7212138"/>
              <a:ext cx="7106622" cy="1767731"/>
              <a:chOff x="0" y="32740"/>
              <a:chExt cx="7106622" cy="1767731"/>
            </a:xfrm>
          </p:grpSpPr>
          <p:pic>
            <p:nvPicPr>
              <p:cNvPr id="10" name="Image 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9EA46579-CF16-38AD-4F10-9FFA1AA2F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1" name="Image 1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4778A377-36CF-069D-59B3-F6040D203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2" name="Image 11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169AD663-3A88-AC56-63EE-5E8779C26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3" name="Image 12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FAB8BC81-D952-7440-03D5-AF1B71C6E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</p:grp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MODULE :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SAUVEGARDE DES MEILLEURS SCORE ET DES PSEUDOS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CLOUD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9E542ED-3494-F54E-C019-5AF50D9B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681" y="1836544"/>
            <a:ext cx="5735878" cy="10656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7973172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258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BOCS ROSE EN SUPPRIMANT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BARRES BIZZARES APRES LA ROTATION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IMPOSSIBILITE DE FERMER LA PAGE DE JEU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BLOCS QUI TOURNENT DANS LES MURS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FIGURES QUI SE DEPLACENT DE 2 DANS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LE MAUVAIS SENS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L’ADAPTATON DE LA TAILLE DE L’ECRAN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L’IMPORTATION DES IMAGES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LE MENU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REJOUER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QUITTER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BUGS CORRIGES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261B64-D53D-BCFF-402B-FB8A2A2A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447" y="1803763"/>
            <a:ext cx="1354984" cy="20406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D9B221-709B-A490-8CAD-BD55589114E6}"/>
              </a:ext>
            </a:extLst>
          </p:cNvPr>
          <p:cNvSpPr txBox="1"/>
          <p:nvPr/>
        </p:nvSpPr>
        <p:spPr>
          <a:xfrm rot="1101329">
            <a:off x="10886225" y="1844503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88BC37-11EC-A861-3F8D-4400D7EED99D}"/>
              </a:ext>
            </a:extLst>
          </p:cNvPr>
          <p:cNvSpPr txBox="1"/>
          <p:nvPr/>
        </p:nvSpPr>
        <p:spPr>
          <a:xfrm rot="20443144">
            <a:off x="8876927" y="1564036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418858E-ACCA-CDD2-2E3A-420C99B62052}"/>
              </a:ext>
            </a:extLst>
          </p:cNvPr>
          <p:cNvGrpSpPr/>
          <p:nvPr/>
        </p:nvGrpSpPr>
        <p:grpSpPr>
          <a:xfrm>
            <a:off x="10614433" y="4197493"/>
            <a:ext cx="1098655" cy="2259007"/>
            <a:chOff x="-211013" y="2639667"/>
            <a:chExt cx="1590633" cy="3270591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BAD0588-46F9-DECC-FEBD-1A7CB1A8C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45" t="26100"/>
            <a:stretch/>
          </p:blipFill>
          <p:spPr>
            <a:xfrm>
              <a:off x="593557" y="3428999"/>
              <a:ext cx="786063" cy="2481259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B964DCE-D11C-2D46-1600-922E624DF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4115"/>
            <a:stretch/>
          </p:blipFill>
          <p:spPr>
            <a:xfrm>
              <a:off x="-211013" y="2639667"/>
              <a:ext cx="786063" cy="816561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F014E267-672C-B50D-F96A-4DFB33F7A2F3}"/>
              </a:ext>
            </a:extLst>
          </p:cNvPr>
          <p:cNvSpPr txBox="1"/>
          <p:nvPr/>
        </p:nvSpPr>
        <p:spPr>
          <a:xfrm rot="1733378">
            <a:off x="11421367" y="3535773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275FF2-D422-F23C-F467-9748EED21335}"/>
              </a:ext>
            </a:extLst>
          </p:cNvPr>
          <p:cNvSpPr txBox="1"/>
          <p:nvPr/>
        </p:nvSpPr>
        <p:spPr>
          <a:xfrm rot="17694721">
            <a:off x="10437657" y="4509417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525014-D95E-5B72-CD91-7B2E0E48E78F}"/>
              </a:ext>
            </a:extLst>
          </p:cNvPr>
          <p:cNvSpPr txBox="1"/>
          <p:nvPr/>
        </p:nvSpPr>
        <p:spPr>
          <a:xfrm rot="20482893">
            <a:off x="5291918" y="5430649"/>
            <a:ext cx="3829528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CA FAIT BEAUCOUP LA NON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254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12" grpId="0"/>
      <p:bldP spid="28" grpId="0"/>
      <p:bldP spid="29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764DBA2E-6D32-F066-AAB0-9D070F48653B}"/>
              </a:ext>
            </a:extLst>
          </p:cNvPr>
          <p:cNvGrpSpPr/>
          <p:nvPr/>
        </p:nvGrpSpPr>
        <p:grpSpPr>
          <a:xfrm>
            <a:off x="-991194" y="12687"/>
            <a:ext cx="7106622" cy="1767731"/>
            <a:chOff x="0" y="32740"/>
            <a:chExt cx="7106622" cy="1767731"/>
          </a:xfrm>
        </p:grpSpPr>
        <p:pic>
          <p:nvPicPr>
            <p:cNvPr id="11" name="Image 1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19F442-A1B0-BD17-E80D-41E1B82E3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12" name="Image 1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07BF8AF-3323-1160-6436-428BCD3A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A69CEF-867B-8D02-8753-B5D8447A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14" name="Image 1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9391A8A-2C2C-BEAA-B3AE-1CF8F125F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DE99472-3277-FF76-D0DA-F7FB16875101}"/>
              </a:ext>
            </a:extLst>
          </p:cNvPr>
          <p:cNvGrpSpPr/>
          <p:nvPr/>
        </p:nvGrpSpPr>
        <p:grpSpPr>
          <a:xfrm>
            <a:off x="6092614" y="1211"/>
            <a:ext cx="7106622" cy="1767731"/>
            <a:chOff x="0" y="32740"/>
            <a:chExt cx="7106622" cy="1767731"/>
          </a:xfrm>
        </p:grpSpPr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418A47-E672-E847-959C-BE66CC26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2C0B591-29DD-DCE5-DC4C-B1380DA31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7" name="Image 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E3DCDC7-DB14-E4BF-CC8A-2A16CA0E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8" name="Image 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91B870-9A5D-B0A7-B62D-A19AC9133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0AF635-B127-EC30-0648-56AA88E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50CD9-A599-7AC7-230C-F1F30AE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PARTIE PAS TROP PROGRAMMATION …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UNE PARTIE + PYTHON …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FONCTIONNEMENT GLOBAL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LES FROUFROUS AUTOURS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MAIS PAS SANS PROBLEMES !!!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468D758-5C54-DD17-25C5-8243008D09CD}"/>
              </a:ext>
            </a:extLst>
          </p:cNvPr>
          <p:cNvGrpSpPr/>
          <p:nvPr/>
        </p:nvGrpSpPr>
        <p:grpSpPr>
          <a:xfrm>
            <a:off x="1" y="5982788"/>
            <a:ext cx="3641558" cy="905816"/>
            <a:chOff x="0" y="32740"/>
            <a:chExt cx="7106622" cy="1767731"/>
          </a:xfrm>
        </p:grpSpPr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26D4491-9946-A0F0-B3DE-2A4D3273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28" name="Image 2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1D2E2ED-7B73-498B-AE68-C3013423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804B8904-2B3E-854F-8E0A-A3C7DCE1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A556E3-B149-7442-8404-D8C35DC0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B40B404-5C38-E251-0595-21B63519929E}"/>
              </a:ext>
            </a:extLst>
          </p:cNvPr>
          <p:cNvGrpSpPr/>
          <p:nvPr/>
        </p:nvGrpSpPr>
        <p:grpSpPr>
          <a:xfrm>
            <a:off x="3647184" y="5982788"/>
            <a:ext cx="3641558" cy="905816"/>
            <a:chOff x="0" y="32740"/>
            <a:chExt cx="7106622" cy="1767731"/>
          </a:xfrm>
        </p:grpSpPr>
        <p:pic>
          <p:nvPicPr>
            <p:cNvPr id="38" name="Image 3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3B199A6-C8B2-A105-9A7C-3C40ACCA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39" name="Image 3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D342CF8C-CD3F-48B3-3DE9-9EF193B74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0" name="Image 3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91179A8-2CAD-1B64-D6C8-E3A680D46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1" name="Image 4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A4F1797-5EAB-25B6-BABB-7F29CA12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CE74BE5-09A1-B62F-697E-7D34D4089947}"/>
              </a:ext>
            </a:extLst>
          </p:cNvPr>
          <p:cNvGrpSpPr/>
          <p:nvPr/>
        </p:nvGrpSpPr>
        <p:grpSpPr>
          <a:xfrm>
            <a:off x="7214586" y="5982788"/>
            <a:ext cx="3641558" cy="905816"/>
            <a:chOff x="0" y="32740"/>
            <a:chExt cx="7106622" cy="1767731"/>
          </a:xfrm>
        </p:grpSpPr>
        <p:pic>
          <p:nvPicPr>
            <p:cNvPr id="43" name="Image 4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9172F074-164E-BBC8-28A7-1598FF6E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4" name="Image 4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278D194-C237-BC55-7CDB-4DBECEBE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5" name="Image 4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F184640-4858-857A-AE58-7590B9A1E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6" name="Image 4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4D06EAFF-BC11-9272-5E8C-F3FB9098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2955E4D-A819-8C8E-FC7F-F660AE4C4626}"/>
              </a:ext>
            </a:extLst>
          </p:cNvPr>
          <p:cNvGrpSpPr/>
          <p:nvPr/>
        </p:nvGrpSpPr>
        <p:grpSpPr>
          <a:xfrm>
            <a:off x="10867329" y="5982788"/>
            <a:ext cx="3641558" cy="905816"/>
            <a:chOff x="0" y="32740"/>
            <a:chExt cx="7106622" cy="1767731"/>
          </a:xfrm>
        </p:grpSpPr>
        <p:pic>
          <p:nvPicPr>
            <p:cNvPr id="48" name="Image 4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8C41D3-C418-A97F-7E54-684029CF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9" name="Image 4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DA4DA2B-131D-DA55-1EFC-0A4C7AFAB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50" name="Image 4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7A0481F-604F-F50A-3B48-6800C36E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51" name="Image 5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4611F9A-7BFA-4FBA-7E11-8987EB03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58365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ACE4421-5006-F043-3C05-E784F75471EA}"/>
              </a:ext>
            </a:extLst>
          </p:cNvPr>
          <p:cNvGrpSpPr/>
          <p:nvPr/>
        </p:nvGrpSpPr>
        <p:grpSpPr>
          <a:xfrm>
            <a:off x="-999215" y="-8162"/>
            <a:ext cx="14190430" cy="1779207"/>
            <a:chOff x="-4582796" y="7212138"/>
            <a:chExt cx="14190430" cy="1779207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80E14F8-A4AA-4156-389A-956F8D32D0A3}"/>
                </a:ext>
              </a:extLst>
            </p:cNvPr>
            <p:cNvGrpSpPr/>
            <p:nvPr/>
          </p:nvGrpSpPr>
          <p:grpSpPr>
            <a:xfrm>
              <a:off x="-4582796" y="7223614"/>
              <a:ext cx="7106622" cy="1767731"/>
              <a:chOff x="0" y="32740"/>
              <a:chExt cx="7106622" cy="1767731"/>
            </a:xfrm>
          </p:grpSpPr>
          <p:pic>
            <p:nvPicPr>
              <p:cNvPr id="13" name="Image 12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D2733B52-11CE-1838-1B83-00BD8CC78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6" name="Image 15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E65F381C-3A3E-83E9-4E52-CDB706117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30" name="Image 2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60AC1224-9051-FA97-0EDA-269319F46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31" name="Image 3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09C58DFB-8AB3-8442-4B97-B62DF9CEF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5796B0-6986-4D10-F08F-4AABC3592881}"/>
                </a:ext>
              </a:extLst>
            </p:cNvPr>
            <p:cNvGrpSpPr/>
            <p:nvPr/>
          </p:nvGrpSpPr>
          <p:grpSpPr>
            <a:xfrm>
              <a:off x="2501012" y="7212138"/>
              <a:ext cx="7106622" cy="1767731"/>
              <a:chOff x="0" y="32740"/>
              <a:chExt cx="7106622" cy="1767731"/>
            </a:xfrm>
          </p:grpSpPr>
          <p:pic>
            <p:nvPicPr>
              <p:cNvPr id="7" name="Image 6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5E2F8D9-BD60-E0AD-F6CA-AB86E2C12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9" name="Image 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735E1CDC-6980-C9CA-444B-A83489841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0" name="Image 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B6144C3-0266-B8EF-9D12-F19092F89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1" name="Image 1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873BC2D7-A6C5-ABCC-D958-0C14F2ED0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</p:grp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DEUX TETRIS MENES EN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PARALLELE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PROBLEMES D’ORGA  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21CA606F-739E-674C-4150-86CAC139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484" y="2120249"/>
            <a:ext cx="2359367" cy="3762089"/>
          </a:xfrm>
          <a:prstGeom prst="rect">
            <a:avLst/>
          </a:prstGeom>
        </p:spPr>
      </p:pic>
      <p:pic>
        <p:nvPicPr>
          <p:cNvPr id="5" name="Image 4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79ECBC17-0302-4F4E-E79B-E303F92CA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46" y="2109536"/>
            <a:ext cx="1856531" cy="37728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558847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 descr="Une image contenant Caractère coloré, pixel&#10;&#10;Description générée automatiquement">
            <a:extLst>
              <a:ext uri="{FF2B5EF4-FFF2-40B4-BE49-F238E27FC236}">
                <a16:creationId xmlns:a16="http://schemas.microsoft.com/office/drawing/2014/main" id="{6BEF867B-3F11-0E0D-963F-142E9578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700" l="2429" r="97143">
                        <a14:foregroundMark x1="10000" y1="96800" x2="84143" y2="90800"/>
                        <a14:foregroundMark x1="82000" y1="41000" x2="89429" y2="46400"/>
                        <a14:foregroundMark x1="89429" y1="46400" x2="88857" y2="52600"/>
                        <a14:foregroundMark x1="12429" y1="60700" x2="13857" y2="72000"/>
                        <a14:foregroundMark x1="13857" y1="72000" x2="13000" y2="74400"/>
                        <a14:foregroundMark x1="8804" y1="30000" x2="12429" y2="26400"/>
                        <a14:foregroundMark x1="8502" y1="30300" x2="8804" y2="30000"/>
                        <a14:foregroundMark x1="6286" y1="32500" x2="8502" y2="30300"/>
                        <a14:foregroundMark x1="12429" y1="26400" x2="13571" y2="22200"/>
                        <a14:foregroundMark x1="4429" y1="26900" x2="4143" y2="31700"/>
                        <a14:foregroundMark x1="2429" y1="92900" x2="13000" y2="92400"/>
                        <a14:foregroundMark x1="13000" y1="92400" x2="13000" y2="91200"/>
                        <a14:foregroundMark x1="95857" y1="81200" x2="92429" y2="96700"/>
                        <a14:foregroundMark x1="92429" y1="96700" x2="85714" y2="90500"/>
                        <a14:foregroundMark x1="85714" y1="90500" x2="61429" y2="97400"/>
                        <a14:foregroundMark x1="61429" y1="97400" x2="4143" y2="98700"/>
                        <a14:foregroundMark x1="95286" y1="79800" x2="97143" y2="97800"/>
                        <a14:foregroundMark x1="80000" y1="75000" x2="81714" y2="96000"/>
                        <a14:foregroundMark x1="51857" y1="86200" x2="51857" y2="86200"/>
                        <a14:backgroundMark x1="8286" y1="30300" x2="8286" y2="30300"/>
                        <a14:backgroundMark x1="9000" y1="30000" x2="9000" y2="30000"/>
                        <a14:backgroundMark x1="8429" y1="30700" x2="8571" y2="30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54" y="-10638219"/>
            <a:ext cx="12247354" cy="17496219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350443A0-0B86-7A7B-9660-34955A13C29F}"/>
              </a:ext>
            </a:extLst>
          </p:cNvPr>
          <p:cNvSpPr txBox="1"/>
          <p:nvPr/>
        </p:nvSpPr>
        <p:spPr>
          <a:xfrm>
            <a:off x="3212037" y="4788861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ET A BIENTÔT SUR LE JEU</a:t>
            </a:r>
          </a:p>
        </p:txBody>
      </p:sp>
      <p:pic>
        <p:nvPicPr>
          <p:cNvPr id="49" name="Image 48" descr="Une image contenant Caractère coloré, pixel&#10;&#10;Description générée automatiquement">
            <a:extLst>
              <a:ext uri="{FF2B5EF4-FFF2-40B4-BE49-F238E27FC236}">
                <a16:creationId xmlns:a16="http://schemas.microsoft.com/office/drawing/2014/main" id="{8ED33C6B-561C-1CB1-4551-FD0B3E33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700" l="2429" r="97143">
                        <a14:foregroundMark x1="10000" y1="96800" x2="84143" y2="90800"/>
                        <a14:foregroundMark x1="82000" y1="41000" x2="89429" y2="46400"/>
                        <a14:foregroundMark x1="89429" y1="46400" x2="88857" y2="52600"/>
                        <a14:foregroundMark x1="12429" y1="60700" x2="13857" y2="72000"/>
                        <a14:foregroundMark x1="13857" y1="72000" x2="13000" y2="74400"/>
                        <a14:foregroundMark x1="8804" y1="30000" x2="12429" y2="26400"/>
                        <a14:foregroundMark x1="8502" y1="30300" x2="8804" y2="30000"/>
                        <a14:foregroundMark x1="6286" y1="32500" x2="8502" y2="30300"/>
                        <a14:foregroundMark x1="12429" y1="26400" x2="13571" y2="22200"/>
                        <a14:foregroundMark x1="4429" y1="26900" x2="4143" y2="31700"/>
                        <a14:foregroundMark x1="2429" y1="92900" x2="13000" y2="92400"/>
                        <a14:foregroundMark x1="13000" y1="92400" x2="13000" y2="91200"/>
                        <a14:foregroundMark x1="95857" y1="81200" x2="92429" y2="96700"/>
                        <a14:foregroundMark x1="92429" y1="96700" x2="85714" y2="90500"/>
                        <a14:foregroundMark x1="85714" y1="90500" x2="61429" y2="97400"/>
                        <a14:foregroundMark x1="61429" y1="97400" x2="4143" y2="98700"/>
                        <a14:foregroundMark x1="95286" y1="79800" x2="97143" y2="97800"/>
                        <a14:foregroundMark x1="80000" y1="75000" x2="81714" y2="96000"/>
                        <a14:foregroundMark x1="51857" y1="86200" x2="51857" y2="86200"/>
                        <a14:backgroundMark x1="8286" y1="30300" x2="8286" y2="30300"/>
                        <a14:backgroundMark x1="9000" y1="30000" x2="9000" y2="30000"/>
                        <a14:backgroundMark x1="8429" y1="30700" x2="8571" y2="30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73" t="38506" b="44079"/>
          <a:stretch/>
        </p:blipFill>
        <p:spPr>
          <a:xfrm>
            <a:off x="9363481" y="-1228303"/>
            <a:ext cx="2881424" cy="3046988"/>
          </a:xfrm>
          <a:prstGeom prst="rect">
            <a:avLst/>
          </a:prstGeom>
        </p:spPr>
      </p:pic>
      <p:pic>
        <p:nvPicPr>
          <p:cNvPr id="50" name="Image 49" descr="Une image contenant Caractère coloré, pixel&#10;&#10;Description générée automatiquement">
            <a:extLst>
              <a:ext uri="{FF2B5EF4-FFF2-40B4-BE49-F238E27FC236}">
                <a16:creationId xmlns:a16="http://schemas.microsoft.com/office/drawing/2014/main" id="{56C228D2-7B3A-330E-9B18-2A8D678D0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700" l="2429" r="97143">
                        <a14:foregroundMark x1="10000" y1="96800" x2="84143" y2="90800"/>
                        <a14:foregroundMark x1="82000" y1="41000" x2="89429" y2="46400"/>
                        <a14:foregroundMark x1="89429" y1="46400" x2="88857" y2="52600"/>
                        <a14:foregroundMark x1="12429" y1="60700" x2="13857" y2="72000"/>
                        <a14:foregroundMark x1="13857" y1="72000" x2="13000" y2="74400"/>
                        <a14:foregroundMark x1="8804" y1="30000" x2="12429" y2="26400"/>
                        <a14:foregroundMark x1="8502" y1="30300" x2="8804" y2="30000"/>
                        <a14:foregroundMark x1="6286" y1="32500" x2="8502" y2="30300"/>
                        <a14:foregroundMark x1="12429" y1="26400" x2="13571" y2="22200"/>
                        <a14:foregroundMark x1="4429" y1="26900" x2="4143" y2="31700"/>
                        <a14:foregroundMark x1="2429" y1="92900" x2="13000" y2="92400"/>
                        <a14:foregroundMark x1="13000" y1="92400" x2="13000" y2="91200"/>
                        <a14:foregroundMark x1="95857" y1="81200" x2="92429" y2="96700"/>
                        <a14:foregroundMark x1="92429" y1="96700" x2="85714" y2="90500"/>
                        <a14:foregroundMark x1="85714" y1="90500" x2="61429" y2="97400"/>
                        <a14:foregroundMark x1="61429" y1="97400" x2="4143" y2="98700"/>
                        <a14:foregroundMark x1="95286" y1="79800" x2="97143" y2="97800"/>
                        <a14:foregroundMark x1="80000" y1="75000" x2="81714" y2="96000"/>
                        <a14:foregroundMark x1="51857" y1="86200" x2="51857" y2="86200"/>
                        <a14:backgroundMark x1="8286" y1="30300" x2="8286" y2="30300"/>
                        <a14:backgroundMark x1="9000" y1="30000" x2="9000" y2="30000"/>
                        <a14:backgroundMark x1="8429" y1="30700" x2="8571" y2="30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397" t="18330" r="79870" b="64255"/>
          <a:stretch/>
        </p:blipFill>
        <p:spPr>
          <a:xfrm>
            <a:off x="4256567" y="670034"/>
            <a:ext cx="2881424" cy="3046988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4DA9DDF-E3F2-F030-82D6-FB13199D80D4}"/>
              </a:ext>
            </a:extLst>
          </p:cNvPr>
          <p:cNvSpPr txBox="1"/>
          <p:nvPr/>
        </p:nvSpPr>
        <p:spPr>
          <a:xfrm>
            <a:off x="-27677" y="729849"/>
            <a:ext cx="12247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MERCI DE VOTRE ECOUTE</a:t>
            </a:r>
          </a:p>
        </p:txBody>
      </p:sp>
    </p:spTree>
    <p:extLst>
      <p:ext uri="{BB962C8B-B14F-4D97-AF65-F5344CB8AC3E}">
        <p14:creationId xmlns:p14="http://schemas.microsoft.com/office/powerpoint/2010/main" val="26579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ce réservé du contenu 28" descr="Une image contenant logo, symbole, Graphique, Police&#10;&#10;Description générée automatiquement">
            <a:extLst>
              <a:ext uri="{FF2B5EF4-FFF2-40B4-BE49-F238E27FC236}">
                <a16:creationId xmlns:a16="http://schemas.microsoft.com/office/drawing/2014/main" id="{DADC379A-76D3-9B0C-DCA0-39BB5F2F3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581" y1="43930" x2="49840" y2="46805"/>
                        <a14:foregroundMark x1="49840" y1="46805" x2="45687" y2="30032"/>
                        <a14:foregroundMark x1="45687" y1="30032" x2="50958" y2="44089"/>
                        <a14:foregroundMark x1="50958" y1="44089" x2="48083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2616910"/>
            <a:ext cx="4351338" cy="4351338"/>
          </a:xfr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-16597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68209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0" y="238326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</p:txBody>
      </p:sp>
      <p:pic>
        <p:nvPicPr>
          <p:cNvPr id="15" name="Image 14" descr="Une image contenant Caractère coloré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1D9420DB-6A4A-CB50-0DB5-576526557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8" y="1400310"/>
            <a:ext cx="4390952" cy="43909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EFFA3FC-99E4-7402-7E60-C0DDC7CAD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755" y="2094755"/>
            <a:ext cx="8196308" cy="2975811"/>
          </a:xfrm>
          <a:prstGeom prst="rect">
            <a:avLst/>
          </a:prstGeom>
        </p:spPr>
      </p:pic>
      <p:pic>
        <p:nvPicPr>
          <p:cNvPr id="12" name="Image 11" descr="Une image contenant chat, clipart, mammifère, silhouette&#10;&#10;Description générée automatiquement">
            <a:extLst>
              <a:ext uri="{FF2B5EF4-FFF2-40B4-BE49-F238E27FC236}">
                <a16:creationId xmlns:a16="http://schemas.microsoft.com/office/drawing/2014/main" id="{6B81C964-BC43-060B-EEDF-ED1A6DFBF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55" y="2564579"/>
            <a:ext cx="4055095" cy="4055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80439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DIFFERENTES APPLIS</a:t>
            </a:r>
          </a:p>
        </p:txBody>
      </p:sp>
      <p:pic>
        <p:nvPicPr>
          <p:cNvPr id="3" name="Espace réservé du contenu 2" descr="Une image contenant symbole, Rectangle, logo, Graphique&#10;&#10;Description générée automatiquement">
            <a:extLst>
              <a:ext uri="{FF2B5EF4-FFF2-40B4-BE49-F238E27FC236}">
                <a16:creationId xmlns:a16="http://schemas.microsoft.com/office/drawing/2014/main" id="{3AD4027C-991F-61BB-0BA3-83DC357D4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111" y1="58611" x2="21111" y2="58611"/>
                        <a14:foregroundMark x1="21111" y1="58889" x2="21111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389" y1="58611" x2="21389" y2="58611"/>
                        <a14:foregroundMark x1="21111" y1="58889" x2="21111" y2="58889"/>
                        <a14:foregroundMark x1="26667" y1="64444" x2="24167" y2="62778"/>
                        <a14:foregroundMark x1="26389" y1="64167" x2="26389" y2="64167"/>
                        <a14:foregroundMark x1="26389" y1="64167" x2="26389" y2="62500"/>
                        <a14:foregroundMark x1="26389" y1="64722" x2="26667" y2="63333"/>
                        <a14:foregroundMark x1="21389" y1="58889" x2="24167" y2="60000"/>
                        <a14:foregroundMark x1="25278" y1="36389" x2="20833" y2="41111"/>
                        <a14:foregroundMark x1="21389" y1="58333" x2="21389" y2="58333"/>
                        <a14:foregroundMark x1="21111" y1="60000" x2="23056" y2="58611"/>
                        <a14:foregroundMark x1="21389" y1="59722" x2="21944" y2="58056"/>
                        <a14:foregroundMark x1="27222" y1="63889" x2="26389" y2="65278"/>
                        <a14:foregroundMark x1="21111" y1="58056" x2="21111" y2="59722"/>
                        <a14:backgroundMark x1="26944" y1="18056" x2="66944" y2="20278"/>
                        <a14:backgroundMark x1="34167" y1="72222" x2="41111" y2="74722"/>
                        <a14:backgroundMark x1="59444" y1="49722" x2="59444" y2="54444"/>
                        <a14:backgroundMark x1="23889" y1="25556" x2="67500" y2="16667"/>
                        <a14:backgroundMark x1="67500" y1="16667" x2="84167" y2="28611"/>
                        <a14:backgroundMark x1="84167" y1="28611" x2="88611" y2="47500"/>
                        <a14:backgroundMark x1="88611" y1="47500" x2="83611" y2="76667"/>
                        <a14:backgroundMark x1="83611" y1="76667" x2="67222" y2="85833"/>
                        <a14:backgroundMark x1="67222" y1="85833" x2="45278" y2="84722"/>
                        <a14:backgroundMark x1="45278" y1="84722" x2="37222" y2="69722"/>
                        <a14:backgroundMark x1="37222" y1="69722" x2="28056" y2="81111"/>
                        <a14:backgroundMark x1="28056" y1="81111" x2="33611" y2="82500"/>
                        <a14:backgroundMark x1="55556" y1="47778" x2="58889" y2="47500"/>
                        <a14:backgroundMark x1="38889" y1="18889" x2="20556" y2="18333"/>
                        <a14:backgroundMark x1="20556" y1="18333" x2="13611" y2="39167"/>
                        <a14:backgroundMark x1="15375" y1="60833" x2="15556" y2="63056"/>
                        <a14:backgroundMark x1="15285" y1="59722" x2="15375" y2="60833"/>
                        <a14:backgroundMark x1="13611" y1="39167" x2="15148" y2="58056"/>
                        <a14:backgroundMark x1="24674" y1="69771" x2="46111" y2="85556"/>
                        <a14:backgroundMark x1="20686" y1="66834" x2="24519" y2="69657"/>
                        <a14:backgroundMark x1="15556" y1="63056" x2="16633" y2="63849"/>
                        <a14:backgroundMark x1="46111" y1="85556" x2="78889" y2="84444"/>
                        <a14:backgroundMark x1="78889" y1="84444" x2="85833" y2="61389"/>
                        <a14:backgroundMark x1="85833" y1="61389" x2="83333" y2="30556"/>
                        <a14:backgroundMark x1="83333" y1="30556" x2="71944" y2="12778"/>
                        <a14:backgroundMark x1="71944" y1="12778" x2="55556" y2="15556"/>
                        <a14:backgroundMark x1="55556" y1="15556" x2="52778" y2="18056"/>
                        <a14:backgroundMark x1="33056" y1="35278" x2="47778" y2="30278"/>
                        <a14:backgroundMark x1="47778" y1="30278" x2="33889" y2="26944"/>
                        <a14:backgroundMark x1="33889" y1="26944" x2="33611" y2="26389"/>
                        <a14:backgroundMark x1="54444" y1="20000" x2="44167" y2="33889"/>
                        <a14:backgroundMark x1="44167" y1="33889" x2="27778" y2="32222"/>
                        <a14:backgroundMark x1="20481" y1="40846" x2="18611" y2="43056"/>
                        <a14:backgroundMark x1="27778" y1="32222" x2="24652" y2="35916"/>
                        <a14:backgroundMark x1="19837" y1="53676" x2="20278" y2="57500"/>
                        <a14:backgroundMark x1="18611" y1="43056" x2="19747" y2="52901"/>
                        <a14:backgroundMark x1="28619" y1="66483" x2="31111" y2="69167"/>
                        <a14:backgroundMark x1="20278" y1="57500" x2="20794" y2="58056"/>
                        <a14:backgroundMark x1="31111" y1="69167" x2="44722" y2="76944"/>
                        <a14:backgroundMark x1="44722" y1="76944" x2="66667" y2="80000"/>
                        <a14:backgroundMark x1="66667" y1="80000" x2="70833" y2="79167"/>
                        <a14:backgroundMark x1="17222" y1="49444" x2="23889" y2="51667"/>
                        <a14:backgroundMark x1="33889" y1="31667" x2="35278" y2="39444"/>
                        <a14:backgroundMark x1="59444" y1="45278" x2="58889" y2="50000"/>
                        <a14:backgroundMark x1="37500" y1="63056" x2="48889" y2="76667"/>
                        <a14:backgroundMark x1="48889" y1="76667" x2="48889" y2="76667"/>
                        <a14:backgroundMark x1="83333" y1="16667" x2="79167" y2="88333"/>
                        <a14:backgroundMark x1="53333" y1="49167" x2="59167" y2="54444"/>
                        <a14:backgroundMark x1="50556" y1="49167" x2="60000" y2="57222"/>
                        <a14:backgroundMark x1="39444" y1="62500" x2="52222" y2="75000"/>
                        <a14:backgroundMark x1="15535" y1="59722" x2="15556" y2="60000"/>
                        <a14:backgroundMark x1="13056" y1="26111" x2="15413" y2="58056"/>
                        <a14:backgroundMark x1="19310" y1="65632" x2="25000" y2="74167"/>
                        <a14:backgroundMark x1="15556" y1="60000" x2="17723" y2="63251"/>
                        <a14:backgroundMark x1="25000" y1="74167" x2="25000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" y="1749893"/>
            <a:ext cx="3429000" cy="3429000"/>
          </a:xfrm>
        </p:spPr>
      </p:pic>
      <p:pic>
        <p:nvPicPr>
          <p:cNvPr id="5" name="Image 4" descr="Une image contenant texte, dessin humoristique, outil d’écriture&#10;&#10;Description générée automatiquement">
            <a:extLst>
              <a:ext uri="{FF2B5EF4-FFF2-40B4-BE49-F238E27FC236}">
                <a16:creationId xmlns:a16="http://schemas.microsoft.com/office/drawing/2014/main" id="{12C89528-F190-E4FE-092D-115077EC0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52" y="2259249"/>
            <a:ext cx="4225047" cy="3168785"/>
          </a:xfrm>
          <a:prstGeom prst="rect">
            <a:avLst/>
          </a:prstGeom>
        </p:spPr>
      </p:pic>
      <p:pic>
        <p:nvPicPr>
          <p:cNvPr id="7" name="Image 6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121B5B-BF82-703E-1126-E6A6B7F7E3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" t="18753" r="6177" b="19763"/>
          <a:stretch/>
        </p:blipFill>
        <p:spPr>
          <a:xfrm>
            <a:off x="3661814" y="4651685"/>
            <a:ext cx="2055368" cy="19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98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SPAWN DES FIGURES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GENERATION ALEATOIRE DE COULEURS ET DE FORMES, UN PAR UN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STOCKAGE DES CARRES DE CHAQUE COULEUR ET NON DE CHAQUE FIGURE DE CHAQUE COULEUR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VALEURS STOCKEES DANS DES LISTES POUR LA DESCENTE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PREVISION DE LA FIGURE SUIVANTE</a:t>
            </a:r>
          </a:p>
        </p:txBody>
      </p:sp>
      <p:pic>
        <p:nvPicPr>
          <p:cNvPr id="10" name="Image 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D1492081-92BB-DCF5-C389-6687091B9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21" y="2927810"/>
            <a:ext cx="680758" cy="671170"/>
          </a:xfrm>
          <a:prstGeom prst="rect">
            <a:avLst/>
          </a:prstGeom>
        </p:spPr>
      </p:pic>
      <p:pic>
        <p:nvPicPr>
          <p:cNvPr id="11" name="Image 1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C217BBF-6973-01C1-76B3-B3D2DE9D2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51" y="2928065"/>
            <a:ext cx="680758" cy="671170"/>
          </a:xfrm>
          <a:prstGeom prst="rect">
            <a:avLst/>
          </a:prstGeom>
        </p:spPr>
      </p:pic>
      <p:pic>
        <p:nvPicPr>
          <p:cNvPr id="12" name="Image 11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C5A3CEBC-0AD6-2E33-D6D0-5A2655943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69" y="2928065"/>
            <a:ext cx="680758" cy="671170"/>
          </a:xfrm>
          <a:prstGeom prst="rect">
            <a:avLst/>
          </a:prstGeom>
        </p:spPr>
      </p:pic>
      <p:pic>
        <p:nvPicPr>
          <p:cNvPr id="13" name="Image 12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A069542C-BDC4-542E-6F25-B39891399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88" y="2261061"/>
            <a:ext cx="680758" cy="671170"/>
          </a:xfrm>
          <a:prstGeom prst="rect">
            <a:avLst/>
          </a:prstGeom>
        </p:spPr>
      </p:pic>
      <p:pic>
        <p:nvPicPr>
          <p:cNvPr id="16" name="Image 1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8692D04-BBAB-A7DE-5BA7-661C4D82C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74" y="5133952"/>
            <a:ext cx="2456387" cy="1724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15405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LA DESCENTE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PIXEL PAR PIXEL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ACCELERATION PROGRESSIVE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ARRET LORS D’UNE COLLISION GRÂCE À UNE LISTE NOTEE EN TERMES DE CARRES ET NON DE PIXELS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A1FD87F-A4F0-D145-7FCE-D4722230FAB9}"/>
              </a:ext>
            </a:extLst>
          </p:cNvPr>
          <p:cNvGrpSpPr/>
          <p:nvPr/>
        </p:nvGrpSpPr>
        <p:grpSpPr>
          <a:xfrm rot="5400000">
            <a:off x="10595816" y="5247885"/>
            <a:ext cx="1290613" cy="1901754"/>
            <a:chOff x="9837164" y="3372412"/>
            <a:chExt cx="2355567" cy="3470993"/>
          </a:xfrm>
        </p:grpSpPr>
        <p:pic>
          <p:nvPicPr>
            <p:cNvPr id="3" name="Image 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B64EE7DE-9349-AFDC-0A90-98BD7D43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4" name="Image 3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2ECDA157-D188-205B-B553-446EBF53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5" name="Image 4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58B1197-A978-3571-82A0-5538671AD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6" name="Image 5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C899A51-4366-44DA-BCC8-06CBF52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26F6919-14CF-29F1-1B52-D1E4591706D7}"/>
              </a:ext>
            </a:extLst>
          </p:cNvPr>
          <p:cNvGrpSpPr/>
          <p:nvPr/>
        </p:nvGrpSpPr>
        <p:grpSpPr>
          <a:xfrm rot="5400000">
            <a:off x="9337786" y="4581749"/>
            <a:ext cx="1286373" cy="1937562"/>
            <a:chOff x="9813581" y="1001567"/>
            <a:chExt cx="2350747" cy="3540745"/>
          </a:xfrm>
        </p:grpSpPr>
        <p:pic>
          <p:nvPicPr>
            <p:cNvPr id="9" name="Image 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631E9C00-9388-FC81-B6EF-1F3ACA93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15" name="Image 1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F434181-E82B-87B8-AC55-F7049FC6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18" name="Image 1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EE1CF86F-49AA-10BE-153C-2A2EA49D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19" name="Image 1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9D1FDF9-CB9A-9AE6-FC3B-11B2FFCD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A4A8571-66F2-C1DE-82F4-7E5F2EAC3A8C}"/>
              </a:ext>
            </a:extLst>
          </p:cNvPr>
          <p:cNvGrpSpPr/>
          <p:nvPr/>
        </p:nvGrpSpPr>
        <p:grpSpPr>
          <a:xfrm>
            <a:off x="11553397" y="3744614"/>
            <a:ext cx="630731" cy="2500858"/>
            <a:chOff x="-4241" y="968094"/>
            <a:chExt cx="1192553" cy="4728492"/>
          </a:xfrm>
        </p:grpSpPr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6031BB9-CB00-4484-F18B-0D25AF6CA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F3B86DE-EB72-CF83-0CF7-1BF4925F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31" name="Image 3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BD3FB1-27DA-B260-C581-3A9A43EB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32" name="Image 3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11FADD0-60F2-1ED9-EAC2-1419BDD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7AE8381-5EFA-9162-E653-57E9FBC6E715}"/>
              </a:ext>
            </a:extLst>
          </p:cNvPr>
          <p:cNvGrpSpPr/>
          <p:nvPr/>
        </p:nvGrpSpPr>
        <p:grpSpPr>
          <a:xfrm rot="5400000" flipH="1">
            <a:off x="10063581" y="4038215"/>
            <a:ext cx="1794536" cy="1225938"/>
            <a:chOff x="2342419" y="4535967"/>
            <a:chExt cx="3481115" cy="2378125"/>
          </a:xfrm>
        </p:grpSpPr>
        <p:pic>
          <p:nvPicPr>
            <p:cNvPr id="34" name="Image 3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359F29-FB86-54EA-BC39-A19A491E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35" name="Image 34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3511260F-76D9-C85D-176A-E17FAA85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36" name="Image 35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19CAA0-C10B-38EB-AC85-A6A49A179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37" name="Image 36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8705310-E3DA-779C-34A5-D73F2007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3239055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DEPLACEMENT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DE SE DEPLACER GRÂCE À UNE VERIFICATION AU PREALABLE COMMUNE AVEC LA ROTATION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1D143E4-5DEF-BE58-125A-FD1355AEE66E}"/>
              </a:ext>
            </a:extLst>
          </p:cNvPr>
          <p:cNvGrpSpPr/>
          <p:nvPr/>
        </p:nvGrpSpPr>
        <p:grpSpPr>
          <a:xfrm>
            <a:off x="10999447" y="2129508"/>
            <a:ext cx="1192553" cy="4728492"/>
            <a:chOff x="-4241" y="968094"/>
            <a:chExt cx="1192553" cy="4728492"/>
          </a:xfrm>
        </p:grpSpPr>
        <p:pic>
          <p:nvPicPr>
            <p:cNvPr id="3" name="Image 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0EE3F56-AFE9-D2E3-A9F5-083AE0F1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4" name="Image 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C50C12D6-0A7A-1BBB-DFA5-97CD23F9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0FE6CE6-C2E9-B455-81A0-8FF58B3B6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357D31-4A9D-D87C-3A1C-47A0817B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E431D3A-AEFF-A51A-D970-142BB921AB9A}"/>
              </a:ext>
            </a:extLst>
          </p:cNvPr>
          <p:cNvGrpSpPr/>
          <p:nvPr/>
        </p:nvGrpSpPr>
        <p:grpSpPr>
          <a:xfrm>
            <a:off x="8696374" y="4550111"/>
            <a:ext cx="2323425" cy="2327915"/>
            <a:chOff x="5823534" y="4561072"/>
            <a:chExt cx="2323425" cy="2327915"/>
          </a:xfrm>
        </p:grpSpPr>
        <p:pic>
          <p:nvPicPr>
            <p:cNvPr id="9" name="Image 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C38F6753-5A0A-364F-3AC1-A8F5AAA5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15" name="Image 14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18C374FB-E13B-BDDE-2CCC-44B60CDE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18" name="Image 1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FF946FF-8CA4-83BB-186D-B2B8B5CE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19" name="Image 1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73E9FFCB-399E-E66E-2CC0-2EBB5A7F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sp>
        <p:nvSpPr>
          <p:cNvPr id="28" name="Signe de multiplication 27">
            <a:extLst>
              <a:ext uri="{FF2B5EF4-FFF2-40B4-BE49-F238E27FC236}">
                <a16:creationId xmlns:a16="http://schemas.microsoft.com/office/drawing/2014/main" id="{F6623B58-A6F9-B777-FDD0-BEAFCBA03884}"/>
              </a:ext>
            </a:extLst>
          </p:cNvPr>
          <p:cNvSpPr/>
          <p:nvPr/>
        </p:nvSpPr>
        <p:spPr>
          <a:xfrm>
            <a:off x="9410275" y="2666349"/>
            <a:ext cx="3110595" cy="3110595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0261E4F-7BAE-8E80-BCA1-76757AF97E71}"/>
              </a:ext>
            </a:extLst>
          </p:cNvPr>
          <p:cNvSpPr/>
          <p:nvPr/>
        </p:nvSpPr>
        <p:spPr>
          <a:xfrm>
            <a:off x="6301668" y="3711722"/>
            <a:ext cx="2357229" cy="82981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81855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ROTATION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 SE DEPLACER GRÂCE À UNE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VERIFICATION AU PREALABLE 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ROTATION DE LISTE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SELON UN CENTRE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ET UN SCHEMA PARTICULIER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8FC07E5-D01B-AB8B-9A25-FD6EC00142FF}"/>
              </a:ext>
            </a:extLst>
          </p:cNvPr>
          <p:cNvGrpSpPr/>
          <p:nvPr/>
        </p:nvGrpSpPr>
        <p:grpSpPr>
          <a:xfrm>
            <a:off x="8024974" y="2786572"/>
            <a:ext cx="3832111" cy="3850903"/>
            <a:chOff x="12218527" y="401294"/>
            <a:chExt cx="7164865" cy="7200000"/>
          </a:xfrm>
          <a:solidFill>
            <a:srgbClr val="EAC5AD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D3469F-B1CE-8CA5-DD99-AA0C4FD79436}"/>
                </a:ext>
              </a:extLst>
            </p:cNvPr>
            <p:cNvSpPr/>
            <p:nvPr/>
          </p:nvSpPr>
          <p:spPr>
            <a:xfrm>
              <a:off x="15038962" y="401294"/>
              <a:ext cx="1459149" cy="72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E2E43-B66F-F2AA-735B-E2EA97C47E8E}"/>
                </a:ext>
              </a:extLst>
            </p:cNvPr>
            <p:cNvSpPr/>
            <p:nvPr/>
          </p:nvSpPr>
          <p:spPr>
            <a:xfrm>
              <a:off x="12218527" y="3287949"/>
              <a:ext cx="7164865" cy="1420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790220-EB19-8B4B-2752-F75E6A9C8A5E}"/>
                </a:ext>
              </a:extLst>
            </p:cNvPr>
            <p:cNvSpPr/>
            <p:nvPr/>
          </p:nvSpPr>
          <p:spPr>
            <a:xfrm>
              <a:off x="13599268" y="1825625"/>
              <a:ext cx="4319081" cy="43513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8" name="Tableau 12">
            <a:extLst>
              <a:ext uri="{FF2B5EF4-FFF2-40B4-BE49-F238E27FC236}">
                <a16:creationId xmlns:a16="http://schemas.microsoft.com/office/drawing/2014/main" id="{D57DE42A-7140-921C-F4CA-6352A8573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4180"/>
              </p:ext>
            </p:extLst>
          </p:nvPr>
        </p:nvGraphicFramePr>
        <p:xfrm>
          <a:off x="7890383" y="2778680"/>
          <a:ext cx="4049325" cy="385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65">
                  <a:extLst>
                    <a:ext uri="{9D8B030D-6E8A-4147-A177-3AD203B41FA5}">
                      <a16:colId xmlns:a16="http://schemas.microsoft.com/office/drawing/2014/main" val="2854027796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65838482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545148608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234579624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4064819067"/>
                    </a:ext>
                  </a:extLst>
                </a:gridCol>
              </a:tblGrid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53346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288185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17751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3033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1473"/>
                  </a:ext>
                </a:extLst>
              </a:tr>
            </a:tbl>
          </a:graphicData>
        </a:graphic>
      </p:graphicFrame>
      <p:sp>
        <p:nvSpPr>
          <p:cNvPr id="32" name="Signe Plus 31">
            <a:extLst>
              <a:ext uri="{FF2B5EF4-FFF2-40B4-BE49-F238E27FC236}">
                <a16:creationId xmlns:a16="http://schemas.microsoft.com/office/drawing/2014/main" id="{87EA954D-2557-4693-673B-329CC0BD796C}"/>
              </a:ext>
            </a:extLst>
          </p:cNvPr>
          <p:cNvSpPr/>
          <p:nvPr/>
        </p:nvSpPr>
        <p:spPr>
          <a:xfrm>
            <a:off x="6653719" y="1342417"/>
            <a:ext cx="6563885" cy="6653719"/>
          </a:xfrm>
          <a:prstGeom prst="mathPlus">
            <a:avLst>
              <a:gd name="adj1" fmla="val 1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8E656C4-5050-C481-5580-0BC4F5384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06" y="5088381"/>
            <a:ext cx="784680" cy="773628"/>
          </a:xfrm>
          <a:prstGeom prst="rect">
            <a:avLst/>
          </a:prstGeom>
        </p:spPr>
      </p:pic>
      <p:pic>
        <p:nvPicPr>
          <p:cNvPr id="41" name="Image 4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AF89824-35A9-C14B-41A8-DFA9FE88C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36" y="5117787"/>
            <a:ext cx="784680" cy="773628"/>
          </a:xfrm>
          <a:prstGeom prst="rect">
            <a:avLst/>
          </a:prstGeom>
        </p:spPr>
      </p:pic>
      <p:pic>
        <p:nvPicPr>
          <p:cNvPr id="35" name="Image 34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E4FB8D3-46E1-C63D-92A4-2463097B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78" y="5088674"/>
            <a:ext cx="784680" cy="773628"/>
          </a:xfrm>
          <a:prstGeom prst="rect">
            <a:avLst/>
          </a:prstGeom>
        </p:spPr>
      </p:pic>
      <p:pic>
        <p:nvPicPr>
          <p:cNvPr id="36" name="Image 35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B25914BE-C31A-483F-7623-121A70585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93" y="5055687"/>
            <a:ext cx="784680" cy="773628"/>
          </a:xfrm>
          <a:prstGeom prst="rect">
            <a:avLst/>
          </a:prstGeom>
        </p:spPr>
      </p:pic>
      <p:pic>
        <p:nvPicPr>
          <p:cNvPr id="37" name="Image 36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87C2CD9-86A3-8754-D75B-FD8F80ADA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21" y="4319848"/>
            <a:ext cx="784680" cy="773628"/>
          </a:xfrm>
          <a:prstGeom prst="rect">
            <a:avLst/>
          </a:prstGeom>
        </p:spPr>
      </p:pic>
      <p:pic>
        <p:nvPicPr>
          <p:cNvPr id="39" name="Image 38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1B157EF4-5E90-77BA-90C0-9BB78092F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90" y="3540482"/>
            <a:ext cx="784680" cy="773628"/>
          </a:xfrm>
          <a:prstGeom prst="rect">
            <a:avLst/>
          </a:prstGeom>
        </p:spPr>
      </p:pic>
      <p:pic>
        <p:nvPicPr>
          <p:cNvPr id="40" name="Image 3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4D24A1E-E8A5-8F3A-B071-CD3B42774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11" y="4314753"/>
            <a:ext cx="784680" cy="773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2763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420</Words>
  <Application>Microsoft Office PowerPoint</Application>
  <PresentationFormat>Grand écran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ADLaM Display</vt:lpstr>
      <vt:lpstr>Arial</vt:lpstr>
      <vt:lpstr>Calibri</vt:lpstr>
      <vt:lpstr>Calibri Light</vt:lpstr>
      <vt:lpstr>Thème Office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octave.leruste</dc:creator>
  <cp:lastModifiedBy>octave.leruste</cp:lastModifiedBy>
  <cp:revision>12</cp:revision>
  <dcterms:created xsi:type="dcterms:W3CDTF">2024-01-28T11:13:13Z</dcterms:created>
  <dcterms:modified xsi:type="dcterms:W3CDTF">2024-02-04T12:48:28Z</dcterms:modified>
</cp:coreProperties>
</file>