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49B4C-0D0E-3B58-3ECD-2308C0875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548C82-38AC-E932-8F9B-01C160F9D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9C240-536C-6ED5-505D-AF28A7F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8783F-02DE-FFF4-76D5-655E46DE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3B2A1-9649-DDAD-7B18-B5E11C9D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13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B31A9-1207-822B-440E-1A534BE0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7838F-CC0F-855B-8152-5DFCDA6A8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06B06-8505-04E9-FCE8-2910AB81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003A1-B82A-7C93-13FA-CE8D56C5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4A301-2DDE-9EC4-F9FB-49406782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06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D39720-0672-6702-9F2F-4225455B2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79E2AB-74B3-A30E-D0DE-8942EC4C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DDEF0-2B50-5CDA-EA08-56877138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37E1A-B7F8-BE4C-C674-3CB40606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B9F01-25B0-E4B7-24E1-F86FD36B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8D968-6654-1BFD-300F-14101532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3E3B2-B803-848D-F955-0BF65E3A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6150EA-D2E5-D47C-B547-CCFDCC1E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EEADA2-D6D2-1A74-BF75-E88046A9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C178-F368-4B78-780F-1D1B576E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8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D87C4-830B-1317-B107-12A4DD88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EE240-E310-7024-8C9B-B7D81072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E1859-7E54-1FC7-74DE-592D3703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3CF2D-3692-7F93-6F00-09C24A59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ECF504-7A94-E7A8-7CED-67B2EFC3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4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257F3-81A9-1746-79AF-DCBE33C1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7705C-4B6D-B674-31C6-7FC54C311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30B428-DA3C-A62E-726A-F33F9BD5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B6BD4-7639-F3D2-8E83-FCEF16AA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9CFE7-4786-3A55-0AED-8EF292A5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B029E-AD58-16FE-FAA8-A2607388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3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E183C-EB69-A77B-2F80-0B931ABE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9617D-4CE0-1054-7271-158A0BBF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5F0279-4257-80C4-B47D-EC02617B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D4B9A2-6353-26F0-9A55-4D8DF0F33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E0E9B-85BE-7521-D2B4-D015FA365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27C2F8-F549-907D-8795-3F11C275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6D9957-15DC-9F5C-2AD2-E3014CB2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C392D5-345C-BB99-4B8A-660B939D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6E759-E0A1-561A-C9C4-BF747740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FC95D4-E9D3-6F26-600A-3B7E6C75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5A6878-560A-473C-3126-0EC44228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6CB44C-DFF4-3D4E-0F08-5254A6E2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E17DE8-4DFE-DB12-7A18-89A5653A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67D311-F163-342D-FFD1-FD94C2DE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D03FF-173D-D939-0453-FE65725C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2BBA-32F3-5BA8-8120-8B5A6B4F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7175C-9518-E8AD-A8E6-2299097E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B340B-6095-DAB0-9217-92CBB336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0F4197-73B9-4480-1CB3-52A4DE39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49312-3025-5E01-7FDC-9883849A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69DF9D-4317-8668-6632-7D45CEDB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4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FC8FD-0F71-BA17-723B-1902485D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914A52-2C58-A41A-4402-12C9E0F40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C296B6-673B-E54B-31CE-DE3326EA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01A513-38AF-A7E5-6514-DB9FF544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2E566-F1B3-3E9A-D6EA-CF233DFB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249FB4-5BEA-9614-C933-8B5A8B7C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32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EF9EE5-7711-AC37-0974-63D09B2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2C024-6FF0-B505-4A01-A62FBA82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A9E49-BA1B-2959-3659-D2C2720D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814B-A04C-47E0-A422-74EA2AA6F869}" type="datetimeFigureOut">
              <a:rPr lang="fr-FR" smtClean="0"/>
              <a:t>10/12/2022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F042B-CA13-D7C0-A5F2-823BA9EAD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C71B7-A736-0B99-A168-CBB6E3F34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B8A1-D191-4DF5-9F15-920854D10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8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gnie-litteraire.com/les-femmes-au-xviie-siecle/" TargetMode="External"/><Relationship Id="rId2" Type="http://schemas.openxmlformats.org/officeDocument/2006/relationships/hyperlink" Target="http://www.justice.gouv.fr/histoire-et-patrimoine-10050/proces-historiques-10411/quand-le-divorce-etait-interdit-1816-1884-22402.html#:~:text=La%20constitution%20du%203%20septembre,1792%20instaure%20alors%20le%20divo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openedition.org/clio/1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2FD1B-D836-E64E-31CB-6B54D4DD0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Condition des femmes et mariage au 17eme </a:t>
            </a:r>
            <a:r>
              <a:rPr lang="fr-FR" dirty="0" err="1"/>
              <a:t>siecle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55B64B-402F-E0F2-7E52-52BD33A36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72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669B0-F171-EE89-6398-5E52B974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865E1-4B4B-77E1-C341-045E19D7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mariage et la condition des femmes </a:t>
            </a:r>
          </a:p>
          <a:p>
            <a:r>
              <a:rPr lang="fr-FR" dirty="0"/>
              <a:t>Femmes célèbres</a:t>
            </a:r>
          </a:p>
          <a:p>
            <a:r>
              <a:rPr lang="fr-FR" dirty="0"/>
              <a:t>Les protecteurs du droit des femmes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84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8D162-27C1-0720-710D-A675F8B2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Femmes célèbres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4D643-5A5F-BFDD-1CC1-F4A6C3C2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12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A079D-5F88-1F0B-37C7-5FD01239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FE48B6-8CEA-10E1-D61D-AC627FE1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http://www.justice.gouv.fr/histoire-et-patrimoine-10050/proces-historiques-10411/quand-le-divorce-etait-interdit-1816-1884-22402.html#:~:text=La%20constitution%20du%203%20septembre,1792%20instaure%20alors%20le%20divorce</a:t>
            </a:r>
            <a:r>
              <a:rPr lang="fr-FR" dirty="0"/>
              <a:t>.</a:t>
            </a:r>
          </a:p>
          <a:p>
            <a:r>
              <a:rPr lang="fr-FR" dirty="0">
                <a:hlinkClick r:id="rId3"/>
              </a:rPr>
              <a:t>https://www.compagnie-litteraire.com/les-femmes-au-xviie-siecle/</a:t>
            </a:r>
            <a:endParaRPr lang="fr-FR" dirty="0"/>
          </a:p>
          <a:p>
            <a:r>
              <a:rPr lang="fr-FR" dirty="0">
                <a:hlinkClick r:id="rId4"/>
              </a:rPr>
              <a:t>https://journals.openedition.org/clio/133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755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Condition des femmes et mariage au 17eme siecle </vt:lpstr>
      <vt:lpstr>Sommaire </vt:lpstr>
      <vt:lpstr>Femmes célèbres </vt:lpstr>
      <vt:lpstr>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des femmes et mariage au 17eme siecle </dc:title>
  <dc:creator>Farès, ZRIBI</dc:creator>
  <cp:lastModifiedBy>Farès, ZRIBI</cp:lastModifiedBy>
  <cp:revision>1</cp:revision>
  <dcterms:created xsi:type="dcterms:W3CDTF">2022-12-10T10:42:16Z</dcterms:created>
  <dcterms:modified xsi:type="dcterms:W3CDTF">2022-12-10T11:16:01Z</dcterms:modified>
</cp:coreProperties>
</file>