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f2d4e3654f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f2d4e3654f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f2d4e3654f_1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f2d4e3654f_1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f2d4e3654f_1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f2d4e3654f_1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f2d4e3654f_1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f2d4e3654f_1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5e7c78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5e7c78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a5e7c783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2a5e7c783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f2adf0e86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f2adf0e86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f2d4e3654f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f2d4e3654f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2d4e365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2d4e365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f2d4e3654f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f2d4e3654f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f2d4e3654f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f2d4e3654f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f2adf0e8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f2adf0e8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des divisions successives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Passage de la base 10 à la base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concrètement, avec des jetons...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6031422" y="3103495"/>
            <a:ext cx="2328222" cy="1424605"/>
            <a:chOff x="3697916" y="3663675"/>
            <a:chExt cx="1246638" cy="762800"/>
          </a:xfrm>
        </p:grpSpPr>
        <p:sp>
          <p:nvSpPr>
            <p:cNvPr id="58" name="Google Shape;58;p13"/>
            <p:cNvSpPr/>
            <p:nvPr/>
          </p:nvSpPr>
          <p:spPr>
            <a:xfrm>
              <a:off x="3823288" y="418287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074047" y="418287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697916" y="40408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948676" y="40408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99436" y="40408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450195" y="40408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00955" y="40408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450199" y="366367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24818" y="385147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575578" y="385147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2"/>
          <p:cNvSpPr txBox="1"/>
          <p:nvPr>
            <p:ph type="ctrTitle"/>
          </p:nvPr>
        </p:nvSpPr>
        <p:spPr>
          <a:xfrm>
            <a:off x="311700" y="1258600"/>
            <a:ext cx="8520600" cy="12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manière automatique</a:t>
            </a:r>
            <a:endParaRPr/>
          </a:p>
        </p:txBody>
      </p:sp>
      <p:sp>
        <p:nvSpPr>
          <p:cNvPr id="1668" name="Google Shape;1668;p22"/>
          <p:cNvSpPr txBox="1"/>
          <p:nvPr>
            <p:ph idx="1" type="subTitle"/>
          </p:nvPr>
        </p:nvSpPr>
        <p:spPr>
          <a:xfrm>
            <a:off x="311700" y="2515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algorithme</a:t>
            </a:r>
            <a:endParaRPr/>
          </a:p>
        </p:txBody>
      </p:sp>
      <p:sp>
        <p:nvSpPr>
          <p:cNvPr id="1669" name="Google Shape;1669;p22"/>
          <p:cNvSpPr txBox="1"/>
          <p:nvPr>
            <p:ph idx="1" type="subTitle"/>
          </p:nvPr>
        </p:nvSpPr>
        <p:spPr>
          <a:xfrm>
            <a:off x="311700" y="723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Passage de la base 10 à la base 2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3"/>
          <p:cNvGrpSpPr/>
          <p:nvPr/>
        </p:nvGrpSpPr>
        <p:grpSpPr>
          <a:xfrm>
            <a:off x="2002850" y="185775"/>
            <a:ext cx="1623300" cy="1623300"/>
            <a:chOff x="2002850" y="185775"/>
            <a:chExt cx="1623300" cy="1623300"/>
          </a:xfrm>
        </p:grpSpPr>
        <p:sp>
          <p:nvSpPr>
            <p:cNvPr id="1675" name="Google Shape;1675;p23"/>
            <p:cNvSpPr/>
            <p:nvPr/>
          </p:nvSpPr>
          <p:spPr>
            <a:xfrm>
              <a:off x="2002850" y="185775"/>
              <a:ext cx="1623300" cy="1623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 txBox="1"/>
            <p:nvPr/>
          </p:nvSpPr>
          <p:spPr>
            <a:xfrm>
              <a:off x="2026550" y="366375"/>
              <a:ext cx="15759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Diviser la quantité </a:t>
              </a:r>
              <a:r>
                <a:rPr b="1" lang="fr">
                  <a:solidFill>
                    <a:schemeClr val="dk1"/>
                  </a:solidFill>
                </a:rPr>
                <a:t>n</a:t>
              </a:r>
              <a:r>
                <a:rPr b="1" lang="fr">
                  <a:solidFill>
                    <a:srgbClr val="FF0000"/>
                  </a:solidFill>
                </a:rPr>
                <a:t> par 2</a:t>
              </a:r>
              <a:br>
                <a:rPr lang="fr"/>
              </a:br>
              <a:r>
                <a:rPr lang="fr"/>
                <a:t>(au sens de la division euclidienne)</a:t>
              </a:r>
              <a:endParaRPr/>
            </a:p>
          </p:txBody>
        </p:sp>
      </p:grpSp>
      <p:grpSp>
        <p:nvGrpSpPr>
          <p:cNvPr id="1677" name="Google Shape;1677;p23"/>
          <p:cNvGrpSpPr/>
          <p:nvPr/>
        </p:nvGrpSpPr>
        <p:grpSpPr>
          <a:xfrm>
            <a:off x="2794400" y="1809075"/>
            <a:ext cx="973700" cy="1396200"/>
            <a:chOff x="2794400" y="1809075"/>
            <a:chExt cx="973700" cy="1396200"/>
          </a:xfrm>
        </p:grpSpPr>
        <p:cxnSp>
          <p:nvCxnSpPr>
            <p:cNvPr id="1678" name="Google Shape;1678;p23"/>
            <p:cNvCxnSpPr>
              <a:stCxn id="1675" idx="4"/>
            </p:cNvCxnSpPr>
            <p:nvPr/>
          </p:nvCxnSpPr>
          <p:spPr>
            <a:xfrm flipH="1">
              <a:off x="2794400" y="1809075"/>
              <a:ext cx="20100" cy="1396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79" name="Google Shape;1679;p23"/>
            <p:cNvGrpSpPr/>
            <p:nvPr/>
          </p:nvGrpSpPr>
          <p:grpSpPr>
            <a:xfrm>
              <a:off x="2848300" y="2013027"/>
              <a:ext cx="919800" cy="945192"/>
              <a:chOff x="2299550" y="2408025"/>
              <a:chExt cx="919800" cy="1184599"/>
            </a:xfrm>
          </p:grpSpPr>
          <p:sp>
            <p:nvSpPr>
              <p:cNvPr id="1680" name="Google Shape;1680;p23"/>
              <p:cNvSpPr txBox="1"/>
              <p:nvPr/>
            </p:nvSpPr>
            <p:spPr>
              <a:xfrm>
                <a:off x="2299550" y="2408025"/>
                <a:ext cx="919800" cy="104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Le résultat est 0</a:t>
                </a:r>
                <a:endParaRPr/>
              </a:p>
            </p:txBody>
          </p:sp>
          <p:sp>
            <p:nvSpPr>
              <p:cNvPr id="1681" name="Google Shape;1681;p23"/>
              <p:cNvSpPr txBox="1"/>
              <p:nvPr/>
            </p:nvSpPr>
            <p:spPr>
              <a:xfrm>
                <a:off x="2648975" y="3091024"/>
                <a:ext cx="302400" cy="501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chemeClr val="lt1"/>
                    </a:solidFill>
                  </a:rPr>
                  <a:t>0</a:t>
                </a:r>
                <a:endParaRPr b="1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682" name="Google Shape;1682;p23"/>
          <p:cNvGrpSpPr/>
          <p:nvPr/>
        </p:nvGrpSpPr>
        <p:grpSpPr>
          <a:xfrm>
            <a:off x="3606125" y="676100"/>
            <a:ext cx="1660200" cy="831300"/>
            <a:chOff x="3626150" y="689625"/>
            <a:chExt cx="1660200" cy="831300"/>
          </a:xfrm>
        </p:grpSpPr>
        <p:cxnSp>
          <p:nvCxnSpPr>
            <p:cNvPr id="1683" name="Google Shape;1683;p23"/>
            <p:cNvCxnSpPr/>
            <p:nvPr/>
          </p:nvCxnSpPr>
          <p:spPr>
            <a:xfrm>
              <a:off x="3626150" y="997425"/>
              <a:ext cx="1660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84" name="Google Shape;1684;p23"/>
            <p:cNvSpPr txBox="1"/>
            <p:nvPr/>
          </p:nvSpPr>
          <p:spPr>
            <a:xfrm>
              <a:off x="3883250" y="689625"/>
              <a:ext cx="1146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Le résultat n’est pas nul </a:t>
              </a:r>
              <a:endParaRPr/>
            </a:p>
          </p:txBody>
        </p:sp>
      </p:grpSp>
      <p:grpSp>
        <p:nvGrpSpPr>
          <p:cNvPr id="1685" name="Google Shape;1685;p23"/>
          <p:cNvGrpSpPr/>
          <p:nvPr/>
        </p:nvGrpSpPr>
        <p:grpSpPr>
          <a:xfrm>
            <a:off x="5310050" y="185775"/>
            <a:ext cx="1623300" cy="1623300"/>
            <a:chOff x="5310050" y="185775"/>
            <a:chExt cx="1623300" cy="1623300"/>
          </a:xfrm>
        </p:grpSpPr>
        <p:sp>
          <p:nvSpPr>
            <p:cNvPr id="1686" name="Google Shape;1686;p23"/>
            <p:cNvSpPr/>
            <p:nvPr/>
          </p:nvSpPr>
          <p:spPr>
            <a:xfrm>
              <a:off x="5310050" y="185775"/>
              <a:ext cx="1623300" cy="1623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 txBox="1"/>
            <p:nvPr/>
          </p:nvSpPr>
          <p:spPr>
            <a:xfrm>
              <a:off x="5310050" y="548975"/>
              <a:ext cx="15759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Stocker le reste </a:t>
              </a:r>
              <a:br>
                <a:rPr lang="fr"/>
              </a:br>
              <a:r>
                <a:rPr lang="fr"/>
                <a:t>et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remplacer </a:t>
              </a:r>
              <a:r>
                <a:rPr b="1" lang="fr"/>
                <a:t>n</a:t>
              </a:r>
              <a:r>
                <a:rPr lang="fr"/>
                <a:t> par le résultat</a:t>
              </a:r>
              <a:endParaRPr/>
            </a:p>
          </p:txBody>
        </p:sp>
      </p:grpSp>
      <p:sp>
        <p:nvSpPr>
          <p:cNvPr id="1688" name="Google Shape;1688;p23"/>
          <p:cNvSpPr txBox="1"/>
          <p:nvPr/>
        </p:nvSpPr>
        <p:spPr>
          <a:xfrm>
            <a:off x="277300" y="250250"/>
            <a:ext cx="561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/>
              <a:t>n</a:t>
            </a:r>
            <a:endParaRPr b="1" sz="5000"/>
          </a:p>
        </p:txBody>
      </p:sp>
      <p:cxnSp>
        <p:nvCxnSpPr>
          <p:cNvPr id="1689" name="Google Shape;1689;p23"/>
          <p:cNvCxnSpPr/>
          <p:nvPr/>
        </p:nvCxnSpPr>
        <p:spPr>
          <a:xfrm rot="10800000">
            <a:off x="3368877" y="408802"/>
            <a:ext cx="2178900" cy="14700"/>
          </a:xfrm>
          <a:prstGeom prst="curvedConnector3">
            <a:avLst>
              <a:gd fmla="val 5312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23"/>
          <p:cNvCxnSpPr/>
          <p:nvPr/>
        </p:nvCxnSpPr>
        <p:spPr>
          <a:xfrm>
            <a:off x="3606125" y="3973825"/>
            <a:ext cx="166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91" name="Google Shape;1691;p23"/>
          <p:cNvGrpSpPr/>
          <p:nvPr/>
        </p:nvGrpSpPr>
        <p:grpSpPr>
          <a:xfrm>
            <a:off x="1982825" y="3190375"/>
            <a:ext cx="1623300" cy="1623300"/>
            <a:chOff x="1982825" y="3190375"/>
            <a:chExt cx="1623300" cy="1623300"/>
          </a:xfrm>
        </p:grpSpPr>
        <p:sp>
          <p:nvSpPr>
            <p:cNvPr id="1692" name="Google Shape;1692;p23"/>
            <p:cNvSpPr/>
            <p:nvPr/>
          </p:nvSpPr>
          <p:spPr>
            <a:xfrm>
              <a:off x="1982825" y="3190375"/>
              <a:ext cx="1623300" cy="1623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 txBox="1"/>
            <p:nvPr/>
          </p:nvSpPr>
          <p:spPr>
            <a:xfrm>
              <a:off x="2006525" y="3558175"/>
              <a:ext cx="1575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Stocker le dernier reste </a:t>
              </a:r>
              <a:br>
                <a:rPr lang="fr"/>
              </a:br>
              <a:r>
                <a:rPr b="1" lang="fr">
                  <a:solidFill>
                    <a:srgbClr val="FF0000"/>
                  </a:solidFill>
                </a:rPr>
                <a:t>1</a:t>
              </a:r>
              <a:endParaRPr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94" name="Google Shape;1694;p23"/>
          <p:cNvGrpSpPr/>
          <p:nvPr/>
        </p:nvGrpSpPr>
        <p:grpSpPr>
          <a:xfrm>
            <a:off x="5290025" y="3111175"/>
            <a:ext cx="1717800" cy="1725300"/>
            <a:chOff x="5290025" y="3111175"/>
            <a:chExt cx="1717800" cy="1725300"/>
          </a:xfrm>
        </p:grpSpPr>
        <p:sp>
          <p:nvSpPr>
            <p:cNvPr id="1695" name="Google Shape;1695;p23"/>
            <p:cNvSpPr/>
            <p:nvPr/>
          </p:nvSpPr>
          <p:spPr>
            <a:xfrm>
              <a:off x="5290025" y="3111175"/>
              <a:ext cx="1717800" cy="1725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5338225" y="3162225"/>
              <a:ext cx="1623300" cy="16233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 txBox="1"/>
            <p:nvPr/>
          </p:nvSpPr>
          <p:spPr>
            <a:xfrm>
              <a:off x="5314525" y="3371025"/>
              <a:ext cx="16602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Inverser la chaîne des restes.</a:t>
              </a:r>
              <a:endParaRPr b="1">
                <a:solidFill>
                  <a:srgbClr val="FF0000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0000"/>
                  </a:solidFill>
                </a:rPr>
                <a:t>Lire le résultat.</a:t>
              </a:r>
              <a:endParaRPr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24"/>
          <p:cNvSpPr txBox="1"/>
          <p:nvPr>
            <p:ph type="ctrTitle"/>
          </p:nvPr>
        </p:nvSpPr>
        <p:spPr>
          <a:xfrm>
            <a:off x="1073250" y="1057050"/>
            <a:ext cx="34452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/>
              <a:t>def  dec_to_bin ( </a:t>
            </a:r>
            <a:r>
              <a:rPr lang="fr" sz="2580">
                <a:solidFill>
                  <a:srgbClr val="6D9EEB"/>
                </a:solidFill>
              </a:rPr>
              <a:t>n</a:t>
            </a:r>
            <a:r>
              <a:rPr lang="fr" sz="2580"/>
              <a:t> ) :</a:t>
            </a:r>
            <a:endParaRPr sz="2580"/>
          </a:p>
        </p:txBody>
      </p:sp>
      <p:sp>
        <p:nvSpPr>
          <p:cNvPr id="1703" name="Google Shape;1703;p24"/>
          <p:cNvSpPr txBox="1"/>
          <p:nvPr/>
        </p:nvSpPr>
        <p:spPr>
          <a:xfrm>
            <a:off x="2069575" y="1886975"/>
            <a:ext cx="13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>
                <a:solidFill>
                  <a:schemeClr val="dk1"/>
                </a:solidFill>
              </a:rPr>
              <a:t>ENTIER</a:t>
            </a:r>
            <a:r>
              <a:rPr lang="fr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1704" name="Google Shape;1704;p24"/>
          <p:cNvSpPr/>
          <p:nvPr/>
        </p:nvSpPr>
        <p:spPr>
          <a:xfrm rot="10800000">
            <a:off x="3310900" y="2004875"/>
            <a:ext cx="4332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4"/>
          <p:cNvSpPr txBox="1"/>
          <p:nvPr/>
        </p:nvSpPr>
        <p:spPr>
          <a:xfrm>
            <a:off x="3971756" y="1856225"/>
            <a:ext cx="36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CHAINE DE CARACTERES</a:t>
            </a:r>
            <a:r>
              <a:rPr b="1" lang="fr" sz="1800">
                <a:solidFill>
                  <a:schemeClr val="dk1"/>
                </a:solidFill>
              </a:rPr>
              <a:t> </a:t>
            </a:r>
            <a:endParaRPr b="1" sz="1800"/>
          </a:p>
        </p:txBody>
      </p:sp>
      <p:cxnSp>
        <p:nvCxnSpPr>
          <p:cNvPr id="1706" name="Google Shape;1706;p24"/>
          <p:cNvCxnSpPr/>
          <p:nvPr/>
        </p:nvCxnSpPr>
        <p:spPr>
          <a:xfrm flipH="1">
            <a:off x="2649625" y="1570775"/>
            <a:ext cx="764100" cy="392400"/>
          </a:xfrm>
          <a:prstGeom prst="straightConnector1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9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90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5"/>
          <p:cNvSpPr txBox="1"/>
          <p:nvPr>
            <p:ph type="ctrTitle"/>
          </p:nvPr>
        </p:nvSpPr>
        <p:spPr>
          <a:xfrm>
            <a:off x="2137825" y="2088025"/>
            <a:ext cx="85206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b="1" lang="fr" sz="2580">
                <a:solidFill>
                  <a:srgbClr val="FF0000"/>
                </a:solidFill>
              </a:rPr>
              <a:t>TANT QUE</a:t>
            </a:r>
            <a:r>
              <a:rPr lang="fr" sz="2580"/>
              <a:t> quotient n’est pas 0 : </a:t>
            </a:r>
            <a:endParaRPr sz="2580"/>
          </a:p>
        </p:txBody>
      </p:sp>
      <p:sp>
        <p:nvSpPr>
          <p:cNvPr id="1712" name="Google Shape;1712;p25"/>
          <p:cNvSpPr txBox="1"/>
          <p:nvPr>
            <p:ph type="ctrTitle"/>
          </p:nvPr>
        </p:nvSpPr>
        <p:spPr>
          <a:xfrm>
            <a:off x="2137825" y="1122775"/>
            <a:ext cx="24645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quotient        n      </a:t>
            </a:r>
            <a:endParaRPr sz="2580"/>
          </a:p>
        </p:txBody>
      </p:sp>
      <p:sp>
        <p:nvSpPr>
          <p:cNvPr id="1713" name="Google Shape;1713;p25"/>
          <p:cNvSpPr txBox="1"/>
          <p:nvPr>
            <p:ph type="ctrTitle"/>
          </p:nvPr>
        </p:nvSpPr>
        <p:spPr>
          <a:xfrm>
            <a:off x="2137825" y="640150"/>
            <a:ext cx="85206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n (valeur en entrée entière positive) </a:t>
            </a:r>
            <a:endParaRPr sz="2580">
              <a:solidFill>
                <a:srgbClr val="6D9EEB"/>
              </a:solidFill>
            </a:endParaRPr>
          </a:p>
        </p:txBody>
      </p:sp>
      <p:sp>
        <p:nvSpPr>
          <p:cNvPr id="1714" name="Google Shape;1714;p25"/>
          <p:cNvSpPr txBox="1"/>
          <p:nvPr>
            <p:ph type="ctrTitle"/>
          </p:nvPr>
        </p:nvSpPr>
        <p:spPr>
          <a:xfrm>
            <a:off x="2587800" y="2570650"/>
            <a:ext cx="31881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reste   </a:t>
            </a:r>
            <a:r>
              <a:rPr lang="fr" sz="2580"/>
              <a:t>     </a:t>
            </a:r>
            <a:r>
              <a:rPr lang="fr" sz="2580">
                <a:solidFill>
                  <a:srgbClr val="6D9EEB"/>
                </a:solidFill>
              </a:rPr>
              <a:t>quotient</a:t>
            </a:r>
            <a:r>
              <a:rPr lang="fr" sz="2580"/>
              <a:t> % 2 </a:t>
            </a:r>
            <a:endParaRPr sz="2580"/>
          </a:p>
        </p:txBody>
      </p:sp>
      <p:sp>
        <p:nvSpPr>
          <p:cNvPr id="1715" name="Google Shape;1715;p25"/>
          <p:cNvSpPr txBox="1"/>
          <p:nvPr>
            <p:ph type="ctrTitle"/>
          </p:nvPr>
        </p:nvSpPr>
        <p:spPr>
          <a:xfrm>
            <a:off x="2587800" y="3053275"/>
            <a:ext cx="45204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chaîne   </a:t>
            </a:r>
            <a:r>
              <a:rPr lang="fr" sz="2580"/>
              <a:t>     </a:t>
            </a:r>
            <a:r>
              <a:rPr lang="fr" sz="2580">
                <a:solidFill>
                  <a:srgbClr val="4A86E8"/>
                </a:solidFill>
              </a:rPr>
              <a:t>chaîne</a:t>
            </a:r>
            <a:r>
              <a:rPr lang="fr" sz="2580"/>
              <a:t> + </a:t>
            </a:r>
            <a:r>
              <a:rPr lang="fr" sz="2580">
                <a:solidFill>
                  <a:srgbClr val="6D9EEB"/>
                </a:solidFill>
              </a:rPr>
              <a:t>reste</a:t>
            </a:r>
            <a:endParaRPr sz="2580">
              <a:solidFill>
                <a:srgbClr val="6D9EEB"/>
              </a:solidFill>
            </a:endParaRPr>
          </a:p>
        </p:txBody>
      </p:sp>
      <p:sp>
        <p:nvSpPr>
          <p:cNvPr id="1716" name="Google Shape;1716;p25"/>
          <p:cNvSpPr txBox="1"/>
          <p:nvPr>
            <p:ph type="ctrTitle"/>
          </p:nvPr>
        </p:nvSpPr>
        <p:spPr>
          <a:xfrm>
            <a:off x="2587800" y="3535900"/>
            <a:ext cx="85206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quotient         quotient</a:t>
            </a:r>
            <a:r>
              <a:rPr lang="fr" sz="2580"/>
              <a:t> // 2</a:t>
            </a:r>
            <a:endParaRPr sz="2580"/>
          </a:p>
        </p:txBody>
      </p:sp>
      <p:sp>
        <p:nvSpPr>
          <p:cNvPr id="1717" name="Google Shape;1717;p25"/>
          <p:cNvSpPr txBox="1"/>
          <p:nvPr>
            <p:ph type="ctrTitle"/>
          </p:nvPr>
        </p:nvSpPr>
        <p:spPr>
          <a:xfrm>
            <a:off x="2137825" y="4501150"/>
            <a:ext cx="85206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/>
              <a:t>inverser l’ordre de </a:t>
            </a:r>
            <a:r>
              <a:rPr lang="fr" sz="2580">
                <a:solidFill>
                  <a:srgbClr val="6D9EEB"/>
                </a:solidFill>
              </a:rPr>
              <a:t>chaîne </a:t>
            </a:r>
            <a:r>
              <a:rPr lang="fr" sz="2580"/>
              <a:t>et </a:t>
            </a:r>
            <a:r>
              <a:rPr b="1" lang="fr" sz="2580">
                <a:solidFill>
                  <a:srgbClr val="FF0000"/>
                </a:solidFill>
              </a:rPr>
              <a:t>RENVOYER</a:t>
            </a:r>
            <a:r>
              <a:rPr lang="fr" sz="2580">
                <a:solidFill>
                  <a:srgbClr val="6D9EEB"/>
                </a:solidFill>
              </a:rPr>
              <a:t> chaîne</a:t>
            </a:r>
            <a:r>
              <a:rPr lang="fr" sz="2580"/>
              <a:t> </a:t>
            </a:r>
            <a:endParaRPr sz="2580"/>
          </a:p>
        </p:txBody>
      </p:sp>
      <p:sp>
        <p:nvSpPr>
          <p:cNvPr id="1718" name="Google Shape;1718;p25"/>
          <p:cNvSpPr txBox="1"/>
          <p:nvPr>
            <p:ph type="ctrTitle"/>
          </p:nvPr>
        </p:nvSpPr>
        <p:spPr>
          <a:xfrm>
            <a:off x="2137825" y="4018525"/>
            <a:ext cx="22650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b="1" lang="fr" sz="2580">
                <a:solidFill>
                  <a:srgbClr val="FF0000"/>
                </a:solidFill>
              </a:rPr>
              <a:t>FIN TANT QUE</a:t>
            </a:r>
            <a:endParaRPr sz="2580">
              <a:solidFill>
                <a:srgbClr val="FF0000"/>
              </a:solidFill>
            </a:endParaRPr>
          </a:p>
        </p:txBody>
      </p:sp>
      <p:sp>
        <p:nvSpPr>
          <p:cNvPr id="1719" name="Google Shape;1719;p25"/>
          <p:cNvSpPr/>
          <p:nvPr/>
        </p:nvSpPr>
        <p:spPr>
          <a:xfrm>
            <a:off x="3398825" y="1320925"/>
            <a:ext cx="4332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5"/>
          <p:cNvSpPr/>
          <p:nvPr/>
        </p:nvSpPr>
        <p:spPr>
          <a:xfrm>
            <a:off x="3442025" y="2824350"/>
            <a:ext cx="4776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5"/>
          <p:cNvSpPr/>
          <p:nvPr/>
        </p:nvSpPr>
        <p:spPr>
          <a:xfrm>
            <a:off x="3660225" y="3311725"/>
            <a:ext cx="4776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5"/>
          <p:cNvSpPr/>
          <p:nvPr/>
        </p:nvSpPr>
        <p:spPr>
          <a:xfrm>
            <a:off x="3875325" y="3799100"/>
            <a:ext cx="4776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5"/>
          <p:cNvSpPr txBox="1"/>
          <p:nvPr>
            <p:ph type="ctrTitle"/>
          </p:nvPr>
        </p:nvSpPr>
        <p:spPr>
          <a:xfrm>
            <a:off x="2137825" y="1605400"/>
            <a:ext cx="80745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>
                <a:solidFill>
                  <a:srgbClr val="6D9EEB"/>
                </a:solidFill>
              </a:rPr>
              <a:t>chaîne </a:t>
            </a:r>
            <a:r>
              <a:rPr lang="fr" sz="2580"/>
              <a:t>        nouvelle chaîne vide</a:t>
            </a:r>
            <a:endParaRPr sz="2580"/>
          </a:p>
        </p:txBody>
      </p:sp>
      <p:sp>
        <p:nvSpPr>
          <p:cNvPr id="1724" name="Google Shape;1724;p25"/>
          <p:cNvSpPr/>
          <p:nvPr/>
        </p:nvSpPr>
        <p:spPr>
          <a:xfrm>
            <a:off x="3320825" y="1849600"/>
            <a:ext cx="477600" cy="164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25"/>
          <p:cNvSpPr txBox="1"/>
          <p:nvPr>
            <p:ph type="ctrTitle"/>
          </p:nvPr>
        </p:nvSpPr>
        <p:spPr>
          <a:xfrm>
            <a:off x="1073250" y="157525"/>
            <a:ext cx="34452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372"/>
              <a:buNone/>
            </a:pPr>
            <a:r>
              <a:rPr lang="fr" sz="2580"/>
              <a:t>def dec_to_bin ( n ) :</a:t>
            </a:r>
            <a:endParaRPr sz="258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6476350" y="3557375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6476365" y="4005037"/>
            <a:ext cx="302313" cy="434024"/>
            <a:chOff x="549850" y="2475875"/>
            <a:chExt cx="946800" cy="1359300"/>
          </a:xfrm>
        </p:grpSpPr>
        <p:sp>
          <p:nvSpPr>
            <p:cNvPr id="74" name="Google Shape;74;p14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14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4"/>
          <p:cNvGrpSpPr/>
          <p:nvPr/>
        </p:nvGrpSpPr>
        <p:grpSpPr>
          <a:xfrm>
            <a:off x="6837080" y="4005037"/>
            <a:ext cx="302313" cy="434024"/>
            <a:chOff x="1716750" y="2475875"/>
            <a:chExt cx="946800" cy="1359300"/>
          </a:xfrm>
        </p:grpSpPr>
        <p:sp>
          <p:nvSpPr>
            <p:cNvPr id="96" name="Google Shape;96;p14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4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98" name="Google Shape;98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4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103" name="Google Shape;103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" name="Google Shape;107;p14"/>
          <p:cNvGrpSpPr/>
          <p:nvPr/>
        </p:nvGrpSpPr>
        <p:grpSpPr>
          <a:xfrm>
            <a:off x="7197795" y="4005037"/>
            <a:ext cx="302313" cy="434024"/>
            <a:chOff x="2883650" y="2475875"/>
            <a:chExt cx="946800" cy="1359300"/>
          </a:xfrm>
        </p:grpSpPr>
        <p:sp>
          <p:nvSpPr>
            <p:cNvPr id="108" name="Google Shape;108;p14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4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14"/>
          <p:cNvGrpSpPr/>
          <p:nvPr/>
        </p:nvGrpSpPr>
        <p:grpSpPr>
          <a:xfrm>
            <a:off x="7558511" y="4005037"/>
            <a:ext cx="302313" cy="434024"/>
            <a:chOff x="3989700" y="2475875"/>
            <a:chExt cx="946800" cy="1359300"/>
          </a:xfrm>
        </p:grpSpPr>
        <p:sp>
          <p:nvSpPr>
            <p:cNvPr id="115" name="Google Shape;115;p14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14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14"/>
          <p:cNvGrpSpPr/>
          <p:nvPr/>
        </p:nvGrpSpPr>
        <p:grpSpPr>
          <a:xfrm>
            <a:off x="7919226" y="4005037"/>
            <a:ext cx="302313" cy="434024"/>
            <a:chOff x="5068675" y="2475875"/>
            <a:chExt cx="946800" cy="1359300"/>
          </a:xfrm>
        </p:grpSpPr>
        <p:sp>
          <p:nvSpPr>
            <p:cNvPr id="120" name="Google Shape;120;p14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4"/>
          <p:cNvSpPr/>
          <p:nvPr/>
        </p:nvSpPr>
        <p:spPr>
          <a:xfrm>
            <a:off x="6476325" y="40051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7558457" y="40051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6837023" y="4005138"/>
            <a:ext cx="1384545" cy="433800"/>
            <a:chOff x="6837023" y="4005138"/>
            <a:chExt cx="1384545" cy="433800"/>
          </a:xfrm>
        </p:grpSpPr>
        <p:sp>
          <p:nvSpPr>
            <p:cNvPr id="125" name="Google Shape;125;p14"/>
            <p:cNvSpPr/>
            <p:nvPr/>
          </p:nvSpPr>
          <p:spPr>
            <a:xfrm>
              <a:off x="6837023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7197746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7919168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845425" y="463050"/>
            <a:ext cx="3252715" cy="243600"/>
            <a:chOff x="845425" y="463050"/>
            <a:chExt cx="3252715" cy="243600"/>
          </a:xfrm>
        </p:grpSpPr>
        <p:sp>
          <p:nvSpPr>
            <p:cNvPr id="129" name="Google Shape;129;p14"/>
            <p:cNvSpPr/>
            <p:nvPr/>
          </p:nvSpPr>
          <p:spPr>
            <a:xfrm>
              <a:off x="845425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096185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346944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597704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84846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09922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34998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60074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85150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10226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353021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3603781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854540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4"/>
          <p:cNvSpPr/>
          <p:nvPr/>
        </p:nvSpPr>
        <p:spPr>
          <a:xfrm>
            <a:off x="4528865" y="1190388"/>
            <a:ext cx="243600" cy="243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4281175" y="81150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/>
          <p:nvPr/>
        </p:nvCxnSpPr>
        <p:spPr>
          <a:xfrm>
            <a:off x="5020175" y="87925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45" name="Google Shape;145;p14"/>
          <p:cNvGrpSpPr/>
          <p:nvPr/>
        </p:nvGrpSpPr>
        <p:grpSpPr>
          <a:xfrm>
            <a:off x="845436" y="1159900"/>
            <a:ext cx="1497375" cy="304575"/>
            <a:chOff x="845436" y="1159900"/>
            <a:chExt cx="1497375" cy="304575"/>
          </a:xfrm>
        </p:grpSpPr>
        <p:grpSp>
          <p:nvGrpSpPr>
            <p:cNvPr id="146" name="Google Shape;146;p14"/>
            <p:cNvGrpSpPr/>
            <p:nvPr/>
          </p:nvGrpSpPr>
          <p:grpSpPr>
            <a:xfrm>
              <a:off x="845436" y="1159900"/>
              <a:ext cx="243600" cy="304575"/>
              <a:chOff x="2945911" y="1159900"/>
              <a:chExt cx="243600" cy="304575"/>
            </a:xfrm>
          </p:grpSpPr>
          <p:sp>
            <p:nvSpPr>
              <p:cNvPr id="147" name="Google Shape;147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4"/>
            <p:cNvGrpSpPr/>
            <p:nvPr/>
          </p:nvGrpSpPr>
          <p:grpSpPr>
            <a:xfrm>
              <a:off x="1096191" y="1159900"/>
              <a:ext cx="243600" cy="304575"/>
              <a:chOff x="2945911" y="1159900"/>
              <a:chExt cx="243600" cy="304575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4"/>
            <p:cNvGrpSpPr/>
            <p:nvPr/>
          </p:nvGrpSpPr>
          <p:grpSpPr>
            <a:xfrm>
              <a:off x="1346946" y="1159900"/>
              <a:ext cx="243600" cy="304575"/>
              <a:chOff x="2945911" y="1159900"/>
              <a:chExt cx="243600" cy="304575"/>
            </a:xfrm>
          </p:grpSpPr>
          <p:sp>
            <p:nvSpPr>
              <p:cNvPr id="153" name="Google Shape;153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4"/>
            <p:cNvGrpSpPr/>
            <p:nvPr/>
          </p:nvGrpSpPr>
          <p:grpSpPr>
            <a:xfrm>
              <a:off x="1597701" y="1159900"/>
              <a:ext cx="243600" cy="304575"/>
              <a:chOff x="2945911" y="1159900"/>
              <a:chExt cx="243600" cy="304575"/>
            </a:xfrm>
          </p:grpSpPr>
          <p:sp>
            <p:nvSpPr>
              <p:cNvPr id="156" name="Google Shape;156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4"/>
            <p:cNvGrpSpPr/>
            <p:nvPr/>
          </p:nvGrpSpPr>
          <p:grpSpPr>
            <a:xfrm>
              <a:off x="1848456" y="1159900"/>
              <a:ext cx="243600" cy="304575"/>
              <a:chOff x="2945911" y="1159900"/>
              <a:chExt cx="243600" cy="304575"/>
            </a:xfrm>
          </p:grpSpPr>
          <p:sp>
            <p:nvSpPr>
              <p:cNvPr id="159" name="Google Shape;159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4"/>
            <p:cNvGrpSpPr/>
            <p:nvPr/>
          </p:nvGrpSpPr>
          <p:grpSpPr>
            <a:xfrm>
              <a:off x="2099211" y="1159900"/>
              <a:ext cx="243600" cy="304575"/>
              <a:chOff x="2945911" y="1159900"/>
              <a:chExt cx="243600" cy="304575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" name="Google Shape;164;p14"/>
          <p:cNvGrpSpPr/>
          <p:nvPr/>
        </p:nvGrpSpPr>
        <p:grpSpPr>
          <a:xfrm>
            <a:off x="845436" y="1870500"/>
            <a:ext cx="730800" cy="443000"/>
            <a:chOff x="845436" y="1870500"/>
            <a:chExt cx="730800" cy="443000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845436" y="1870500"/>
              <a:ext cx="243600" cy="443000"/>
              <a:chOff x="845436" y="1870500"/>
              <a:chExt cx="243600" cy="443000"/>
            </a:xfrm>
          </p:grpSpPr>
          <p:grpSp>
            <p:nvGrpSpPr>
              <p:cNvPr id="166" name="Google Shape;166;p14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67" name="Google Shape;167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9" name="Google Shape;169;p14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70" name="Google Shape;170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2" name="Google Shape;172;p14"/>
            <p:cNvGrpSpPr/>
            <p:nvPr/>
          </p:nvGrpSpPr>
          <p:grpSpPr>
            <a:xfrm>
              <a:off x="1089036" y="1870500"/>
              <a:ext cx="243600" cy="443000"/>
              <a:chOff x="1089036" y="1917725"/>
              <a:chExt cx="243600" cy="443000"/>
            </a:xfrm>
          </p:grpSpPr>
          <p:grpSp>
            <p:nvGrpSpPr>
              <p:cNvPr id="173" name="Google Shape;173;p14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74" name="Google Shape;174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" name="Google Shape;176;p14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77" name="Google Shape;177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9" name="Google Shape;179;p14"/>
            <p:cNvGrpSpPr/>
            <p:nvPr/>
          </p:nvGrpSpPr>
          <p:grpSpPr>
            <a:xfrm>
              <a:off x="1332636" y="1870500"/>
              <a:ext cx="243600" cy="443000"/>
              <a:chOff x="1089036" y="1917725"/>
              <a:chExt cx="243600" cy="443000"/>
            </a:xfrm>
          </p:grpSpPr>
          <p:grpSp>
            <p:nvGrpSpPr>
              <p:cNvPr id="180" name="Google Shape;180;p14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81" name="Google Shape;181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3" name="Google Shape;183;p14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84" name="Google Shape;184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6" name="Google Shape;186;p14"/>
          <p:cNvGrpSpPr/>
          <p:nvPr/>
        </p:nvGrpSpPr>
        <p:grpSpPr>
          <a:xfrm>
            <a:off x="845436" y="2614900"/>
            <a:ext cx="243600" cy="693825"/>
            <a:chOff x="845436" y="2614900"/>
            <a:chExt cx="243600" cy="693825"/>
          </a:xfrm>
        </p:grpSpPr>
        <p:grpSp>
          <p:nvGrpSpPr>
            <p:cNvPr id="187" name="Google Shape;187;p14"/>
            <p:cNvGrpSpPr/>
            <p:nvPr/>
          </p:nvGrpSpPr>
          <p:grpSpPr>
            <a:xfrm>
              <a:off x="845436" y="2865725"/>
              <a:ext cx="243600" cy="443000"/>
              <a:chOff x="845436" y="1870500"/>
              <a:chExt cx="243600" cy="443000"/>
            </a:xfrm>
          </p:grpSpPr>
          <p:grpSp>
            <p:nvGrpSpPr>
              <p:cNvPr id="188" name="Google Shape;188;p14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89" name="Google Shape;189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1" name="Google Shape;191;p14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92" name="Google Shape;192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" name="Google Shape;194;p14"/>
            <p:cNvGrpSpPr/>
            <p:nvPr/>
          </p:nvGrpSpPr>
          <p:grpSpPr>
            <a:xfrm>
              <a:off x="845436" y="2614900"/>
              <a:ext cx="243600" cy="443000"/>
              <a:chOff x="1089036" y="1917725"/>
              <a:chExt cx="243600" cy="443000"/>
            </a:xfrm>
          </p:grpSpPr>
          <p:grpSp>
            <p:nvGrpSpPr>
              <p:cNvPr id="195" name="Google Shape;195;p14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96" name="Google Shape;196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8" name="Google Shape;198;p14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99" name="Google Shape;199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1" name="Google Shape;201;p14"/>
          <p:cNvGrpSpPr/>
          <p:nvPr/>
        </p:nvGrpSpPr>
        <p:grpSpPr>
          <a:xfrm>
            <a:off x="4528886" y="3653275"/>
            <a:ext cx="243600" cy="693825"/>
            <a:chOff x="4528886" y="3653275"/>
            <a:chExt cx="243600" cy="693825"/>
          </a:xfrm>
        </p:grpSpPr>
        <p:grpSp>
          <p:nvGrpSpPr>
            <p:cNvPr id="202" name="Google Shape;202;p14"/>
            <p:cNvGrpSpPr/>
            <p:nvPr/>
          </p:nvGrpSpPr>
          <p:grpSpPr>
            <a:xfrm>
              <a:off x="4528886" y="3904100"/>
              <a:ext cx="243600" cy="443000"/>
              <a:chOff x="845436" y="1870500"/>
              <a:chExt cx="243600" cy="443000"/>
            </a:xfrm>
          </p:grpSpPr>
          <p:grpSp>
            <p:nvGrpSpPr>
              <p:cNvPr id="203" name="Google Shape;203;p14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204" name="Google Shape;204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" name="Google Shape;206;p14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207" name="Google Shape;207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9" name="Google Shape;209;p14"/>
            <p:cNvGrpSpPr/>
            <p:nvPr/>
          </p:nvGrpSpPr>
          <p:grpSpPr>
            <a:xfrm>
              <a:off x="4528886" y="3653275"/>
              <a:ext cx="243600" cy="443000"/>
              <a:chOff x="1089036" y="1917725"/>
              <a:chExt cx="243600" cy="443000"/>
            </a:xfrm>
          </p:grpSpPr>
          <p:grpSp>
            <p:nvGrpSpPr>
              <p:cNvPr id="210" name="Google Shape;210;p14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211" name="Google Shape;211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14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214" name="Google Shape;214;p14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14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6" name="Google Shape;216;p14"/>
          <p:cNvGrpSpPr/>
          <p:nvPr/>
        </p:nvGrpSpPr>
        <p:grpSpPr>
          <a:xfrm>
            <a:off x="4570725" y="1535725"/>
            <a:ext cx="159900" cy="2021650"/>
            <a:chOff x="4570725" y="1535725"/>
            <a:chExt cx="159900" cy="2021650"/>
          </a:xfrm>
        </p:grpSpPr>
        <p:sp>
          <p:nvSpPr>
            <p:cNvPr id="217" name="Google Shape;217;p14"/>
            <p:cNvSpPr/>
            <p:nvPr/>
          </p:nvSpPr>
          <p:spPr>
            <a:xfrm>
              <a:off x="4570725" y="34154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570725" y="25330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570725" y="153572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4"/>
          <p:cNvSpPr txBox="1"/>
          <p:nvPr/>
        </p:nvSpPr>
        <p:spPr>
          <a:xfrm>
            <a:off x="6971800" y="207750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13</a:t>
            </a:r>
            <a:endParaRPr b="1" sz="3700"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4528886" y="2807938"/>
            <a:ext cx="243600" cy="443000"/>
            <a:chOff x="1089036" y="1917725"/>
            <a:chExt cx="243600" cy="443000"/>
          </a:xfrm>
        </p:grpSpPr>
        <p:grpSp>
          <p:nvGrpSpPr>
            <p:cNvPr id="222" name="Google Shape;222;p14"/>
            <p:cNvGrpSpPr/>
            <p:nvPr/>
          </p:nvGrpSpPr>
          <p:grpSpPr>
            <a:xfrm>
              <a:off x="1089036" y="2056150"/>
              <a:ext cx="243600" cy="304575"/>
              <a:chOff x="2945911" y="1159900"/>
              <a:chExt cx="243600" cy="304575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>
              <a:off x="1089036" y="1917725"/>
              <a:ext cx="243600" cy="304575"/>
              <a:chOff x="2945911" y="1159900"/>
              <a:chExt cx="243600" cy="304575"/>
            </a:xfrm>
          </p:grpSpPr>
          <p:sp>
            <p:nvSpPr>
              <p:cNvPr id="226" name="Google Shape;226;p14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6476350" y="3557375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233" name="Google Shape;233;p15"/>
          <p:cNvGrpSpPr/>
          <p:nvPr/>
        </p:nvGrpSpPr>
        <p:grpSpPr>
          <a:xfrm>
            <a:off x="6476365" y="4005037"/>
            <a:ext cx="302313" cy="434024"/>
            <a:chOff x="549850" y="2475875"/>
            <a:chExt cx="946800" cy="1359300"/>
          </a:xfrm>
        </p:grpSpPr>
        <p:sp>
          <p:nvSpPr>
            <p:cNvPr id="234" name="Google Shape;234;p15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5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5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241" name="Google Shape;241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5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5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15"/>
          <p:cNvGrpSpPr/>
          <p:nvPr/>
        </p:nvGrpSpPr>
        <p:grpSpPr>
          <a:xfrm>
            <a:off x="6837080" y="4005037"/>
            <a:ext cx="302313" cy="434024"/>
            <a:chOff x="1716750" y="2475875"/>
            <a:chExt cx="946800" cy="1359300"/>
          </a:xfrm>
        </p:grpSpPr>
        <p:sp>
          <p:nvSpPr>
            <p:cNvPr id="256" name="Google Shape;256;p15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15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15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263" name="Google Shape;263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7" name="Google Shape;267;p15"/>
          <p:cNvGrpSpPr/>
          <p:nvPr/>
        </p:nvGrpSpPr>
        <p:grpSpPr>
          <a:xfrm>
            <a:off x="7197795" y="4005037"/>
            <a:ext cx="302313" cy="434024"/>
            <a:chOff x="2883650" y="2475875"/>
            <a:chExt cx="946800" cy="1359300"/>
          </a:xfrm>
        </p:grpSpPr>
        <p:sp>
          <p:nvSpPr>
            <p:cNvPr id="268" name="Google Shape;268;p15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" name="Google Shape;269;p15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270" name="Google Shape;270;p15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Google Shape;274;p15"/>
          <p:cNvGrpSpPr/>
          <p:nvPr/>
        </p:nvGrpSpPr>
        <p:grpSpPr>
          <a:xfrm>
            <a:off x="7558511" y="4005037"/>
            <a:ext cx="302313" cy="434024"/>
            <a:chOff x="3989700" y="2475875"/>
            <a:chExt cx="946800" cy="1359300"/>
          </a:xfrm>
        </p:grpSpPr>
        <p:sp>
          <p:nvSpPr>
            <p:cNvPr id="275" name="Google Shape;275;p15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6" name="Google Shape;276;p15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277" name="Google Shape;277;p15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" name="Google Shape;279;p15"/>
          <p:cNvGrpSpPr/>
          <p:nvPr/>
        </p:nvGrpSpPr>
        <p:grpSpPr>
          <a:xfrm>
            <a:off x="7919226" y="4005037"/>
            <a:ext cx="302313" cy="434024"/>
            <a:chOff x="5068675" y="2475875"/>
            <a:chExt cx="946800" cy="1359300"/>
          </a:xfrm>
        </p:grpSpPr>
        <p:sp>
          <p:nvSpPr>
            <p:cNvPr id="280" name="Google Shape;280;p15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15"/>
          <p:cNvGrpSpPr/>
          <p:nvPr/>
        </p:nvGrpSpPr>
        <p:grpSpPr>
          <a:xfrm>
            <a:off x="6476325" y="4005138"/>
            <a:ext cx="1745243" cy="433800"/>
            <a:chOff x="6476325" y="4005138"/>
            <a:chExt cx="1745243" cy="433800"/>
          </a:xfrm>
        </p:grpSpPr>
        <p:sp>
          <p:nvSpPr>
            <p:cNvPr id="283" name="Google Shape;283;p15"/>
            <p:cNvSpPr/>
            <p:nvPr/>
          </p:nvSpPr>
          <p:spPr>
            <a:xfrm>
              <a:off x="6476325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7558457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5"/>
            <p:cNvGrpSpPr/>
            <p:nvPr/>
          </p:nvGrpSpPr>
          <p:grpSpPr>
            <a:xfrm>
              <a:off x="6837023" y="4005138"/>
              <a:ext cx="1384545" cy="433800"/>
              <a:chOff x="6837023" y="4005138"/>
              <a:chExt cx="1384545" cy="433800"/>
            </a:xfrm>
          </p:grpSpPr>
          <p:sp>
            <p:nvSpPr>
              <p:cNvPr id="286" name="Google Shape;286;p15"/>
              <p:cNvSpPr/>
              <p:nvPr/>
            </p:nvSpPr>
            <p:spPr>
              <a:xfrm>
                <a:off x="6837023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7197746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7919168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9" name="Google Shape;289;p15"/>
          <p:cNvSpPr/>
          <p:nvPr/>
        </p:nvSpPr>
        <p:spPr>
          <a:xfrm>
            <a:off x="4951722" y="864839"/>
            <a:ext cx="218100" cy="218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p15"/>
          <p:cNvCxnSpPr/>
          <p:nvPr/>
        </p:nvCxnSpPr>
        <p:spPr>
          <a:xfrm>
            <a:off x="4704013" y="87925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5"/>
          <p:cNvCxnSpPr/>
          <p:nvPr/>
        </p:nvCxnSpPr>
        <p:spPr>
          <a:xfrm>
            <a:off x="5443013" y="94700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92" name="Google Shape;292;p15"/>
          <p:cNvGrpSpPr/>
          <p:nvPr/>
        </p:nvGrpSpPr>
        <p:grpSpPr>
          <a:xfrm>
            <a:off x="4951720" y="2299255"/>
            <a:ext cx="218314" cy="397061"/>
            <a:chOff x="845436" y="1870500"/>
            <a:chExt cx="243600" cy="443000"/>
          </a:xfrm>
        </p:grpSpPr>
        <p:grpSp>
          <p:nvGrpSpPr>
            <p:cNvPr id="293" name="Google Shape;293;p15"/>
            <p:cNvGrpSpPr/>
            <p:nvPr/>
          </p:nvGrpSpPr>
          <p:grpSpPr>
            <a:xfrm>
              <a:off x="845436" y="2008925"/>
              <a:ext cx="243600" cy="304575"/>
              <a:chOff x="2945911" y="1159900"/>
              <a:chExt cx="243600" cy="304575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>
              <a:off x="845436" y="1870500"/>
              <a:ext cx="243600" cy="304575"/>
              <a:chOff x="2945911" y="1159900"/>
              <a:chExt cx="243600" cy="304575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9" name="Google Shape;299;p15"/>
          <p:cNvGrpSpPr/>
          <p:nvPr/>
        </p:nvGrpSpPr>
        <p:grpSpPr>
          <a:xfrm>
            <a:off x="4951637" y="3072374"/>
            <a:ext cx="218314" cy="621875"/>
            <a:chOff x="4528886" y="3653275"/>
            <a:chExt cx="243600" cy="693825"/>
          </a:xfrm>
        </p:grpSpPr>
        <p:grpSp>
          <p:nvGrpSpPr>
            <p:cNvPr id="300" name="Google Shape;300;p15"/>
            <p:cNvGrpSpPr/>
            <p:nvPr/>
          </p:nvGrpSpPr>
          <p:grpSpPr>
            <a:xfrm>
              <a:off x="4528886" y="3904100"/>
              <a:ext cx="243600" cy="443000"/>
              <a:chOff x="845436" y="1870500"/>
              <a:chExt cx="243600" cy="443000"/>
            </a:xfrm>
          </p:grpSpPr>
          <p:grpSp>
            <p:nvGrpSpPr>
              <p:cNvPr id="301" name="Google Shape;301;p15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302" name="Google Shape;302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4" name="Google Shape;304;p15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05" name="Google Shape;305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7" name="Google Shape;307;p15"/>
            <p:cNvGrpSpPr/>
            <p:nvPr/>
          </p:nvGrpSpPr>
          <p:grpSpPr>
            <a:xfrm>
              <a:off x="4528886" y="3653275"/>
              <a:ext cx="243600" cy="443000"/>
              <a:chOff x="1089036" y="1917725"/>
              <a:chExt cx="243600" cy="443000"/>
            </a:xfrm>
          </p:grpSpPr>
          <p:grpSp>
            <p:nvGrpSpPr>
              <p:cNvPr id="308" name="Google Shape;308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309" name="Google Shape;309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312" name="Google Shape;312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4" name="Google Shape;314;p15"/>
          <p:cNvSpPr txBox="1"/>
          <p:nvPr/>
        </p:nvSpPr>
        <p:spPr>
          <a:xfrm>
            <a:off x="6971800" y="207750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31</a:t>
            </a:r>
            <a:endParaRPr b="1" sz="3700"/>
          </a:p>
        </p:txBody>
      </p:sp>
      <p:grpSp>
        <p:nvGrpSpPr>
          <p:cNvPr id="315" name="Google Shape;315;p15"/>
          <p:cNvGrpSpPr/>
          <p:nvPr/>
        </p:nvGrpSpPr>
        <p:grpSpPr>
          <a:xfrm>
            <a:off x="4951673" y="1554737"/>
            <a:ext cx="218314" cy="272991"/>
            <a:chOff x="2945911" y="1159900"/>
            <a:chExt cx="243600" cy="304575"/>
          </a:xfrm>
        </p:grpSpPr>
        <p:sp>
          <p:nvSpPr>
            <p:cNvPr id="316" name="Google Shape;316;p15"/>
            <p:cNvSpPr/>
            <p:nvPr/>
          </p:nvSpPr>
          <p:spPr>
            <a:xfrm>
              <a:off x="2945911" y="1220875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945911" y="1159900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15"/>
          <p:cNvGrpSpPr/>
          <p:nvPr/>
        </p:nvGrpSpPr>
        <p:grpSpPr>
          <a:xfrm>
            <a:off x="864674" y="94703"/>
            <a:ext cx="2652704" cy="628548"/>
            <a:chOff x="845425" y="87925"/>
            <a:chExt cx="2957637" cy="700800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845425" y="87925"/>
              <a:ext cx="2500437" cy="243600"/>
              <a:chOff x="845425" y="463050"/>
              <a:chExt cx="2500437" cy="24360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5"/>
            <p:cNvGrpSpPr/>
            <p:nvPr/>
          </p:nvGrpSpPr>
          <p:grpSpPr>
            <a:xfrm>
              <a:off x="997825" y="240325"/>
              <a:ext cx="2500437" cy="243600"/>
              <a:chOff x="845425" y="463050"/>
              <a:chExt cx="2500437" cy="243600"/>
            </a:xfrm>
          </p:grpSpPr>
          <p:sp>
            <p:nvSpPr>
              <p:cNvPr id="331" name="Google Shape;331;p15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15"/>
            <p:cNvGrpSpPr/>
            <p:nvPr/>
          </p:nvGrpSpPr>
          <p:grpSpPr>
            <a:xfrm>
              <a:off x="1150225" y="392725"/>
              <a:ext cx="2500437" cy="243600"/>
              <a:chOff x="845425" y="463050"/>
              <a:chExt cx="2500437" cy="243600"/>
            </a:xfrm>
          </p:grpSpPr>
          <p:sp>
            <p:nvSpPr>
              <p:cNvPr id="342" name="Google Shape;342;p15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15"/>
            <p:cNvSpPr/>
            <p:nvPr/>
          </p:nvSpPr>
          <p:spPr>
            <a:xfrm>
              <a:off x="3559462" y="54512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5"/>
          <p:cNvGrpSpPr/>
          <p:nvPr/>
        </p:nvGrpSpPr>
        <p:grpSpPr>
          <a:xfrm>
            <a:off x="855815" y="921360"/>
            <a:ext cx="2233622" cy="605491"/>
            <a:chOff x="855815" y="921360"/>
            <a:chExt cx="2233622" cy="605491"/>
          </a:xfrm>
        </p:grpSpPr>
        <p:grpSp>
          <p:nvGrpSpPr>
            <p:cNvPr id="354" name="Google Shape;354;p15"/>
            <p:cNvGrpSpPr/>
            <p:nvPr/>
          </p:nvGrpSpPr>
          <p:grpSpPr>
            <a:xfrm>
              <a:off x="855815" y="921360"/>
              <a:ext cx="1342996" cy="273173"/>
              <a:chOff x="845436" y="1159900"/>
              <a:chExt cx="1497375" cy="304575"/>
            </a:xfrm>
          </p:grpSpPr>
          <p:grpSp>
            <p:nvGrpSpPr>
              <p:cNvPr id="355" name="Google Shape;355;p15"/>
              <p:cNvGrpSpPr/>
              <p:nvPr/>
            </p:nvGrpSpPr>
            <p:grpSpPr>
              <a:xfrm>
                <a:off x="84543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56" name="Google Shape;356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15"/>
              <p:cNvGrpSpPr/>
              <p:nvPr/>
            </p:nvGrpSpPr>
            <p:grpSpPr>
              <a:xfrm>
                <a:off x="109619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59" name="Google Shape;359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15"/>
              <p:cNvGrpSpPr/>
              <p:nvPr/>
            </p:nvGrpSpPr>
            <p:grpSpPr>
              <a:xfrm>
                <a:off x="134694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62" name="Google Shape;362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" name="Google Shape;364;p15"/>
              <p:cNvGrpSpPr/>
              <p:nvPr/>
            </p:nvGrpSpPr>
            <p:grpSpPr>
              <a:xfrm>
                <a:off x="159770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65" name="Google Shape;365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" name="Google Shape;367;p15"/>
              <p:cNvGrpSpPr/>
              <p:nvPr/>
            </p:nvGrpSpPr>
            <p:grpSpPr>
              <a:xfrm>
                <a:off x="184845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68" name="Google Shape;368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" name="Google Shape;370;p15"/>
              <p:cNvGrpSpPr/>
              <p:nvPr/>
            </p:nvGrpSpPr>
            <p:grpSpPr>
              <a:xfrm>
                <a:off x="209921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371" name="Google Shape;371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73" name="Google Shape;373;p15"/>
            <p:cNvGrpSpPr/>
            <p:nvPr/>
          </p:nvGrpSpPr>
          <p:grpSpPr>
            <a:xfrm>
              <a:off x="2203012" y="921360"/>
              <a:ext cx="218485" cy="273173"/>
              <a:chOff x="2945911" y="1159900"/>
              <a:chExt cx="243600" cy="304575"/>
            </a:xfrm>
          </p:grpSpPr>
          <p:sp>
            <p:nvSpPr>
              <p:cNvPr id="374" name="Google Shape;374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15"/>
            <p:cNvGrpSpPr/>
            <p:nvPr/>
          </p:nvGrpSpPr>
          <p:grpSpPr>
            <a:xfrm>
              <a:off x="2425659" y="921360"/>
              <a:ext cx="218485" cy="273173"/>
              <a:chOff x="2945911" y="1159900"/>
              <a:chExt cx="243600" cy="304575"/>
            </a:xfrm>
          </p:grpSpPr>
          <p:sp>
            <p:nvSpPr>
              <p:cNvPr id="377" name="Google Shape;377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5"/>
            <p:cNvGrpSpPr/>
            <p:nvPr/>
          </p:nvGrpSpPr>
          <p:grpSpPr>
            <a:xfrm>
              <a:off x="2648306" y="921360"/>
              <a:ext cx="218485" cy="273173"/>
              <a:chOff x="2945911" y="1159900"/>
              <a:chExt cx="243600" cy="304575"/>
            </a:xfrm>
          </p:grpSpPr>
          <p:sp>
            <p:nvSpPr>
              <p:cNvPr id="380" name="Google Shape;380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15"/>
            <p:cNvGrpSpPr/>
            <p:nvPr/>
          </p:nvGrpSpPr>
          <p:grpSpPr>
            <a:xfrm>
              <a:off x="2870952" y="921360"/>
              <a:ext cx="218485" cy="273173"/>
              <a:chOff x="2945911" y="1159900"/>
              <a:chExt cx="243600" cy="304575"/>
            </a:xfrm>
          </p:grpSpPr>
          <p:sp>
            <p:nvSpPr>
              <p:cNvPr id="383" name="Google Shape;383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5"/>
            <p:cNvGrpSpPr/>
            <p:nvPr/>
          </p:nvGrpSpPr>
          <p:grpSpPr>
            <a:xfrm>
              <a:off x="1407130" y="1253678"/>
              <a:ext cx="218485" cy="273173"/>
              <a:chOff x="2945911" y="1159900"/>
              <a:chExt cx="243600" cy="304575"/>
            </a:xfrm>
          </p:grpSpPr>
          <p:sp>
            <p:nvSpPr>
              <p:cNvPr id="386" name="Google Shape;386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15"/>
            <p:cNvGrpSpPr/>
            <p:nvPr/>
          </p:nvGrpSpPr>
          <p:grpSpPr>
            <a:xfrm>
              <a:off x="1632021" y="1253678"/>
              <a:ext cx="218485" cy="273173"/>
              <a:chOff x="2945911" y="1159900"/>
              <a:chExt cx="243600" cy="304575"/>
            </a:xfrm>
          </p:grpSpPr>
          <p:sp>
            <p:nvSpPr>
              <p:cNvPr id="389" name="Google Shape;389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15"/>
            <p:cNvGrpSpPr/>
            <p:nvPr/>
          </p:nvGrpSpPr>
          <p:grpSpPr>
            <a:xfrm>
              <a:off x="1856911" y="1253678"/>
              <a:ext cx="218485" cy="273173"/>
              <a:chOff x="2945911" y="1159900"/>
              <a:chExt cx="243600" cy="304575"/>
            </a:xfrm>
          </p:grpSpPr>
          <p:sp>
            <p:nvSpPr>
              <p:cNvPr id="392" name="Google Shape;392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4" name="Google Shape;394;p15"/>
            <p:cNvGrpSpPr/>
            <p:nvPr/>
          </p:nvGrpSpPr>
          <p:grpSpPr>
            <a:xfrm>
              <a:off x="2081802" y="1253678"/>
              <a:ext cx="218485" cy="273173"/>
              <a:chOff x="2945911" y="1159900"/>
              <a:chExt cx="243600" cy="304575"/>
            </a:xfrm>
          </p:grpSpPr>
          <p:sp>
            <p:nvSpPr>
              <p:cNvPr id="395" name="Google Shape;395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" name="Google Shape;397;p15"/>
            <p:cNvGrpSpPr/>
            <p:nvPr/>
          </p:nvGrpSpPr>
          <p:grpSpPr>
            <a:xfrm>
              <a:off x="2306692" y="1253678"/>
              <a:ext cx="218485" cy="273173"/>
              <a:chOff x="2945911" y="1159900"/>
              <a:chExt cx="243600" cy="304575"/>
            </a:xfrm>
          </p:grpSpPr>
          <p:sp>
            <p:nvSpPr>
              <p:cNvPr id="398" name="Google Shape;398;p15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0" name="Google Shape;400;p15"/>
          <p:cNvGrpSpPr/>
          <p:nvPr/>
        </p:nvGrpSpPr>
        <p:grpSpPr>
          <a:xfrm>
            <a:off x="855815" y="1722709"/>
            <a:ext cx="1741578" cy="397329"/>
            <a:chOff x="855815" y="1722709"/>
            <a:chExt cx="1741578" cy="397329"/>
          </a:xfrm>
        </p:grpSpPr>
        <p:grpSp>
          <p:nvGrpSpPr>
            <p:cNvPr id="401" name="Google Shape;401;p15"/>
            <p:cNvGrpSpPr/>
            <p:nvPr/>
          </p:nvGrpSpPr>
          <p:grpSpPr>
            <a:xfrm>
              <a:off x="855815" y="1722709"/>
              <a:ext cx="218485" cy="397327"/>
              <a:chOff x="845436" y="1870500"/>
              <a:chExt cx="243600" cy="443000"/>
            </a:xfrm>
          </p:grpSpPr>
          <p:grpSp>
            <p:nvGrpSpPr>
              <p:cNvPr id="402" name="Google Shape;402;p15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03" name="Google Shape;403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5" name="Google Shape;405;p15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406" name="Google Shape;406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8" name="Google Shape;408;p15"/>
            <p:cNvGrpSpPr/>
            <p:nvPr/>
          </p:nvGrpSpPr>
          <p:grpSpPr>
            <a:xfrm>
              <a:off x="1109674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09" name="Google Shape;409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10" name="Google Shape;410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" name="Google Shape;412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13" name="Google Shape;413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5" name="Google Shape;415;p15"/>
            <p:cNvGrpSpPr/>
            <p:nvPr/>
          </p:nvGrpSpPr>
          <p:grpSpPr>
            <a:xfrm>
              <a:off x="1363521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16" name="Google Shape;416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17" name="Google Shape;417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" name="Google Shape;419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20" name="Google Shape;420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2" name="Google Shape;422;p15"/>
            <p:cNvGrpSpPr/>
            <p:nvPr/>
          </p:nvGrpSpPr>
          <p:grpSpPr>
            <a:xfrm>
              <a:off x="1617367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23" name="Google Shape;423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24" name="Google Shape;424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6" name="Google Shape;426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27" name="Google Shape;427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9" name="Google Shape;429;p15"/>
            <p:cNvGrpSpPr/>
            <p:nvPr/>
          </p:nvGrpSpPr>
          <p:grpSpPr>
            <a:xfrm>
              <a:off x="1871214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30" name="Google Shape;430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31" name="Google Shape;431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3" name="Google Shape;433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34" name="Google Shape;434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6" name="Google Shape;436;p15"/>
            <p:cNvGrpSpPr/>
            <p:nvPr/>
          </p:nvGrpSpPr>
          <p:grpSpPr>
            <a:xfrm>
              <a:off x="2125061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37" name="Google Shape;437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38" name="Google Shape;438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0" name="Google Shape;440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41" name="Google Shape;441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3" name="Google Shape;443;p15"/>
            <p:cNvGrpSpPr/>
            <p:nvPr/>
          </p:nvGrpSpPr>
          <p:grpSpPr>
            <a:xfrm>
              <a:off x="2378908" y="1722712"/>
              <a:ext cx="218485" cy="397327"/>
              <a:chOff x="1089036" y="1917725"/>
              <a:chExt cx="243600" cy="443000"/>
            </a:xfrm>
          </p:grpSpPr>
          <p:grpSp>
            <p:nvGrpSpPr>
              <p:cNvPr id="444" name="Google Shape;444;p15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445" name="Google Shape;445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7" name="Google Shape;447;p15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448" name="Google Shape;448;p15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5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50" name="Google Shape;450;p15"/>
          <p:cNvGrpSpPr/>
          <p:nvPr/>
        </p:nvGrpSpPr>
        <p:grpSpPr>
          <a:xfrm>
            <a:off x="855815" y="2315878"/>
            <a:ext cx="726194" cy="622292"/>
            <a:chOff x="855815" y="2315878"/>
            <a:chExt cx="726194" cy="622292"/>
          </a:xfrm>
        </p:grpSpPr>
        <p:grpSp>
          <p:nvGrpSpPr>
            <p:cNvPr id="451" name="Google Shape;451;p15"/>
            <p:cNvGrpSpPr/>
            <p:nvPr/>
          </p:nvGrpSpPr>
          <p:grpSpPr>
            <a:xfrm>
              <a:off x="855815" y="2315878"/>
              <a:ext cx="218485" cy="622292"/>
              <a:chOff x="845436" y="2614900"/>
              <a:chExt cx="243600" cy="693825"/>
            </a:xfrm>
          </p:grpSpPr>
          <p:grpSp>
            <p:nvGrpSpPr>
              <p:cNvPr id="452" name="Google Shape;452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453" name="Google Shape;453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54" name="Google Shape;454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56" name="Google Shape;456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57" name="Google Shape;457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59" name="Google Shape;459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460" name="Google Shape;460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61" name="Google Shape;461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3" name="Google Shape;463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64" name="Google Shape;464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66" name="Google Shape;466;p15"/>
            <p:cNvGrpSpPr/>
            <p:nvPr/>
          </p:nvGrpSpPr>
          <p:grpSpPr>
            <a:xfrm>
              <a:off x="1109670" y="2315878"/>
              <a:ext cx="218485" cy="622292"/>
              <a:chOff x="845436" y="2614900"/>
              <a:chExt cx="243600" cy="693825"/>
            </a:xfrm>
          </p:grpSpPr>
          <p:grpSp>
            <p:nvGrpSpPr>
              <p:cNvPr id="467" name="Google Shape;467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468" name="Google Shape;468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69" name="Google Shape;469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1" name="Google Shape;471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72" name="Google Shape;472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74" name="Google Shape;474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81" name="Google Shape;481;p15"/>
            <p:cNvGrpSpPr/>
            <p:nvPr/>
          </p:nvGrpSpPr>
          <p:grpSpPr>
            <a:xfrm>
              <a:off x="1363524" y="2315878"/>
              <a:ext cx="218485" cy="622292"/>
              <a:chOff x="845436" y="2614900"/>
              <a:chExt cx="243600" cy="693825"/>
            </a:xfrm>
          </p:grpSpPr>
          <p:grpSp>
            <p:nvGrpSpPr>
              <p:cNvPr id="482" name="Google Shape;482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483" name="Google Shape;483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84" name="Google Shape;484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86" name="Google Shape;486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87" name="Google Shape;487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89" name="Google Shape;489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490" name="Google Shape;490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91" name="Google Shape;491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93" name="Google Shape;493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494" name="Google Shape;494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96" name="Google Shape;496;p15"/>
          <p:cNvGrpSpPr/>
          <p:nvPr/>
        </p:nvGrpSpPr>
        <p:grpSpPr>
          <a:xfrm>
            <a:off x="855815" y="3134011"/>
            <a:ext cx="218485" cy="1052837"/>
            <a:chOff x="845436" y="3596425"/>
            <a:chExt cx="243600" cy="1173863"/>
          </a:xfrm>
        </p:grpSpPr>
        <p:grpSp>
          <p:nvGrpSpPr>
            <p:cNvPr id="497" name="Google Shape;497;p15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498" name="Google Shape;498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499" name="Google Shape;499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00" name="Google Shape;500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02" name="Google Shape;502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03" name="Google Shape;503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05" name="Google Shape;505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506" name="Google Shape;506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07" name="Google Shape;507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09" name="Google Shape;509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10" name="Google Shape;510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12" name="Google Shape;512;p15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513" name="Google Shape;513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514" name="Google Shape;514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15" name="Google Shape;515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17" name="Google Shape;517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18" name="Google Shape;518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20" name="Google Shape;520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521" name="Google Shape;521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22" name="Google Shape;522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24" name="Google Shape;524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25" name="Google Shape;525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27" name="Google Shape;527;p15"/>
          <p:cNvGrpSpPr/>
          <p:nvPr/>
        </p:nvGrpSpPr>
        <p:grpSpPr>
          <a:xfrm>
            <a:off x="4951732" y="3912368"/>
            <a:ext cx="218314" cy="1052133"/>
            <a:chOff x="845436" y="3596425"/>
            <a:chExt cx="243600" cy="1173863"/>
          </a:xfrm>
        </p:grpSpPr>
        <p:grpSp>
          <p:nvGrpSpPr>
            <p:cNvPr id="528" name="Google Shape;528;p15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529" name="Google Shape;529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530" name="Google Shape;530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31" name="Google Shape;531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2" name="Google Shape;532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33" name="Google Shape;533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34" name="Google Shape;534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36" name="Google Shape;536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537" name="Google Shape;537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38" name="Google Shape;538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9" name="Google Shape;539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0" name="Google Shape;540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41" name="Google Shape;541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43" name="Google Shape;543;p15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544" name="Google Shape;544;p15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545" name="Google Shape;545;p15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46" name="Google Shape;546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8" name="Google Shape;548;p15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49" name="Google Shape;549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51" name="Google Shape;551;p15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552" name="Google Shape;552;p15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53" name="Google Shape;553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5" name="Google Shape;555;p15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556" name="Google Shape;556;p15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15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58" name="Google Shape;558;p15"/>
          <p:cNvGrpSpPr/>
          <p:nvPr/>
        </p:nvGrpSpPr>
        <p:grpSpPr>
          <a:xfrm>
            <a:off x="4989123" y="1174381"/>
            <a:ext cx="143302" cy="2692508"/>
            <a:chOff x="4993575" y="735650"/>
            <a:chExt cx="159900" cy="3004025"/>
          </a:xfrm>
        </p:grpSpPr>
        <p:grpSp>
          <p:nvGrpSpPr>
            <p:cNvPr id="559" name="Google Shape;559;p15"/>
            <p:cNvGrpSpPr/>
            <p:nvPr/>
          </p:nvGrpSpPr>
          <p:grpSpPr>
            <a:xfrm>
              <a:off x="4993575" y="735650"/>
              <a:ext cx="159900" cy="2021650"/>
              <a:chOff x="4570725" y="1535725"/>
              <a:chExt cx="159900" cy="2021650"/>
            </a:xfrm>
          </p:grpSpPr>
          <p:sp>
            <p:nvSpPr>
              <p:cNvPr id="560" name="Google Shape;560;p15"/>
              <p:cNvSpPr/>
              <p:nvPr/>
            </p:nvSpPr>
            <p:spPr>
              <a:xfrm>
                <a:off x="4570725" y="34154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4570725" y="25330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>
              <a:xfrm>
                <a:off x="4570725" y="153572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3" name="Google Shape;563;p15"/>
            <p:cNvSpPr/>
            <p:nvPr/>
          </p:nvSpPr>
          <p:spPr>
            <a:xfrm>
              <a:off x="4993575" y="35977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"/>
          <p:cNvSpPr txBox="1"/>
          <p:nvPr/>
        </p:nvSpPr>
        <p:spPr>
          <a:xfrm>
            <a:off x="6476350" y="3557375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569" name="Google Shape;569;p16"/>
          <p:cNvGrpSpPr/>
          <p:nvPr/>
        </p:nvGrpSpPr>
        <p:grpSpPr>
          <a:xfrm>
            <a:off x="6476365" y="4005037"/>
            <a:ext cx="302313" cy="434024"/>
            <a:chOff x="549850" y="2475875"/>
            <a:chExt cx="946800" cy="1359300"/>
          </a:xfrm>
        </p:grpSpPr>
        <p:sp>
          <p:nvSpPr>
            <p:cNvPr id="570" name="Google Shape;570;p16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16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16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577" name="Google Shape;577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16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16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587" name="Google Shape;587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1" name="Google Shape;591;p16"/>
          <p:cNvGrpSpPr/>
          <p:nvPr/>
        </p:nvGrpSpPr>
        <p:grpSpPr>
          <a:xfrm>
            <a:off x="6837080" y="4005037"/>
            <a:ext cx="302313" cy="434024"/>
            <a:chOff x="1716750" y="2475875"/>
            <a:chExt cx="946800" cy="1359300"/>
          </a:xfrm>
        </p:grpSpPr>
        <p:sp>
          <p:nvSpPr>
            <p:cNvPr id="592" name="Google Shape;592;p16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6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6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599" name="Google Shape;599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3" name="Google Shape;603;p16"/>
          <p:cNvGrpSpPr/>
          <p:nvPr/>
        </p:nvGrpSpPr>
        <p:grpSpPr>
          <a:xfrm>
            <a:off x="7197795" y="4005037"/>
            <a:ext cx="302313" cy="434024"/>
            <a:chOff x="2883650" y="2475875"/>
            <a:chExt cx="946800" cy="1359300"/>
          </a:xfrm>
        </p:grpSpPr>
        <p:sp>
          <p:nvSpPr>
            <p:cNvPr id="604" name="Google Shape;604;p16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16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606" name="Google Shape;606;p16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16"/>
          <p:cNvGrpSpPr/>
          <p:nvPr/>
        </p:nvGrpSpPr>
        <p:grpSpPr>
          <a:xfrm>
            <a:off x="7558511" y="4005037"/>
            <a:ext cx="302313" cy="434024"/>
            <a:chOff x="3989700" y="2475875"/>
            <a:chExt cx="946800" cy="1359300"/>
          </a:xfrm>
        </p:grpSpPr>
        <p:sp>
          <p:nvSpPr>
            <p:cNvPr id="611" name="Google Shape;611;p16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6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613" name="Google Shape;613;p16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6"/>
          <p:cNvGrpSpPr/>
          <p:nvPr/>
        </p:nvGrpSpPr>
        <p:grpSpPr>
          <a:xfrm>
            <a:off x="7919226" y="4005037"/>
            <a:ext cx="302313" cy="434024"/>
            <a:chOff x="5068675" y="2475875"/>
            <a:chExt cx="946800" cy="1359300"/>
          </a:xfrm>
        </p:grpSpPr>
        <p:sp>
          <p:nvSpPr>
            <p:cNvPr id="616" name="Google Shape;616;p16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6"/>
          <p:cNvGrpSpPr/>
          <p:nvPr/>
        </p:nvGrpSpPr>
        <p:grpSpPr>
          <a:xfrm>
            <a:off x="6476325" y="4005138"/>
            <a:ext cx="1384532" cy="433800"/>
            <a:chOff x="6476325" y="4005138"/>
            <a:chExt cx="1384532" cy="433800"/>
          </a:xfrm>
        </p:grpSpPr>
        <p:sp>
          <p:nvSpPr>
            <p:cNvPr id="619" name="Google Shape;619;p16"/>
            <p:cNvSpPr/>
            <p:nvPr/>
          </p:nvSpPr>
          <p:spPr>
            <a:xfrm>
              <a:off x="6476325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7558457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6"/>
          <p:cNvSpPr/>
          <p:nvPr/>
        </p:nvSpPr>
        <p:spPr>
          <a:xfrm>
            <a:off x="6837023" y="40051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7197746" y="40051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7919168" y="40051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4" name="Google Shape;624;p16"/>
          <p:cNvCxnSpPr/>
          <p:nvPr/>
        </p:nvCxnSpPr>
        <p:spPr>
          <a:xfrm>
            <a:off x="4704013" y="87925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6"/>
          <p:cNvCxnSpPr/>
          <p:nvPr/>
        </p:nvCxnSpPr>
        <p:spPr>
          <a:xfrm>
            <a:off x="5443013" y="94700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6" name="Google Shape;626;p16"/>
          <p:cNvSpPr txBox="1"/>
          <p:nvPr/>
        </p:nvSpPr>
        <p:spPr>
          <a:xfrm>
            <a:off x="6971800" y="207750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18</a:t>
            </a:r>
            <a:endParaRPr b="1" sz="3700"/>
          </a:p>
        </p:txBody>
      </p:sp>
      <p:grpSp>
        <p:nvGrpSpPr>
          <p:cNvPr id="627" name="Google Shape;627;p16"/>
          <p:cNvGrpSpPr/>
          <p:nvPr/>
        </p:nvGrpSpPr>
        <p:grpSpPr>
          <a:xfrm>
            <a:off x="4951673" y="1554737"/>
            <a:ext cx="218314" cy="272991"/>
            <a:chOff x="2945911" y="1159900"/>
            <a:chExt cx="243600" cy="304575"/>
          </a:xfrm>
        </p:grpSpPr>
        <p:sp>
          <p:nvSpPr>
            <p:cNvPr id="628" name="Google Shape;628;p16"/>
            <p:cNvSpPr/>
            <p:nvPr/>
          </p:nvSpPr>
          <p:spPr>
            <a:xfrm>
              <a:off x="2945911" y="1220875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945911" y="1159900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6"/>
          <p:cNvGrpSpPr/>
          <p:nvPr/>
        </p:nvGrpSpPr>
        <p:grpSpPr>
          <a:xfrm>
            <a:off x="864674" y="370328"/>
            <a:ext cx="2242642" cy="355172"/>
            <a:chOff x="864674" y="370328"/>
            <a:chExt cx="2242642" cy="355172"/>
          </a:xfrm>
        </p:grpSpPr>
        <p:grpSp>
          <p:nvGrpSpPr>
            <p:cNvPr id="631" name="Google Shape;631;p16"/>
            <p:cNvGrpSpPr/>
            <p:nvPr/>
          </p:nvGrpSpPr>
          <p:grpSpPr>
            <a:xfrm>
              <a:off x="864674" y="370328"/>
              <a:ext cx="2242642" cy="218485"/>
              <a:chOff x="845425" y="463050"/>
              <a:chExt cx="2500437" cy="243600"/>
            </a:xfrm>
          </p:grpSpPr>
          <p:sp>
            <p:nvSpPr>
              <p:cNvPr id="632" name="Google Shape;632;p16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16"/>
            <p:cNvGrpSpPr/>
            <p:nvPr/>
          </p:nvGrpSpPr>
          <p:grpSpPr>
            <a:xfrm>
              <a:off x="1001361" y="507015"/>
              <a:ext cx="1792829" cy="218485"/>
              <a:chOff x="845425" y="463050"/>
              <a:chExt cx="1998917" cy="243600"/>
            </a:xfrm>
          </p:grpSpPr>
          <p:sp>
            <p:nvSpPr>
              <p:cNvPr id="643" name="Google Shape;643;p16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1" name="Google Shape;651;p16"/>
          <p:cNvGrpSpPr/>
          <p:nvPr/>
        </p:nvGrpSpPr>
        <p:grpSpPr>
          <a:xfrm>
            <a:off x="855815" y="921360"/>
            <a:ext cx="2010975" cy="273173"/>
            <a:chOff x="855815" y="921360"/>
            <a:chExt cx="2010975" cy="273173"/>
          </a:xfrm>
        </p:grpSpPr>
        <p:grpSp>
          <p:nvGrpSpPr>
            <p:cNvPr id="652" name="Google Shape;652;p16"/>
            <p:cNvGrpSpPr/>
            <p:nvPr/>
          </p:nvGrpSpPr>
          <p:grpSpPr>
            <a:xfrm>
              <a:off x="855815" y="921360"/>
              <a:ext cx="1342996" cy="273173"/>
              <a:chOff x="845436" y="1159900"/>
              <a:chExt cx="1497375" cy="304575"/>
            </a:xfrm>
          </p:grpSpPr>
          <p:grpSp>
            <p:nvGrpSpPr>
              <p:cNvPr id="653" name="Google Shape;653;p16"/>
              <p:cNvGrpSpPr/>
              <p:nvPr/>
            </p:nvGrpSpPr>
            <p:grpSpPr>
              <a:xfrm>
                <a:off x="84543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54" name="Google Shape;654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6" name="Google Shape;656;p16"/>
              <p:cNvGrpSpPr/>
              <p:nvPr/>
            </p:nvGrpSpPr>
            <p:grpSpPr>
              <a:xfrm>
                <a:off x="109619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57" name="Google Shape;657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>
                <a:off x="134694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2" name="Google Shape;662;p16"/>
              <p:cNvGrpSpPr/>
              <p:nvPr/>
            </p:nvGrpSpPr>
            <p:grpSpPr>
              <a:xfrm>
                <a:off x="159770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63" name="Google Shape;663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5" name="Google Shape;665;p16"/>
              <p:cNvGrpSpPr/>
              <p:nvPr/>
            </p:nvGrpSpPr>
            <p:grpSpPr>
              <a:xfrm>
                <a:off x="184845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66" name="Google Shape;666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8" name="Google Shape;668;p16"/>
              <p:cNvGrpSpPr/>
              <p:nvPr/>
            </p:nvGrpSpPr>
            <p:grpSpPr>
              <a:xfrm>
                <a:off x="209921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1" name="Google Shape;671;p16"/>
            <p:cNvGrpSpPr/>
            <p:nvPr/>
          </p:nvGrpSpPr>
          <p:grpSpPr>
            <a:xfrm>
              <a:off x="2203012" y="921360"/>
              <a:ext cx="218485" cy="273173"/>
              <a:chOff x="2945911" y="1159900"/>
              <a:chExt cx="243600" cy="304575"/>
            </a:xfrm>
          </p:grpSpPr>
          <p:sp>
            <p:nvSpPr>
              <p:cNvPr id="672" name="Google Shape;672;p16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16"/>
            <p:cNvGrpSpPr/>
            <p:nvPr/>
          </p:nvGrpSpPr>
          <p:grpSpPr>
            <a:xfrm>
              <a:off x="2425659" y="921360"/>
              <a:ext cx="218485" cy="273173"/>
              <a:chOff x="2945911" y="1159900"/>
              <a:chExt cx="243600" cy="304575"/>
            </a:xfrm>
          </p:grpSpPr>
          <p:sp>
            <p:nvSpPr>
              <p:cNvPr id="675" name="Google Shape;675;p16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" name="Google Shape;677;p16"/>
            <p:cNvGrpSpPr/>
            <p:nvPr/>
          </p:nvGrpSpPr>
          <p:grpSpPr>
            <a:xfrm>
              <a:off x="2648306" y="921360"/>
              <a:ext cx="218485" cy="273173"/>
              <a:chOff x="2945911" y="1159900"/>
              <a:chExt cx="243600" cy="304575"/>
            </a:xfrm>
          </p:grpSpPr>
          <p:sp>
            <p:nvSpPr>
              <p:cNvPr id="678" name="Google Shape;678;p16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0" name="Google Shape;680;p16"/>
          <p:cNvGrpSpPr/>
          <p:nvPr/>
        </p:nvGrpSpPr>
        <p:grpSpPr>
          <a:xfrm>
            <a:off x="864665" y="1527059"/>
            <a:ext cx="980037" cy="397329"/>
            <a:chOff x="864665" y="1527059"/>
            <a:chExt cx="980037" cy="397329"/>
          </a:xfrm>
        </p:grpSpPr>
        <p:grpSp>
          <p:nvGrpSpPr>
            <p:cNvPr id="681" name="Google Shape;681;p16"/>
            <p:cNvGrpSpPr/>
            <p:nvPr/>
          </p:nvGrpSpPr>
          <p:grpSpPr>
            <a:xfrm>
              <a:off x="864665" y="1527059"/>
              <a:ext cx="218485" cy="397327"/>
              <a:chOff x="845436" y="1870500"/>
              <a:chExt cx="243600" cy="443000"/>
            </a:xfrm>
          </p:grpSpPr>
          <p:grpSp>
            <p:nvGrpSpPr>
              <p:cNvPr id="682" name="Google Shape;682;p16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683" name="Google Shape;683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5" name="Google Shape;685;p16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686" name="Google Shape;686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8" name="Google Shape;688;p16"/>
            <p:cNvGrpSpPr/>
            <p:nvPr/>
          </p:nvGrpSpPr>
          <p:grpSpPr>
            <a:xfrm>
              <a:off x="1118524" y="1527062"/>
              <a:ext cx="218485" cy="397327"/>
              <a:chOff x="1089036" y="1917725"/>
              <a:chExt cx="243600" cy="443000"/>
            </a:xfrm>
          </p:grpSpPr>
          <p:grpSp>
            <p:nvGrpSpPr>
              <p:cNvPr id="689" name="Google Shape;689;p16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690" name="Google Shape;690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2" name="Google Shape;692;p16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693" name="Google Shape;693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5" name="Google Shape;695;p16"/>
            <p:cNvGrpSpPr/>
            <p:nvPr/>
          </p:nvGrpSpPr>
          <p:grpSpPr>
            <a:xfrm>
              <a:off x="1372371" y="1527062"/>
              <a:ext cx="218485" cy="397327"/>
              <a:chOff x="1089036" y="1917725"/>
              <a:chExt cx="243600" cy="443000"/>
            </a:xfrm>
          </p:grpSpPr>
          <p:grpSp>
            <p:nvGrpSpPr>
              <p:cNvPr id="696" name="Google Shape;696;p16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697" name="Google Shape;697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9" name="Google Shape;699;p16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700" name="Google Shape;700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02" name="Google Shape;702;p16"/>
            <p:cNvGrpSpPr/>
            <p:nvPr/>
          </p:nvGrpSpPr>
          <p:grpSpPr>
            <a:xfrm>
              <a:off x="1626217" y="1527062"/>
              <a:ext cx="218485" cy="397327"/>
              <a:chOff x="1089036" y="1917725"/>
              <a:chExt cx="243600" cy="443000"/>
            </a:xfrm>
          </p:grpSpPr>
          <p:grpSp>
            <p:nvGrpSpPr>
              <p:cNvPr id="703" name="Google Shape;703;p16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704" name="Google Shape;704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6" name="Google Shape;706;p16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707" name="Google Shape;707;p16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6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9" name="Google Shape;709;p16"/>
          <p:cNvGrpSpPr/>
          <p:nvPr/>
        </p:nvGrpSpPr>
        <p:grpSpPr>
          <a:xfrm>
            <a:off x="855815" y="2315878"/>
            <a:ext cx="472339" cy="622292"/>
            <a:chOff x="855815" y="2315878"/>
            <a:chExt cx="472339" cy="622292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855815" y="2315878"/>
              <a:ext cx="218485" cy="622292"/>
              <a:chOff x="845436" y="2614900"/>
              <a:chExt cx="243600" cy="693825"/>
            </a:xfrm>
          </p:grpSpPr>
          <p:grpSp>
            <p:nvGrpSpPr>
              <p:cNvPr id="711" name="Google Shape;711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12" name="Google Shape;712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13" name="Google Shape;713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4" name="Google Shape;714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15" name="Google Shape;715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16" name="Google Shape;716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7" name="Google Shape;717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18" name="Google Shape;718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19" name="Google Shape;719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20" name="Google Shape;720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1" name="Google Shape;721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23" name="Google Shape;723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4" name="Google Shape;724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25" name="Google Shape;725;p16"/>
            <p:cNvGrpSpPr/>
            <p:nvPr/>
          </p:nvGrpSpPr>
          <p:grpSpPr>
            <a:xfrm>
              <a:off x="1109670" y="2315878"/>
              <a:ext cx="218485" cy="622292"/>
              <a:chOff x="845436" y="2614900"/>
              <a:chExt cx="243600" cy="693825"/>
            </a:xfrm>
          </p:grpSpPr>
          <p:grpSp>
            <p:nvGrpSpPr>
              <p:cNvPr id="726" name="Google Shape;726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28" name="Google Shape;728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9" name="Google Shape;729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30" name="Google Shape;730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31" name="Google Shape;731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2" name="Google Shape;732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33" name="Google Shape;733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34" name="Google Shape;734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35" name="Google Shape;735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6" name="Google Shape;736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38" name="Google Shape;738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9" name="Google Shape;739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40" name="Google Shape;740;p16"/>
          <p:cNvGrpSpPr/>
          <p:nvPr/>
        </p:nvGrpSpPr>
        <p:grpSpPr>
          <a:xfrm>
            <a:off x="855815" y="3134011"/>
            <a:ext cx="218485" cy="1052837"/>
            <a:chOff x="845436" y="3596425"/>
            <a:chExt cx="243600" cy="1173863"/>
          </a:xfrm>
        </p:grpSpPr>
        <p:grpSp>
          <p:nvGrpSpPr>
            <p:cNvPr id="741" name="Google Shape;741;p16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742" name="Google Shape;742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43" name="Google Shape;743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44" name="Google Shape;744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5" name="Google Shape;745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46" name="Google Shape;746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47" name="Google Shape;747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8" name="Google Shape;748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49" name="Google Shape;749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50" name="Google Shape;750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51" name="Google Shape;751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2" name="Google Shape;752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53" name="Google Shape;753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54" name="Google Shape;754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56" name="Google Shape;756;p16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757" name="Google Shape;757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58" name="Google Shape;758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59" name="Google Shape;759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0" name="Google Shape;760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61" name="Google Shape;761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62" name="Google Shape;762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3" name="Google Shape;763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64" name="Google Shape;764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65" name="Google Shape;765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66" name="Google Shape;766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7" name="Google Shape;767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68" name="Google Shape;768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69" name="Google Shape;769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0" name="Google Shape;770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71" name="Google Shape;771;p16"/>
          <p:cNvGrpSpPr/>
          <p:nvPr/>
        </p:nvGrpSpPr>
        <p:grpSpPr>
          <a:xfrm>
            <a:off x="4951732" y="3912368"/>
            <a:ext cx="218314" cy="1052133"/>
            <a:chOff x="845436" y="3596425"/>
            <a:chExt cx="243600" cy="1173863"/>
          </a:xfrm>
        </p:grpSpPr>
        <p:grpSp>
          <p:nvGrpSpPr>
            <p:cNvPr id="772" name="Google Shape;772;p16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773" name="Google Shape;773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74" name="Google Shape;774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75" name="Google Shape;775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6" name="Google Shape;776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77" name="Google Shape;777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78" name="Google Shape;778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9" name="Google Shape;779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80" name="Google Shape;780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81" name="Google Shape;781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82" name="Google Shape;782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3" name="Google Shape;783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84" name="Google Shape;784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85" name="Google Shape;785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6" name="Google Shape;786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87" name="Google Shape;787;p16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788" name="Google Shape;788;p16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789" name="Google Shape;789;p16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90" name="Google Shape;790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Google Shape;791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2" name="Google Shape;792;p16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93" name="Google Shape;793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795" name="Google Shape;795;p16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796" name="Google Shape;796;p16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797" name="Google Shape;797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9" name="Google Shape;799;p16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800" name="Google Shape;800;p16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16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02" name="Google Shape;802;p16"/>
          <p:cNvGrpSpPr/>
          <p:nvPr/>
        </p:nvGrpSpPr>
        <p:grpSpPr>
          <a:xfrm>
            <a:off x="4989123" y="1174381"/>
            <a:ext cx="143302" cy="2692508"/>
            <a:chOff x="4993575" y="735650"/>
            <a:chExt cx="159900" cy="3004025"/>
          </a:xfrm>
        </p:grpSpPr>
        <p:grpSp>
          <p:nvGrpSpPr>
            <p:cNvPr id="803" name="Google Shape;803;p16"/>
            <p:cNvGrpSpPr/>
            <p:nvPr/>
          </p:nvGrpSpPr>
          <p:grpSpPr>
            <a:xfrm>
              <a:off x="4993575" y="735650"/>
              <a:ext cx="159900" cy="2021650"/>
              <a:chOff x="4570725" y="1535725"/>
              <a:chExt cx="159900" cy="2021650"/>
            </a:xfrm>
          </p:grpSpPr>
          <p:sp>
            <p:nvSpPr>
              <p:cNvPr id="804" name="Google Shape;804;p16"/>
              <p:cNvSpPr/>
              <p:nvPr/>
            </p:nvSpPr>
            <p:spPr>
              <a:xfrm>
                <a:off x="4570725" y="34154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4570725" y="25330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4570725" y="153572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16"/>
            <p:cNvSpPr/>
            <p:nvPr/>
          </p:nvSpPr>
          <p:spPr>
            <a:xfrm>
              <a:off x="4993575" y="35977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Algorithme des divisions successives</a:t>
            </a:r>
            <a:endParaRPr/>
          </a:p>
        </p:txBody>
      </p:sp>
      <p:sp>
        <p:nvSpPr>
          <p:cNvPr id="813" name="Google Shape;81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un papier et un crayon.</a:t>
            </a:r>
            <a:endParaRPr/>
          </a:p>
        </p:txBody>
      </p:sp>
      <p:sp>
        <p:nvSpPr>
          <p:cNvPr id="814" name="Google Shape;814;p17"/>
          <p:cNvSpPr txBox="1"/>
          <p:nvPr>
            <p:ph idx="1" type="subTitle"/>
          </p:nvPr>
        </p:nvSpPr>
        <p:spPr>
          <a:xfrm>
            <a:off x="311700" y="20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Passage de la base 10 à la base 2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15" name="Google Shape;8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00" y="2834125"/>
            <a:ext cx="1691050" cy="1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8"/>
          <p:cNvSpPr txBox="1"/>
          <p:nvPr/>
        </p:nvSpPr>
        <p:spPr>
          <a:xfrm>
            <a:off x="6998250" y="222313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821" name="Google Shape;821;p18"/>
          <p:cNvGrpSpPr/>
          <p:nvPr/>
        </p:nvGrpSpPr>
        <p:grpSpPr>
          <a:xfrm>
            <a:off x="6998265" y="669974"/>
            <a:ext cx="302313" cy="434024"/>
            <a:chOff x="549850" y="2475875"/>
            <a:chExt cx="946800" cy="1359300"/>
          </a:xfrm>
        </p:grpSpPr>
        <p:sp>
          <p:nvSpPr>
            <p:cNvPr id="822" name="Google Shape;822;p18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18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824" name="Google Shape;824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18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829" name="Google Shape;829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18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834" name="Google Shape;834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8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839" name="Google Shape;839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3" name="Google Shape;843;p18"/>
          <p:cNvGrpSpPr/>
          <p:nvPr/>
        </p:nvGrpSpPr>
        <p:grpSpPr>
          <a:xfrm>
            <a:off x="7358980" y="669974"/>
            <a:ext cx="302313" cy="434024"/>
            <a:chOff x="1716750" y="2475875"/>
            <a:chExt cx="946800" cy="1359300"/>
          </a:xfrm>
        </p:grpSpPr>
        <p:sp>
          <p:nvSpPr>
            <p:cNvPr id="844" name="Google Shape;844;p18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18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846" name="Google Shape;846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18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851" name="Google Shape;851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5" name="Google Shape;855;p18"/>
          <p:cNvGrpSpPr/>
          <p:nvPr/>
        </p:nvGrpSpPr>
        <p:grpSpPr>
          <a:xfrm>
            <a:off x="7719695" y="669974"/>
            <a:ext cx="302313" cy="434024"/>
            <a:chOff x="2883650" y="2475875"/>
            <a:chExt cx="946800" cy="1359300"/>
          </a:xfrm>
        </p:grpSpPr>
        <p:sp>
          <p:nvSpPr>
            <p:cNvPr id="856" name="Google Shape;856;p18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7" name="Google Shape;857;p18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858" name="Google Shape;858;p18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2" name="Google Shape;862;p18"/>
          <p:cNvGrpSpPr/>
          <p:nvPr/>
        </p:nvGrpSpPr>
        <p:grpSpPr>
          <a:xfrm>
            <a:off x="8080411" y="669974"/>
            <a:ext cx="302313" cy="434024"/>
            <a:chOff x="3989700" y="2475875"/>
            <a:chExt cx="946800" cy="1359300"/>
          </a:xfrm>
        </p:grpSpPr>
        <p:sp>
          <p:nvSpPr>
            <p:cNvPr id="863" name="Google Shape;863;p18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4" name="Google Shape;864;p18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865" name="Google Shape;865;p18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7" name="Google Shape;867;p18"/>
          <p:cNvGrpSpPr/>
          <p:nvPr/>
        </p:nvGrpSpPr>
        <p:grpSpPr>
          <a:xfrm>
            <a:off x="8441126" y="669974"/>
            <a:ext cx="302313" cy="434024"/>
            <a:chOff x="5068675" y="2475875"/>
            <a:chExt cx="946800" cy="1359300"/>
          </a:xfrm>
        </p:grpSpPr>
        <p:sp>
          <p:nvSpPr>
            <p:cNvPr id="868" name="Google Shape;868;p18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8"/>
          <p:cNvSpPr/>
          <p:nvPr/>
        </p:nvSpPr>
        <p:spPr>
          <a:xfrm>
            <a:off x="6998225" y="670075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8"/>
          <p:cNvSpPr/>
          <p:nvPr/>
        </p:nvSpPr>
        <p:spPr>
          <a:xfrm>
            <a:off x="8080357" y="670075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8"/>
          <p:cNvGrpSpPr/>
          <p:nvPr/>
        </p:nvGrpSpPr>
        <p:grpSpPr>
          <a:xfrm>
            <a:off x="7358923" y="670075"/>
            <a:ext cx="1384545" cy="433800"/>
            <a:chOff x="6837023" y="4005138"/>
            <a:chExt cx="1384545" cy="433800"/>
          </a:xfrm>
        </p:grpSpPr>
        <p:sp>
          <p:nvSpPr>
            <p:cNvPr id="873" name="Google Shape;873;p18"/>
            <p:cNvSpPr/>
            <p:nvPr/>
          </p:nvSpPr>
          <p:spPr>
            <a:xfrm>
              <a:off x="6837023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197746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7919168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18"/>
          <p:cNvGrpSpPr/>
          <p:nvPr/>
        </p:nvGrpSpPr>
        <p:grpSpPr>
          <a:xfrm>
            <a:off x="845425" y="463050"/>
            <a:ext cx="3252715" cy="243600"/>
            <a:chOff x="845425" y="463050"/>
            <a:chExt cx="3252715" cy="243600"/>
          </a:xfrm>
        </p:grpSpPr>
        <p:sp>
          <p:nvSpPr>
            <p:cNvPr id="877" name="Google Shape;877;p18"/>
            <p:cNvSpPr/>
            <p:nvPr/>
          </p:nvSpPr>
          <p:spPr>
            <a:xfrm>
              <a:off x="845425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1096185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1346944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1597704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184846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09922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2349983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60074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85150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3102262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3353021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3603781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3854540" y="463050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18"/>
          <p:cNvSpPr/>
          <p:nvPr/>
        </p:nvSpPr>
        <p:spPr>
          <a:xfrm>
            <a:off x="4528865" y="1190388"/>
            <a:ext cx="243600" cy="243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1" name="Google Shape;891;p18"/>
          <p:cNvCxnSpPr/>
          <p:nvPr/>
        </p:nvCxnSpPr>
        <p:spPr>
          <a:xfrm>
            <a:off x="4281175" y="81150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18"/>
          <p:cNvCxnSpPr/>
          <p:nvPr/>
        </p:nvCxnSpPr>
        <p:spPr>
          <a:xfrm>
            <a:off x="5020175" y="87925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893" name="Google Shape;893;p18"/>
          <p:cNvGrpSpPr/>
          <p:nvPr/>
        </p:nvGrpSpPr>
        <p:grpSpPr>
          <a:xfrm>
            <a:off x="845436" y="1159900"/>
            <a:ext cx="1497375" cy="304575"/>
            <a:chOff x="845436" y="1159900"/>
            <a:chExt cx="1497375" cy="304575"/>
          </a:xfrm>
        </p:grpSpPr>
        <p:grpSp>
          <p:nvGrpSpPr>
            <p:cNvPr id="894" name="Google Shape;894;p18"/>
            <p:cNvGrpSpPr/>
            <p:nvPr/>
          </p:nvGrpSpPr>
          <p:grpSpPr>
            <a:xfrm>
              <a:off x="845436" y="1159900"/>
              <a:ext cx="243600" cy="304575"/>
              <a:chOff x="2945911" y="1159900"/>
              <a:chExt cx="243600" cy="304575"/>
            </a:xfrm>
          </p:grpSpPr>
          <p:sp>
            <p:nvSpPr>
              <p:cNvPr id="895" name="Google Shape;895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8"/>
            <p:cNvGrpSpPr/>
            <p:nvPr/>
          </p:nvGrpSpPr>
          <p:grpSpPr>
            <a:xfrm>
              <a:off x="1096191" y="1159900"/>
              <a:ext cx="243600" cy="304575"/>
              <a:chOff x="2945911" y="1159900"/>
              <a:chExt cx="243600" cy="304575"/>
            </a:xfrm>
          </p:grpSpPr>
          <p:sp>
            <p:nvSpPr>
              <p:cNvPr id="898" name="Google Shape;898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0" name="Google Shape;900;p18"/>
            <p:cNvGrpSpPr/>
            <p:nvPr/>
          </p:nvGrpSpPr>
          <p:grpSpPr>
            <a:xfrm>
              <a:off x="1346946" y="1159900"/>
              <a:ext cx="243600" cy="304575"/>
              <a:chOff x="2945911" y="1159900"/>
              <a:chExt cx="243600" cy="304575"/>
            </a:xfrm>
          </p:grpSpPr>
          <p:sp>
            <p:nvSpPr>
              <p:cNvPr id="901" name="Google Shape;901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3" name="Google Shape;903;p18"/>
            <p:cNvGrpSpPr/>
            <p:nvPr/>
          </p:nvGrpSpPr>
          <p:grpSpPr>
            <a:xfrm>
              <a:off x="1597701" y="1159900"/>
              <a:ext cx="243600" cy="304575"/>
              <a:chOff x="2945911" y="1159900"/>
              <a:chExt cx="243600" cy="304575"/>
            </a:xfrm>
          </p:grpSpPr>
          <p:sp>
            <p:nvSpPr>
              <p:cNvPr id="904" name="Google Shape;904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18"/>
            <p:cNvGrpSpPr/>
            <p:nvPr/>
          </p:nvGrpSpPr>
          <p:grpSpPr>
            <a:xfrm>
              <a:off x="1848456" y="1159900"/>
              <a:ext cx="243600" cy="304575"/>
              <a:chOff x="2945911" y="1159900"/>
              <a:chExt cx="243600" cy="304575"/>
            </a:xfrm>
          </p:grpSpPr>
          <p:sp>
            <p:nvSpPr>
              <p:cNvPr id="907" name="Google Shape;907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9" name="Google Shape;909;p18"/>
            <p:cNvGrpSpPr/>
            <p:nvPr/>
          </p:nvGrpSpPr>
          <p:grpSpPr>
            <a:xfrm>
              <a:off x="2099211" y="1159900"/>
              <a:ext cx="243600" cy="304575"/>
              <a:chOff x="2945911" y="1159900"/>
              <a:chExt cx="243600" cy="304575"/>
            </a:xfrm>
          </p:grpSpPr>
          <p:sp>
            <p:nvSpPr>
              <p:cNvPr id="910" name="Google Shape;910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2" name="Google Shape;912;p18"/>
          <p:cNvGrpSpPr/>
          <p:nvPr/>
        </p:nvGrpSpPr>
        <p:grpSpPr>
          <a:xfrm>
            <a:off x="845436" y="1870500"/>
            <a:ext cx="730800" cy="443000"/>
            <a:chOff x="845436" y="1870500"/>
            <a:chExt cx="730800" cy="443000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845436" y="1870500"/>
              <a:ext cx="243600" cy="443000"/>
              <a:chOff x="845436" y="1870500"/>
              <a:chExt cx="243600" cy="443000"/>
            </a:xfrm>
          </p:grpSpPr>
          <p:grpSp>
            <p:nvGrpSpPr>
              <p:cNvPr id="914" name="Google Shape;914;p18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15" name="Google Shape;915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18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918" name="Google Shape;918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18"/>
            <p:cNvGrpSpPr/>
            <p:nvPr/>
          </p:nvGrpSpPr>
          <p:grpSpPr>
            <a:xfrm>
              <a:off x="1089036" y="1870500"/>
              <a:ext cx="243600" cy="443000"/>
              <a:chOff x="1089036" y="1917725"/>
              <a:chExt cx="243600" cy="443000"/>
            </a:xfrm>
          </p:grpSpPr>
          <p:grpSp>
            <p:nvGrpSpPr>
              <p:cNvPr id="921" name="Google Shape;921;p18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922" name="Google Shape;922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18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25" name="Google Shape;925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7" name="Google Shape;927;p18"/>
            <p:cNvGrpSpPr/>
            <p:nvPr/>
          </p:nvGrpSpPr>
          <p:grpSpPr>
            <a:xfrm>
              <a:off x="1332636" y="1870500"/>
              <a:ext cx="243600" cy="443000"/>
              <a:chOff x="1089036" y="1917725"/>
              <a:chExt cx="243600" cy="443000"/>
            </a:xfrm>
          </p:grpSpPr>
          <p:grpSp>
            <p:nvGrpSpPr>
              <p:cNvPr id="928" name="Google Shape;928;p18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929" name="Google Shape;929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1" name="Google Shape;931;p18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32" name="Google Shape;932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34" name="Google Shape;934;p18"/>
          <p:cNvGrpSpPr/>
          <p:nvPr/>
        </p:nvGrpSpPr>
        <p:grpSpPr>
          <a:xfrm>
            <a:off x="845436" y="2614900"/>
            <a:ext cx="243600" cy="693825"/>
            <a:chOff x="845436" y="2614900"/>
            <a:chExt cx="243600" cy="693825"/>
          </a:xfrm>
        </p:grpSpPr>
        <p:grpSp>
          <p:nvGrpSpPr>
            <p:cNvPr id="935" name="Google Shape;935;p18"/>
            <p:cNvGrpSpPr/>
            <p:nvPr/>
          </p:nvGrpSpPr>
          <p:grpSpPr>
            <a:xfrm>
              <a:off x="845436" y="2865725"/>
              <a:ext cx="243600" cy="443000"/>
              <a:chOff x="845436" y="1870500"/>
              <a:chExt cx="243600" cy="443000"/>
            </a:xfrm>
          </p:grpSpPr>
          <p:grpSp>
            <p:nvGrpSpPr>
              <p:cNvPr id="936" name="Google Shape;936;p18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37" name="Google Shape;937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9" name="Google Shape;939;p18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940" name="Google Shape;940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2" name="Google Shape;942;p18"/>
            <p:cNvGrpSpPr/>
            <p:nvPr/>
          </p:nvGrpSpPr>
          <p:grpSpPr>
            <a:xfrm>
              <a:off x="845436" y="2614900"/>
              <a:ext cx="243600" cy="443000"/>
              <a:chOff x="1089036" y="1917725"/>
              <a:chExt cx="243600" cy="443000"/>
            </a:xfrm>
          </p:grpSpPr>
          <p:grpSp>
            <p:nvGrpSpPr>
              <p:cNvPr id="943" name="Google Shape;943;p18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944" name="Google Shape;944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6" name="Google Shape;946;p18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47" name="Google Shape;947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49" name="Google Shape;949;p18"/>
          <p:cNvGrpSpPr/>
          <p:nvPr/>
        </p:nvGrpSpPr>
        <p:grpSpPr>
          <a:xfrm>
            <a:off x="4528886" y="3653275"/>
            <a:ext cx="243600" cy="693825"/>
            <a:chOff x="4528886" y="3653275"/>
            <a:chExt cx="243600" cy="693825"/>
          </a:xfrm>
        </p:grpSpPr>
        <p:grpSp>
          <p:nvGrpSpPr>
            <p:cNvPr id="950" name="Google Shape;950;p18"/>
            <p:cNvGrpSpPr/>
            <p:nvPr/>
          </p:nvGrpSpPr>
          <p:grpSpPr>
            <a:xfrm>
              <a:off x="4528886" y="3904100"/>
              <a:ext cx="243600" cy="443000"/>
              <a:chOff x="845436" y="1870500"/>
              <a:chExt cx="243600" cy="443000"/>
            </a:xfrm>
          </p:grpSpPr>
          <p:grpSp>
            <p:nvGrpSpPr>
              <p:cNvPr id="951" name="Google Shape;951;p18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52" name="Google Shape;952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4" name="Google Shape;954;p18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955" name="Google Shape;955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7" name="Google Shape;957;p18"/>
            <p:cNvGrpSpPr/>
            <p:nvPr/>
          </p:nvGrpSpPr>
          <p:grpSpPr>
            <a:xfrm>
              <a:off x="4528886" y="3653275"/>
              <a:ext cx="243600" cy="443000"/>
              <a:chOff x="1089036" y="1917725"/>
              <a:chExt cx="243600" cy="443000"/>
            </a:xfrm>
          </p:grpSpPr>
          <p:grpSp>
            <p:nvGrpSpPr>
              <p:cNvPr id="958" name="Google Shape;958;p18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959" name="Google Shape;959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1" name="Google Shape;961;p18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962" name="Google Shape;962;p18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18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64" name="Google Shape;964;p18"/>
          <p:cNvGrpSpPr/>
          <p:nvPr/>
        </p:nvGrpSpPr>
        <p:grpSpPr>
          <a:xfrm>
            <a:off x="4570725" y="1535725"/>
            <a:ext cx="159900" cy="2021650"/>
            <a:chOff x="4570725" y="1535725"/>
            <a:chExt cx="159900" cy="2021650"/>
          </a:xfrm>
        </p:grpSpPr>
        <p:sp>
          <p:nvSpPr>
            <p:cNvPr id="965" name="Google Shape;965;p18"/>
            <p:cNvSpPr/>
            <p:nvPr/>
          </p:nvSpPr>
          <p:spPr>
            <a:xfrm>
              <a:off x="4570725" y="34154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570725" y="25330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4570725" y="153572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18"/>
          <p:cNvSpPr txBox="1"/>
          <p:nvPr/>
        </p:nvSpPr>
        <p:spPr>
          <a:xfrm>
            <a:off x="4572000" y="207750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13</a:t>
            </a:r>
            <a:endParaRPr b="1" sz="3700"/>
          </a:p>
        </p:txBody>
      </p:sp>
      <p:grpSp>
        <p:nvGrpSpPr>
          <p:cNvPr id="969" name="Google Shape;969;p18"/>
          <p:cNvGrpSpPr/>
          <p:nvPr/>
        </p:nvGrpSpPr>
        <p:grpSpPr>
          <a:xfrm>
            <a:off x="4528886" y="2807938"/>
            <a:ext cx="243600" cy="443000"/>
            <a:chOff x="1089036" y="1917725"/>
            <a:chExt cx="243600" cy="443000"/>
          </a:xfrm>
        </p:grpSpPr>
        <p:grpSp>
          <p:nvGrpSpPr>
            <p:cNvPr id="970" name="Google Shape;970;p18"/>
            <p:cNvGrpSpPr/>
            <p:nvPr/>
          </p:nvGrpSpPr>
          <p:grpSpPr>
            <a:xfrm>
              <a:off x="1089036" y="2056150"/>
              <a:ext cx="243600" cy="304575"/>
              <a:chOff x="2945911" y="1159900"/>
              <a:chExt cx="243600" cy="304575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3" name="Google Shape;973;p18"/>
            <p:cNvGrpSpPr/>
            <p:nvPr/>
          </p:nvGrpSpPr>
          <p:grpSpPr>
            <a:xfrm>
              <a:off x="1089036" y="1917725"/>
              <a:ext cx="243600" cy="304575"/>
              <a:chOff x="2945911" y="1159900"/>
              <a:chExt cx="243600" cy="304575"/>
            </a:xfrm>
          </p:grpSpPr>
          <p:sp>
            <p:nvSpPr>
              <p:cNvPr id="974" name="Google Shape;974;p18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6" name="Google Shape;976;p18"/>
          <p:cNvGrpSpPr/>
          <p:nvPr/>
        </p:nvGrpSpPr>
        <p:grpSpPr>
          <a:xfrm>
            <a:off x="5401038" y="290825"/>
            <a:ext cx="753588" cy="1332300"/>
            <a:chOff x="5401038" y="290825"/>
            <a:chExt cx="753588" cy="1332300"/>
          </a:xfrm>
        </p:grpSpPr>
        <p:sp>
          <p:nvSpPr>
            <p:cNvPr id="977" name="Google Shape;977;p18"/>
            <p:cNvSpPr txBox="1"/>
            <p:nvPr/>
          </p:nvSpPr>
          <p:spPr>
            <a:xfrm>
              <a:off x="5846825" y="115990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6</a:t>
              </a:r>
              <a:endParaRPr/>
            </a:p>
          </p:txBody>
        </p:sp>
        <p:grpSp>
          <p:nvGrpSpPr>
            <p:cNvPr id="978" name="Google Shape;978;p18"/>
            <p:cNvGrpSpPr/>
            <p:nvPr/>
          </p:nvGrpSpPr>
          <p:grpSpPr>
            <a:xfrm>
              <a:off x="5401038" y="290825"/>
              <a:ext cx="753588" cy="1332300"/>
              <a:chOff x="5401038" y="290825"/>
              <a:chExt cx="753588" cy="1332300"/>
            </a:xfrm>
          </p:grpSpPr>
          <p:grpSp>
            <p:nvGrpSpPr>
              <p:cNvPr id="979" name="Google Shape;979;p18"/>
              <p:cNvGrpSpPr/>
              <p:nvPr/>
            </p:nvGrpSpPr>
            <p:grpSpPr>
              <a:xfrm>
                <a:off x="5782625" y="290825"/>
                <a:ext cx="372000" cy="1332300"/>
                <a:chOff x="5782625" y="290825"/>
                <a:chExt cx="372000" cy="1332300"/>
              </a:xfrm>
            </p:grpSpPr>
            <p:cxnSp>
              <p:nvCxnSpPr>
                <p:cNvPr id="980" name="Google Shape;980;p18"/>
                <p:cNvCxnSpPr/>
                <p:nvPr/>
              </p:nvCxnSpPr>
              <p:spPr>
                <a:xfrm>
                  <a:off x="5789400" y="290825"/>
                  <a:ext cx="0" cy="1332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1" name="Google Shape;981;p18"/>
                <p:cNvCxnSpPr/>
                <p:nvPr/>
              </p:nvCxnSpPr>
              <p:spPr>
                <a:xfrm rot="10800000">
                  <a:off x="5782625" y="804825"/>
                  <a:ext cx="372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82" name="Google Shape;982;p18"/>
                <p:cNvSpPr txBox="1"/>
                <p:nvPr/>
              </p:nvSpPr>
              <p:spPr>
                <a:xfrm>
                  <a:off x="5814900" y="463050"/>
                  <a:ext cx="2436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/>
                    <a:t>2</a:t>
                  </a:r>
                  <a:endParaRPr/>
                </a:p>
              </p:txBody>
            </p:sp>
          </p:grpSp>
          <p:sp>
            <p:nvSpPr>
              <p:cNvPr id="983" name="Google Shape;983;p18"/>
              <p:cNvSpPr txBox="1"/>
              <p:nvPr/>
            </p:nvSpPr>
            <p:spPr>
              <a:xfrm>
                <a:off x="5401038" y="1112088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>
                    <a:solidFill>
                      <a:srgbClr val="CC4125"/>
                    </a:solidFill>
                  </a:rPr>
                  <a:t>1</a:t>
                </a:r>
                <a:endParaRPr b="1">
                  <a:solidFill>
                    <a:srgbClr val="CC4125"/>
                  </a:solidFill>
                </a:endParaRPr>
              </a:p>
            </p:txBody>
          </p:sp>
        </p:grpSp>
      </p:grpSp>
      <p:grpSp>
        <p:nvGrpSpPr>
          <p:cNvPr id="984" name="Google Shape;984;p18"/>
          <p:cNvGrpSpPr/>
          <p:nvPr/>
        </p:nvGrpSpPr>
        <p:grpSpPr>
          <a:xfrm>
            <a:off x="5846813" y="973925"/>
            <a:ext cx="798388" cy="1427100"/>
            <a:chOff x="5846813" y="973925"/>
            <a:chExt cx="798388" cy="1427100"/>
          </a:xfrm>
        </p:grpSpPr>
        <p:grpSp>
          <p:nvGrpSpPr>
            <p:cNvPr id="985" name="Google Shape;985;p18"/>
            <p:cNvGrpSpPr/>
            <p:nvPr/>
          </p:nvGrpSpPr>
          <p:grpSpPr>
            <a:xfrm>
              <a:off x="6273200" y="973925"/>
              <a:ext cx="372000" cy="1427100"/>
              <a:chOff x="5782625" y="290825"/>
              <a:chExt cx="372000" cy="1427100"/>
            </a:xfrm>
          </p:grpSpPr>
          <p:cxnSp>
            <p:nvCxnSpPr>
              <p:cNvPr id="986" name="Google Shape;986;p18"/>
              <p:cNvCxnSpPr/>
              <p:nvPr/>
            </p:nvCxnSpPr>
            <p:spPr>
              <a:xfrm>
                <a:off x="5789400" y="290825"/>
                <a:ext cx="3300" cy="14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8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8" name="Google Shape;988;p18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989" name="Google Shape;989;p18"/>
            <p:cNvSpPr txBox="1"/>
            <p:nvPr/>
          </p:nvSpPr>
          <p:spPr>
            <a:xfrm>
              <a:off x="6337400" y="187050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3</a:t>
              </a:r>
              <a:endParaRPr/>
            </a:p>
          </p:txBody>
        </p:sp>
        <p:sp>
          <p:nvSpPr>
            <p:cNvPr id="990" name="Google Shape;990;p18"/>
            <p:cNvSpPr txBox="1"/>
            <p:nvPr/>
          </p:nvSpPr>
          <p:spPr>
            <a:xfrm>
              <a:off x="5846813" y="1832613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0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991" name="Google Shape;991;p18"/>
          <p:cNvGrpSpPr/>
          <p:nvPr/>
        </p:nvGrpSpPr>
        <p:grpSpPr>
          <a:xfrm>
            <a:off x="6337388" y="1746600"/>
            <a:ext cx="756013" cy="1499700"/>
            <a:chOff x="6337388" y="1746600"/>
            <a:chExt cx="756013" cy="1499700"/>
          </a:xfrm>
        </p:grpSpPr>
        <p:grpSp>
          <p:nvGrpSpPr>
            <p:cNvPr id="992" name="Google Shape;992;p18"/>
            <p:cNvGrpSpPr/>
            <p:nvPr/>
          </p:nvGrpSpPr>
          <p:grpSpPr>
            <a:xfrm>
              <a:off x="6721400" y="1746600"/>
              <a:ext cx="372000" cy="1499700"/>
              <a:chOff x="5782625" y="290825"/>
              <a:chExt cx="372000" cy="1499700"/>
            </a:xfrm>
          </p:grpSpPr>
          <p:cxnSp>
            <p:nvCxnSpPr>
              <p:cNvPr id="993" name="Google Shape;993;p18"/>
              <p:cNvCxnSpPr/>
              <p:nvPr/>
            </p:nvCxnSpPr>
            <p:spPr>
              <a:xfrm>
                <a:off x="5789400" y="290825"/>
                <a:ext cx="0" cy="149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18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95" name="Google Shape;995;p18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996" name="Google Shape;996;p18"/>
            <p:cNvSpPr txBox="1"/>
            <p:nvPr/>
          </p:nvSpPr>
          <p:spPr>
            <a:xfrm>
              <a:off x="6785600" y="2837913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1</a:t>
              </a:r>
              <a:endParaRPr/>
            </a:p>
          </p:txBody>
        </p:sp>
        <p:sp>
          <p:nvSpPr>
            <p:cNvPr id="997" name="Google Shape;997;p18"/>
            <p:cNvSpPr txBox="1"/>
            <p:nvPr/>
          </p:nvSpPr>
          <p:spPr>
            <a:xfrm>
              <a:off x="6337388" y="28379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998" name="Google Shape;998;p18"/>
          <p:cNvGrpSpPr/>
          <p:nvPr/>
        </p:nvGrpSpPr>
        <p:grpSpPr>
          <a:xfrm>
            <a:off x="6814900" y="2655550"/>
            <a:ext cx="788075" cy="1510800"/>
            <a:chOff x="6814900" y="2655550"/>
            <a:chExt cx="788075" cy="1510800"/>
          </a:xfrm>
        </p:grpSpPr>
        <p:grpSp>
          <p:nvGrpSpPr>
            <p:cNvPr id="999" name="Google Shape;999;p18"/>
            <p:cNvGrpSpPr/>
            <p:nvPr/>
          </p:nvGrpSpPr>
          <p:grpSpPr>
            <a:xfrm>
              <a:off x="7169575" y="2655550"/>
              <a:ext cx="372000" cy="1510800"/>
              <a:chOff x="5782625" y="290825"/>
              <a:chExt cx="372000" cy="1510800"/>
            </a:xfrm>
          </p:grpSpPr>
          <p:cxnSp>
            <p:nvCxnSpPr>
              <p:cNvPr id="1000" name="Google Shape;1000;p18"/>
              <p:cNvCxnSpPr/>
              <p:nvPr/>
            </p:nvCxnSpPr>
            <p:spPr>
              <a:xfrm>
                <a:off x="5789400" y="290825"/>
                <a:ext cx="0" cy="151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18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2" name="Google Shape;1002;p18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003" name="Google Shape;1003;p18"/>
            <p:cNvSpPr txBox="1"/>
            <p:nvPr/>
          </p:nvSpPr>
          <p:spPr>
            <a:xfrm>
              <a:off x="6814900" y="371497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  <p:sp>
          <p:nvSpPr>
            <p:cNvPr id="1004" name="Google Shape;1004;p18"/>
            <p:cNvSpPr txBox="1"/>
            <p:nvPr/>
          </p:nvSpPr>
          <p:spPr>
            <a:xfrm>
              <a:off x="7300575" y="3714975"/>
              <a:ext cx="3024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0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1005" name="Google Shape;1005;p18"/>
          <p:cNvCxnSpPr/>
          <p:nvPr/>
        </p:nvCxnSpPr>
        <p:spPr>
          <a:xfrm rot="10800000">
            <a:off x="5370075" y="1785425"/>
            <a:ext cx="1291800" cy="239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9"/>
          <p:cNvSpPr txBox="1"/>
          <p:nvPr/>
        </p:nvSpPr>
        <p:spPr>
          <a:xfrm>
            <a:off x="7292500" y="11725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1011" name="Google Shape;1011;p19"/>
          <p:cNvGrpSpPr/>
          <p:nvPr/>
        </p:nvGrpSpPr>
        <p:grpSpPr>
          <a:xfrm>
            <a:off x="7292515" y="459387"/>
            <a:ext cx="302313" cy="434024"/>
            <a:chOff x="549850" y="2475875"/>
            <a:chExt cx="946800" cy="1359300"/>
          </a:xfrm>
        </p:grpSpPr>
        <p:sp>
          <p:nvSpPr>
            <p:cNvPr id="1012" name="Google Shape;1012;p19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3" name="Google Shape;1013;p19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1014" name="Google Shape;1014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" name="Google Shape;1018;p19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1019" name="Google Shape;1019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19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1024" name="Google Shape;1024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8" name="Google Shape;1028;p19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1029" name="Google Shape;1029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3" name="Google Shape;1033;p19"/>
          <p:cNvGrpSpPr/>
          <p:nvPr/>
        </p:nvGrpSpPr>
        <p:grpSpPr>
          <a:xfrm>
            <a:off x="7653230" y="459387"/>
            <a:ext cx="302313" cy="434024"/>
            <a:chOff x="1716750" y="2475875"/>
            <a:chExt cx="946800" cy="1359300"/>
          </a:xfrm>
        </p:grpSpPr>
        <p:sp>
          <p:nvSpPr>
            <p:cNvPr id="1034" name="Google Shape;1034;p19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5" name="Google Shape;1035;p19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1036" name="Google Shape;1036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0" name="Google Shape;1040;p19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1041" name="Google Shape;1041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5" name="Google Shape;1045;p19"/>
          <p:cNvGrpSpPr/>
          <p:nvPr/>
        </p:nvGrpSpPr>
        <p:grpSpPr>
          <a:xfrm>
            <a:off x="8013945" y="459387"/>
            <a:ext cx="302313" cy="434024"/>
            <a:chOff x="2883650" y="2475875"/>
            <a:chExt cx="946800" cy="1359300"/>
          </a:xfrm>
        </p:grpSpPr>
        <p:sp>
          <p:nvSpPr>
            <p:cNvPr id="1046" name="Google Shape;1046;p19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7" name="Google Shape;1047;p19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1048" name="Google Shape;1048;p19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2" name="Google Shape;1052;p19"/>
          <p:cNvGrpSpPr/>
          <p:nvPr/>
        </p:nvGrpSpPr>
        <p:grpSpPr>
          <a:xfrm>
            <a:off x="8374661" y="459387"/>
            <a:ext cx="302313" cy="434024"/>
            <a:chOff x="3989700" y="2475875"/>
            <a:chExt cx="946800" cy="1359300"/>
          </a:xfrm>
        </p:grpSpPr>
        <p:sp>
          <p:nvSpPr>
            <p:cNvPr id="1053" name="Google Shape;1053;p19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4" name="Google Shape;1054;p19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1055" name="Google Shape;1055;p19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7" name="Google Shape;1057;p19"/>
          <p:cNvGrpSpPr/>
          <p:nvPr/>
        </p:nvGrpSpPr>
        <p:grpSpPr>
          <a:xfrm>
            <a:off x="8735376" y="459387"/>
            <a:ext cx="302313" cy="434024"/>
            <a:chOff x="5068675" y="2475875"/>
            <a:chExt cx="946800" cy="1359300"/>
          </a:xfrm>
        </p:grpSpPr>
        <p:sp>
          <p:nvSpPr>
            <p:cNvPr id="1058" name="Google Shape;1058;p19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19"/>
          <p:cNvGrpSpPr/>
          <p:nvPr/>
        </p:nvGrpSpPr>
        <p:grpSpPr>
          <a:xfrm>
            <a:off x="7292475" y="459488"/>
            <a:ext cx="1745243" cy="433800"/>
            <a:chOff x="6476325" y="4005138"/>
            <a:chExt cx="1745243" cy="433800"/>
          </a:xfrm>
        </p:grpSpPr>
        <p:sp>
          <p:nvSpPr>
            <p:cNvPr id="1061" name="Google Shape;1061;p19"/>
            <p:cNvSpPr/>
            <p:nvPr/>
          </p:nvSpPr>
          <p:spPr>
            <a:xfrm>
              <a:off x="6476325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7558457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3" name="Google Shape;1063;p19"/>
            <p:cNvGrpSpPr/>
            <p:nvPr/>
          </p:nvGrpSpPr>
          <p:grpSpPr>
            <a:xfrm>
              <a:off x="6837023" y="4005138"/>
              <a:ext cx="1384545" cy="433800"/>
              <a:chOff x="6837023" y="4005138"/>
              <a:chExt cx="1384545" cy="433800"/>
            </a:xfrm>
          </p:grpSpPr>
          <p:sp>
            <p:nvSpPr>
              <p:cNvPr id="1064" name="Google Shape;1064;p19"/>
              <p:cNvSpPr/>
              <p:nvPr/>
            </p:nvSpPr>
            <p:spPr>
              <a:xfrm>
                <a:off x="6837023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7197746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7919168" y="4005138"/>
                <a:ext cx="302400" cy="4338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19"/>
          <p:cNvSpPr/>
          <p:nvPr/>
        </p:nvSpPr>
        <p:spPr>
          <a:xfrm>
            <a:off x="4951722" y="864839"/>
            <a:ext cx="218100" cy="2184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19"/>
          <p:cNvCxnSpPr/>
          <p:nvPr/>
        </p:nvCxnSpPr>
        <p:spPr>
          <a:xfrm>
            <a:off x="4704013" y="87925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19"/>
          <p:cNvCxnSpPr/>
          <p:nvPr/>
        </p:nvCxnSpPr>
        <p:spPr>
          <a:xfrm>
            <a:off x="5443013" y="94700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070" name="Google Shape;1070;p19"/>
          <p:cNvGrpSpPr/>
          <p:nvPr/>
        </p:nvGrpSpPr>
        <p:grpSpPr>
          <a:xfrm>
            <a:off x="4951720" y="2299255"/>
            <a:ext cx="218314" cy="397061"/>
            <a:chOff x="845436" y="1870500"/>
            <a:chExt cx="243600" cy="443000"/>
          </a:xfrm>
        </p:grpSpPr>
        <p:grpSp>
          <p:nvGrpSpPr>
            <p:cNvPr id="1071" name="Google Shape;1071;p19"/>
            <p:cNvGrpSpPr/>
            <p:nvPr/>
          </p:nvGrpSpPr>
          <p:grpSpPr>
            <a:xfrm>
              <a:off x="845436" y="2008925"/>
              <a:ext cx="243600" cy="304575"/>
              <a:chOff x="2945911" y="1159900"/>
              <a:chExt cx="243600" cy="304575"/>
            </a:xfrm>
          </p:grpSpPr>
          <p:sp>
            <p:nvSpPr>
              <p:cNvPr id="1072" name="Google Shape;1072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845436" y="1870500"/>
              <a:ext cx="243600" cy="304575"/>
              <a:chOff x="2945911" y="1159900"/>
              <a:chExt cx="243600" cy="3045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1C23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7" name="Google Shape;1077;p19"/>
          <p:cNvGrpSpPr/>
          <p:nvPr/>
        </p:nvGrpSpPr>
        <p:grpSpPr>
          <a:xfrm>
            <a:off x="4951637" y="3072374"/>
            <a:ext cx="218314" cy="621875"/>
            <a:chOff x="4528886" y="3653275"/>
            <a:chExt cx="243600" cy="693825"/>
          </a:xfrm>
        </p:grpSpPr>
        <p:grpSp>
          <p:nvGrpSpPr>
            <p:cNvPr id="1078" name="Google Shape;1078;p19"/>
            <p:cNvGrpSpPr/>
            <p:nvPr/>
          </p:nvGrpSpPr>
          <p:grpSpPr>
            <a:xfrm>
              <a:off x="4528886" y="3904100"/>
              <a:ext cx="243600" cy="443000"/>
              <a:chOff x="845436" y="1870500"/>
              <a:chExt cx="243600" cy="443000"/>
            </a:xfrm>
          </p:grpSpPr>
          <p:grpSp>
            <p:nvGrpSpPr>
              <p:cNvPr id="1079" name="Google Shape;1079;p19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080" name="Google Shape;1080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2" name="Google Shape;1082;p19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083" name="Google Shape;1083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85" name="Google Shape;1085;p19"/>
            <p:cNvGrpSpPr/>
            <p:nvPr/>
          </p:nvGrpSpPr>
          <p:grpSpPr>
            <a:xfrm>
              <a:off x="4528886" y="3653275"/>
              <a:ext cx="243600" cy="443000"/>
              <a:chOff x="1089036" y="1917725"/>
              <a:chExt cx="243600" cy="443000"/>
            </a:xfrm>
          </p:grpSpPr>
          <p:grpSp>
            <p:nvGrpSpPr>
              <p:cNvPr id="1086" name="Google Shape;1086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087" name="Google Shape;1087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9" name="Google Shape;1089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090" name="Google Shape;1090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BF9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92" name="Google Shape;1092;p19"/>
          <p:cNvSpPr txBox="1"/>
          <p:nvPr/>
        </p:nvSpPr>
        <p:spPr>
          <a:xfrm>
            <a:off x="5091600" y="94700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31</a:t>
            </a:r>
            <a:endParaRPr b="1" sz="3700"/>
          </a:p>
        </p:txBody>
      </p:sp>
      <p:grpSp>
        <p:nvGrpSpPr>
          <p:cNvPr id="1093" name="Google Shape;1093;p19"/>
          <p:cNvGrpSpPr/>
          <p:nvPr/>
        </p:nvGrpSpPr>
        <p:grpSpPr>
          <a:xfrm>
            <a:off x="4951673" y="1554737"/>
            <a:ext cx="218314" cy="272991"/>
            <a:chOff x="2945911" y="1159900"/>
            <a:chExt cx="243600" cy="304575"/>
          </a:xfrm>
        </p:grpSpPr>
        <p:sp>
          <p:nvSpPr>
            <p:cNvPr id="1094" name="Google Shape;1094;p19"/>
            <p:cNvSpPr/>
            <p:nvPr/>
          </p:nvSpPr>
          <p:spPr>
            <a:xfrm>
              <a:off x="2945911" y="1220875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2945911" y="1159900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19"/>
          <p:cNvGrpSpPr/>
          <p:nvPr/>
        </p:nvGrpSpPr>
        <p:grpSpPr>
          <a:xfrm>
            <a:off x="864674" y="94703"/>
            <a:ext cx="2652704" cy="628548"/>
            <a:chOff x="845425" y="87925"/>
            <a:chExt cx="2957637" cy="700800"/>
          </a:xfrm>
        </p:grpSpPr>
        <p:grpSp>
          <p:nvGrpSpPr>
            <p:cNvPr id="1097" name="Google Shape;1097;p19"/>
            <p:cNvGrpSpPr/>
            <p:nvPr/>
          </p:nvGrpSpPr>
          <p:grpSpPr>
            <a:xfrm>
              <a:off x="845425" y="87925"/>
              <a:ext cx="2500437" cy="243600"/>
              <a:chOff x="845425" y="463050"/>
              <a:chExt cx="2500437" cy="243600"/>
            </a:xfrm>
          </p:grpSpPr>
          <p:sp>
            <p:nvSpPr>
              <p:cNvPr id="1098" name="Google Shape;1098;p19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9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9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19"/>
            <p:cNvGrpSpPr/>
            <p:nvPr/>
          </p:nvGrpSpPr>
          <p:grpSpPr>
            <a:xfrm>
              <a:off x="997825" y="240325"/>
              <a:ext cx="2500437" cy="243600"/>
              <a:chOff x="845425" y="463050"/>
              <a:chExt cx="2500437" cy="243600"/>
            </a:xfrm>
          </p:grpSpPr>
          <p:sp>
            <p:nvSpPr>
              <p:cNvPr id="1109" name="Google Shape;1109;p19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9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9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9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9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9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9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9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9" name="Google Shape;1119;p19"/>
            <p:cNvGrpSpPr/>
            <p:nvPr/>
          </p:nvGrpSpPr>
          <p:grpSpPr>
            <a:xfrm>
              <a:off x="1150225" y="392725"/>
              <a:ext cx="2500437" cy="243600"/>
              <a:chOff x="845425" y="463050"/>
              <a:chExt cx="2500437" cy="243600"/>
            </a:xfrm>
          </p:grpSpPr>
          <p:sp>
            <p:nvSpPr>
              <p:cNvPr id="1120" name="Google Shape;1120;p19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9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9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9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9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9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0" name="Google Shape;1130;p19"/>
            <p:cNvSpPr/>
            <p:nvPr/>
          </p:nvSpPr>
          <p:spPr>
            <a:xfrm>
              <a:off x="3559462" y="545125"/>
              <a:ext cx="243600" cy="2436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19"/>
          <p:cNvGrpSpPr/>
          <p:nvPr/>
        </p:nvGrpSpPr>
        <p:grpSpPr>
          <a:xfrm>
            <a:off x="855815" y="921360"/>
            <a:ext cx="2233622" cy="605491"/>
            <a:chOff x="855815" y="921360"/>
            <a:chExt cx="2233622" cy="605491"/>
          </a:xfrm>
        </p:grpSpPr>
        <p:grpSp>
          <p:nvGrpSpPr>
            <p:cNvPr id="1132" name="Google Shape;1132;p19"/>
            <p:cNvGrpSpPr/>
            <p:nvPr/>
          </p:nvGrpSpPr>
          <p:grpSpPr>
            <a:xfrm>
              <a:off x="855815" y="921360"/>
              <a:ext cx="1342996" cy="273173"/>
              <a:chOff x="845436" y="1159900"/>
              <a:chExt cx="1497375" cy="304575"/>
            </a:xfrm>
          </p:grpSpPr>
          <p:grpSp>
            <p:nvGrpSpPr>
              <p:cNvPr id="1133" name="Google Shape;1133;p19"/>
              <p:cNvGrpSpPr/>
              <p:nvPr/>
            </p:nvGrpSpPr>
            <p:grpSpPr>
              <a:xfrm>
                <a:off x="84543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34" name="Google Shape;1134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6" name="Google Shape;1136;p19"/>
              <p:cNvGrpSpPr/>
              <p:nvPr/>
            </p:nvGrpSpPr>
            <p:grpSpPr>
              <a:xfrm>
                <a:off x="109619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37" name="Google Shape;1137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9" name="Google Shape;1139;p19"/>
              <p:cNvGrpSpPr/>
              <p:nvPr/>
            </p:nvGrpSpPr>
            <p:grpSpPr>
              <a:xfrm>
                <a:off x="134694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40" name="Google Shape;1140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2" name="Google Shape;1142;p19"/>
              <p:cNvGrpSpPr/>
              <p:nvPr/>
            </p:nvGrpSpPr>
            <p:grpSpPr>
              <a:xfrm>
                <a:off x="159770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43" name="Google Shape;1143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5" name="Google Shape;1145;p19"/>
              <p:cNvGrpSpPr/>
              <p:nvPr/>
            </p:nvGrpSpPr>
            <p:grpSpPr>
              <a:xfrm>
                <a:off x="184845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46" name="Google Shape;1146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8" name="Google Shape;1148;p19"/>
              <p:cNvGrpSpPr/>
              <p:nvPr/>
            </p:nvGrpSpPr>
            <p:grpSpPr>
              <a:xfrm>
                <a:off x="209921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49" name="Google Shape;1149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1" name="Google Shape;1151;p19"/>
            <p:cNvGrpSpPr/>
            <p:nvPr/>
          </p:nvGrpSpPr>
          <p:grpSpPr>
            <a:xfrm>
              <a:off x="2203012" y="921360"/>
              <a:ext cx="218485" cy="273173"/>
              <a:chOff x="2945911" y="1159900"/>
              <a:chExt cx="243600" cy="304575"/>
            </a:xfrm>
          </p:grpSpPr>
          <p:sp>
            <p:nvSpPr>
              <p:cNvPr id="1152" name="Google Shape;1152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4" name="Google Shape;1154;p19"/>
            <p:cNvGrpSpPr/>
            <p:nvPr/>
          </p:nvGrpSpPr>
          <p:grpSpPr>
            <a:xfrm>
              <a:off x="2425659" y="921360"/>
              <a:ext cx="218485" cy="273173"/>
              <a:chOff x="2945911" y="1159900"/>
              <a:chExt cx="243600" cy="304575"/>
            </a:xfrm>
          </p:grpSpPr>
          <p:sp>
            <p:nvSpPr>
              <p:cNvPr id="1155" name="Google Shape;1155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19"/>
            <p:cNvGrpSpPr/>
            <p:nvPr/>
          </p:nvGrpSpPr>
          <p:grpSpPr>
            <a:xfrm>
              <a:off x="2648306" y="921360"/>
              <a:ext cx="218485" cy="273173"/>
              <a:chOff x="2945911" y="1159900"/>
              <a:chExt cx="243600" cy="304575"/>
            </a:xfrm>
          </p:grpSpPr>
          <p:sp>
            <p:nvSpPr>
              <p:cNvPr id="1158" name="Google Shape;1158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19"/>
            <p:cNvGrpSpPr/>
            <p:nvPr/>
          </p:nvGrpSpPr>
          <p:grpSpPr>
            <a:xfrm>
              <a:off x="2870952" y="921360"/>
              <a:ext cx="218485" cy="273173"/>
              <a:chOff x="2945911" y="1159900"/>
              <a:chExt cx="243600" cy="304575"/>
            </a:xfrm>
          </p:grpSpPr>
          <p:sp>
            <p:nvSpPr>
              <p:cNvPr id="1161" name="Google Shape;1161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3" name="Google Shape;1163;p19"/>
            <p:cNvGrpSpPr/>
            <p:nvPr/>
          </p:nvGrpSpPr>
          <p:grpSpPr>
            <a:xfrm>
              <a:off x="1407130" y="1253678"/>
              <a:ext cx="218485" cy="273173"/>
              <a:chOff x="2945911" y="1159900"/>
              <a:chExt cx="243600" cy="304575"/>
            </a:xfrm>
          </p:grpSpPr>
          <p:sp>
            <p:nvSpPr>
              <p:cNvPr id="1164" name="Google Shape;1164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6" name="Google Shape;1166;p19"/>
            <p:cNvGrpSpPr/>
            <p:nvPr/>
          </p:nvGrpSpPr>
          <p:grpSpPr>
            <a:xfrm>
              <a:off x="1632021" y="1253678"/>
              <a:ext cx="218485" cy="273173"/>
              <a:chOff x="2945911" y="1159900"/>
              <a:chExt cx="243600" cy="304575"/>
            </a:xfrm>
          </p:grpSpPr>
          <p:sp>
            <p:nvSpPr>
              <p:cNvPr id="1167" name="Google Shape;1167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9" name="Google Shape;1169;p19"/>
            <p:cNvGrpSpPr/>
            <p:nvPr/>
          </p:nvGrpSpPr>
          <p:grpSpPr>
            <a:xfrm>
              <a:off x="1856911" y="1253678"/>
              <a:ext cx="218485" cy="273173"/>
              <a:chOff x="2945911" y="1159900"/>
              <a:chExt cx="243600" cy="304575"/>
            </a:xfrm>
          </p:grpSpPr>
          <p:sp>
            <p:nvSpPr>
              <p:cNvPr id="1170" name="Google Shape;1170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2" name="Google Shape;1172;p19"/>
            <p:cNvGrpSpPr/>
            <p:nvPr/>
          </p:nvGrpSpPr>
          <p:grpSpPr>
            <a:xfrm>
              <a:off x="2081802" y="1253678"/>
              <a:ext cx="218485" cy="273173"/>
              <a:chOff x="2945911" y="1159900"/>
              <a:chExt cx="243600" cy="304575"/>
            </a:xfrm>
          </p:grpSpPr>
          <p:sp>
            <p:nvSpPr>
              <p:cNvPr id="1173" name="Google Shape;1173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5" name="Google Shape;1175;p19"/>
            <p:cNvGrpSpPr/>
            <p:nvPr/>
          </p:nvGrpSpPr>
          <p:grpSpPr>
            <a:xfrm>
              <a:off x="2306692" y="1253678"/>
              <a:ext cx="218485" cy="273173"/>
              <a:chOff x="2945911" y="1159900"/>
              <a:chExt cx="243600" cy="304575"/>
            </a:xfrm>
          </p:grpSpPr>
          <p:sp>
            <p:nvSpPr>
              <p:cNvPr id="1176" name="Google Shape;1176;p19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9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8" name="Google Shape;1178;p19"/>
          <p:cNvGrpSpPr/>
          <p:nvPr/>
        </p:nvGrpSpPr>
        <p:grpSpPr>
          <a:xfrm>
            <a:off x="855815" y="1722709"/>
            <a:ext cx="1741578" cy="397329"/>
            <a:chOff x="855815" y="1722709"/>
            <a:chExt cx="1741578" cy="397329"/>
          </a:xfrm>
        </p:grpSpPr>
        <p:grpSp>
          <p:nvGrpSpPr>
            <p:cNvPr id="1179" name="Google Shape;1179;p19"/>
            <p:cNvGrpSpPr/>
            <p:nvPr/>
          </p:nvGrpSpPr>
          <p:grpSpPr>
            <a:xfrm>
              <a:off x="855815" y="1722709"/>
              <a:ext cx="218485" cy="397327"/>
              <a:chOff x="845436" y="1870500"/>
              <a:chExt cx="243600" cy="443000"/>
            </a:xfrm>
          </p:grpSpPr>
          <p:grpSp>
            <p:nvGrpSpPr>
              <p:cNvPr id="1180" name="Google Shape;1180;p19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181" name="Google Shape;1181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3" name="Google Shape;1183;p19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84" name="Google Shape;1184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6" name="Google Shape;1186;p19"/>
            <p:cNvGrpSpPr/>
            <p:nvPr/>
          </p:nvGrpSpPr>
          <p:grpSpPr>
            <a:xfrm>
              <a:off x="1109674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187" name="Google Shape;1187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88" name="Google Shape;1188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0" name="Google Shape;1190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191" name="Google Shape;1191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3" name="Google Shape;1193;p19"/>
            <p:cNvGrpSpPr/>
            <p:nvPr/>
          </p:nvGrpSpPr>
          <p:grpSpPr>
            <a:xfrm>
              <a:off x="1363521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194" name="Google Shape;1194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195" name="Google Shape;1195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7" name="Google Shape;1197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198" name="Google Shape;1198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0" name="Google Shape;1200;p19"/>
            <p:cNvGrpSpPr/>
            <p:nvPr/>
          </p:nvGrpSpPr>
          <p:grpSpPr>
            <a:xfrm>
              <a:off x="1617367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201" name="Google Shape;1201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202" name="Google Shape;1202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205" name="Google Shape;1205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7" name="Google Shape;1207;p19"/>
            <p:cNvGrpSpPr/>
            <p:nvPr/>
          </p:nvGrpSpPr>
          <p:grpSpPr>
            <a:xfrm>
              <a:off x="1871214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208" name="Google Shape;1208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209" name="Google Shape;1209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1" name="Google Shape;1211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212" name="Google Shape;1212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14" name="Google Shape;1214;p19"/>
            <p:cNvGrpSpPr/>
            <p:nvPr/>
          </p:nvGrpSpPr>
          <p:grpSpPr>
            <a:xfrm>
              <a:off x="2125061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215" name="Google Shape;1215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216" name="Google Shape;1216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8" name="Google Shape;1218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219" name="Google Shape;1219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21" name="Google Shape;1221;p19"/>
            <p:cNvGrpSpPr/>
            <p:nvPr/>
          </p:nvGrpSpPr>
          <p:grpSpPr>
            <a:xfrm>
              <a:off x="2378908" y="1722712"/>
              <a:ext cx="218485" cy="397327"/>
              <a:chOff x="1089036" y="1917725"/>
              <a:chExt cx="243600" cy="443000"/>
            </a:xfrm>
          </p:grpSpPr>
          <p:grpSp>
            <p:nvGrpSpPr>
              <p:cNvPr id="1222" name="Google Shape;1222;p19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223" name="Google Shape;1223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Google Shape;1225;p19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226" name="Google Shape;1226;p19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19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28" name="Google Shape;1228;p19"/>
          <p:cNvGrpSpPr/>
          <p:nvPr/>
        </p:nvGrpSpPr>
        <p:grpSpPr>
          <a:xfrm>
            <a:off x="855815" y="2315878"/>
            <a:ext cx="726194" cy="622292"/>
            <a:chOff x="855815" y="2315878"/>
            <a:chExt cx="726194" cy="622292"/>
          </a:xfrm>
        </p:grpSpPr>
        <p:grpSp>
          <p:nvGrpSpPr>
            <p:cNvPr id="1229" name="Google Shape;1229;p19"/>
            <p:cNvGrpSpPr/>
            <p:nvPr/>
          </p:nvGrpSpPr>
          <p:grpSpPr>
            <a:xfrm>
              <a:off x="855815" y="2315878"/>
              <a:ext cx="218485" cy="622292"/>
              <a:chOff x="845436" y="2614900"/>
              <a:chExt cx="243600" cy="693825"/>
            </a:xfrm>
          </p:grpSpPr>
          <p:grpSp>
            <p:nvGrpSpPr>
              <p:cNvPr id="1230" name="Google Shape;1230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231" name="Google Shape;1231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32" name="Google Shape;1232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3" name="Google Shape;1233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4" name="Google Shape;1234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35" name="Google Shape;1235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6" name="Google Shape;1236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37" name="Google Shape;1237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238" name="Google Shape;1238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39" name="Google Shape;1239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0" name="Google Shape;1240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41" name="Google Shape;1241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42" name="Google Shape;1242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3" name="Google Shape;1243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44" name="Google Shape;1244;p19"/>
            <p:cNvGrpSpPr/>
            <p:nvPr/>
          </p:nvGrpSpPr>
          <p:grpSpPr>
            <a:xfrm>
              <a:off x="1109670" y="2315878"/>
              <a:ext cx="218485" cy="622292"/>
              <a:chOff x="845436" y="2614900"/>
              <a:chExt cx="243600" cy="693825"/>
            </a:xfrm>
          </p:grpSpPr>
          <p:grpSp>
            <p:nvGrpSpPr>
              <p:cNvPr id="1245" name="Google Shape;1245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246" name="Google Shape;1246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47" name="Google Shape;1247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8" name="Google Shape;1248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49" name="Google Shape;1249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50" name="Google Shape;1250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1" name="Google Shape;1251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52" name="Google Shape;1252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253" name="Google Shape;1253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54" name="Google Shape;1254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5" name="Google Shape;1255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56" name="Google Shape;1256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57" name="Google Shape;1257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8" name="Google Shape;1258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59" name="Google Shape;1259;p19"/>
            <p:cNvGrpSpPr/>
            <p:nvPr/>
          </p:nvGrpSpPr>
          <p:grpSpPr>
            <a:xfrm>
              <a:off x="1363524" y="2315878"/>
              <a:ext cx="218485" cy="622292"/>
              <a:chOff x="845436" y="2614900"/>
              <a:chExt cx="243600" cy="693825"/>
            </a:xfrm>
          </p:grpSpPr>
          <p:grpSp>
            <p:nvGrpSpPr>
              <p:cNvPr id="1260" name="Google Shape;1260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261" name="Google Shape;1261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62" name="Google Shape;1262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3" name="Google Shape;1263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64" name="Google Shape;1264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65" name="Google Shape;1265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6" name="Google Shape;1266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7" name="Google Shape;1267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268" name="Google Shape;1268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69" name="Google Shape;1269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0" name="Google Shape;1270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71" name="Google Shape;1271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72" name="Google Shape;1272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3" name="Google Shape;1273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74" name="Google Shape;1274;p19"/>
          <p:cNvGrpSpPr/>
          <p:nvPr/>
        </p:nvGrpSpPr>
        <p:grpSpPr>
          <a:xfrm>
            <a:off x="855815" y="3134011"/>
            <a:ext cx="218485" cy="1052837"/>
            <a:chOff x="845436" y="3596425"/>
            <a:chExt cx="243600" cy="1173863"/>
          </a:xfrm>
        </p:grpSpPr>
        <p:grpSp>
          <p:nvGrpSpPr>
            <p:cNvPr id="1275" name="Google Shape;1275;p19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1276" name="Google Shape;1276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277" name="Google Shape;1277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78" name="Google Shape;1278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9" name="Google Shape;1279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80" name="Google Shape;1280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81" name="Google Shape;1281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2" name="Google Shape;1282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83" name="Google Shape;1283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284" name="Google Shape;1284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85" name="Google Shape;1285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6" name="Google Shape;1286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87" name="Google Shape;1287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88" name="Google Shape;1288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9" name="Google Shape;1289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90" name="Google Shape;1290;p19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1291" name="Google Shape;1291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292" name="Google Shape;1292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93" name="Google Shape;1293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95" name="Google Shape;1295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296" name="Google Shape;1296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98" name="Google Shape;1298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299" name="Google Shape;1299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00" name="Google Shape;1300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02" name="Google Shape;1302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03" name="Google Shape;1303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05" name="Google Shape;1305;p19"/>
          <p:cNvGrpSpPr/>
          <p:nvPr/>
        </p:nvGrpSpPr>
        <p:grpSpPr>
          <a:xfrm>
            <a:off x="4951732" y="3912368"/>
            <a:ext cx="218314" cy="1052133"/>
            <a:chOff x="845436" y="3596425"/>
            <a:chExt cx="243600" cy="1173863"/>
          </a:xfrm>
        </p:grpSpPr>
        <p:grpSp>
          <p:nvGrpSpPr>
            <p:cNvPr id="1306" name="Google Shape;1306;p19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1307" name="Google Shape;1307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308" name="Google Shape;1308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09" name="Google Shape;1309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11" name="Google Shape;1311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12" name="Google Shape;1312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14" name="Google Shape;1314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315" name="Google Shape;1315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16" name="Google Shape;1316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18" name="Google Shape;1318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19" name="Google Shape;1319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21" name="Google Shape;1321;p19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1322" name="Google Shape;1322;p19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323" name="Google Shape;1323;p19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24" name="Google Shape;1324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26" name="Google Shape;1326;p19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27" name="Google Shape;1327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8" name="Google Shape;1328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329" name="Google Shape;1329;p19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330" name="Google Shape;1330;p19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31" name="Google Shape;1331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2" name="Google Shape;1332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33" name="Google Shape;1333;p19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334" name="Google Shape;1334;p19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5" name="Google Shape;1335;p19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336" name="Google Shape;1336;p19"/>
          <p:cNvGrpSpPr/>
          <p:nvPr/>
        </p:nvGrpSpPr>
        <p:grpSpPr>
          <a:xfrm>
            <a:off x="4989123" y="1174381"/>
            <a:ext cx="143302" cy="2692508"/>
            <a:chOff x="4993575" y="735650"/>
            <a:chExt cx="159900" cy="3004025"/>
          </a:xfrm>
        </p:grpSpPr>
        <p:grpSp>
          <p:nvGrpSpPr>
            <p:cNvPr id="1337" name="Google Shape;1337;p19"/>
            <p:cNvGrpSpPr/>
            <p:nvPr/>
          </p:nvGrpSpPr>
          <p:grpSpPr>
            <a:xfrm>
              <a:off x="4993575" y="735650"/>
              <a:ext cx="159900" cy="2021650"/>
              <a:chOff x="4570725" y="1535725"/>
              <a:chExt cx="159900" cy="2021650"/>
            </a:xfrm>
          </p:grpSpPr>
          <p:sp>
            <p:nvSpPr>
              <p:cNvPr id="1338" name="Google Shape;1338;p19"/>
              <p:cNvSpPr/>
              <p:nvPr/>
            </p:nvSpPr>
            <p:spPr>
              <a:xfrm>
                <a:off x="4570725" y="34154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9"/>
              <p:cNvSpPr/>
              <p:nvPr/>
            </p:nvSpPr>
            <p:spPr>
              <a:xfrm>
                <a:off x="4570725" y="25330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9"/>
              <p:cNvSpPr/>
              <p:nvPr/>
            </p:nvSpPr>
            <p:spPr>
              <a:xfrm>
                <a:off x="4570725" y="153572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1" name="Google Shape;1341;p19"/>
            <p:cNvSpPr/>
            <p:nvPr/>
          </p:nvSpPr>
          <p:spPr>
            <a:xfrm>
              <a:off x="4993575" y="35977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19"/>
          <p:cNvGrpSpPr/>
          <p:nvPr/>
        </p:nvGrpSpPr>
        <p:grpSpPr>
          <a:xfrm>
            <a:off x="5962413" y="109550"/>
            <a:ext cx="872088" cy="1332300"/>
            <a:chOff x="5962413" y="109550"/>
            <a:chExt cx="872088" cy="1332300"/>
          </a:xfrm>
        </p:grpSpPr>
        <p:grpSp>
          <p:nvGrpSpPr>
            <p:cNvPr id="1343" name="Google Shape;1343;p19"/>
            <p:cNvGrpSpPr/>
            <p:nvPr/>
          </p:nvGrpSpPr>
          <p:grpSpPr>
            <a:xfrm>
              <a:off x="6344000" y="109550"/>
              <a:ext cx="372000" cy="1332300"/>
              <a:chOff x="5782625" y="290825"/>
              <a:chExt cx="372000" cy="1332300"/>
            </a:xfrm>
          </p:grpSpPr>
          <p:cxnSp>
            <p:nvCxnSpPr>
              <p:cNvPr id="1344" name="Google Shape;1344;p19"/>
              <p:cNvCxnSpPr/>
              <p:nvPr/>
            </p:nvCxnSpPr>
            <p:spPr>
              <a:xfrm>
                <a:off x="5789400" y="290825"/>
                <a:ext cx="0" cy="133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19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46" name="Google Shape;1346;p19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347" name="Google Shape;1347;p19"/>
            <p:cNvSpPr txBox="1"/>
            <p:nvPr/>
          </p:nvSpPr>
          <p:spPr>
            <a:xfrm>
              <a:off x="6408200" y="978625"/>
              <a:ext cx="42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15</a:t>
              </a:r>
              <a:endParaRPr/>
            </a:p>
          </p:txBody>
        </p:sp>
        <p:sp>
          <p:nvSpPr>
            <p:cNvPr id="1348" name="Google Shape;1348;p19"/>
            <p:cNvSpPr txBox="1"/>
            <p:nvPr/>
          </p:nvSpPr>
          <p:spPr>
            <a:xfrm>
              <a:off x="5962413" y="930813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349" name="Google Shape;1349;p19"/>
          <p:cNvGrpSpPr/>
          <p:nvPr/>
        </p:nvGrpSpPr>
        <p:grpSpPr>
          <a:xfrm>
            <a:off x="6408188" y="792650"/>
            <a:ext cx="798388" cy="1427100"/>
            <a:chOff x="6408188" y="792650"/>
            <a:chExt cx="798388" cy="1427100"/>
          </a:xfrm>
        </p:grpSpPr>
        <p:grpSp>
          <p:nvGrpSpPr>
            <p:cNvPr id="1350" name="Google Shape;1350;p19"/>
            <p:cNvGrpSpPr/>
            <p:nvPr/>
          </p:nvGrpSpPr>
          <p:grpSpPr>
            <a:xfrm>
              <a:off x="6834575" y="792650"/>
              <a:ext cx="372000" cy="1427100"/>
              <a:chOff x="5782625" y="290825"/>
              <a:chExt cx="372000" cy="1427100"/>
            </a:xfrm>
          </p:grpSpPr>
          <p:cxnSp>
            <p:nvCxnSpPr>
              <p:cNvPr id="1351" name="Google Shape;1351;p19"/>
              <p:cNvCxnSpPr/>
              <p:nvPr/>
            </p:nvCxnSpPr>
            <p:spPr>
              <a:xfrm>
                <a:off x="5789400" y="290825"/>
                <a:ext cx="3300" cy="14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19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3" name="Google Shape;1353;p19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354" name="Google Shape;1354;p19"/>
            <p:cNvSpPr txBox="1"/>
            <p:nvPr/>
          </p:nvSpPr>
          <p:spPr>
            <a:xfrm>
              <a:off x="6898775" y="16892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7</a:t>
              </a:r>
              <a:endParaRPr/>
            </a:p>
          </p:txBody>
        </p:sp>
        <p:sp>
          <p:nvSpPr>
            <p:cNvPr id="1355" name="Google Shape;1355;p19"/>
            <p:cNvSpPr txBox="1"/>
            <p:nvPr/>
          </p:nvSpPr>
          <p:spPr>
            <a:xfrm>
              <a:off x="6408188" y="1651338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356" name="Google Shape;1356;p19"/>
          <p:cNvGrpSpPr/>
          <p:nvPr/>
        </p:nvGrpSpPr>
        <p:grpSpPr>
          <a:xfrm>
            <a:off x="6898763" y="1565325"/>
            <a:ext cx="756013" cy="1499700"/>
            <a:chOff x="6898763" y="1565325"/>
            <a:chExt cx="756013" cy="1499700"/>
          </a:xfrm>
        </p:grpSpPr>
        <p:grpSp>
          <p:nvGrpSpPr>
            <p:cNvPr id="1357" name="Google Shape;1357;p19"/>
            <p:cNvGrpSpPr/>
            <p:nvPr/>
          </p:nvGrpSpPr>
          <p:grpSpPr>
            <a:xfrm>
              <a:off x="7282775" y="1565325"/>
              <a:ext cx="372000" cy="1499700"/>
              <a:chOff x="5782625" y="290825"/>
              <a:chExt cx="372000" cy="1499700"/>
            </a:xfrm>
          </p:grpSpPr>
          <p:cxnSp>
            <p:nvCxnSpPr>
              <p:cNvPr id="1358" name="Google Shape;1358;p19"/>
              <p:cNvCxnSpPr/>
              <p:nvPr/>
            </p:nvCxnSpPr>
            <p:spPr>
              <a:xfrm>
                <a:off x="5789400" y="290825"/>
                <a:ext cx="0" cy="149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9" name="Google Shape;1359;p19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0" name="Google Shape;1360;p19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361" name="Google Shape;1361;p19"/>
            <p:cNvSpPr txBox="1"/>
            <p:nvPr/>
          </p:nvSpPr>
          <p:spPr>
            <a:xfrm>
              <a:off x="7346975" y="2498238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3</a:t>
              </a:r>
              <a:endParaRPr/>
            </a:p>
          </p:txBody>
        </p:sp>
        <p:sp>
          <p:nvSpPr>
            <p:cNvPr id="1362" name="Google Shape;1362;p19"/>
            <p:cNvSpPr txBox="1"/>
            <p:nvPr/>
          </p:nvSpPr>
          <p:spPr>
            <a:xfrm>
              <a:off x="6898763" y="249825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363" name="Google Shape;1363;p19"/>
          <p:cNvGrpSpPr/>
          <p:nvPr/>
        </p:nvGrpSpPr>
        <p:grpSpPr>
          <a:xfrm>
            <a:off x="7376275" y="2315875"/>
            <a:ext cx="726675" cy="1510800"/>
            <a:chOff x="7376275" y="2315875"/>
            <a:chExt cx="726675" cy="1510800"/>
          </a:xfrm>
        </p:grpSpPr>
        <p:grpSp>
          <p:nvGrpSpPr>
            <p:cNvPr id="1364" name="Google Shape;1364;p19"/>
            <p:cNvGrpSpPr/>
            <p:nvPr/>
          </p:nvGrpSpPr>
          <p:grpSpPr>
            <a:xfrm>
              <a:off x="7730950" y="2315875"/>
              <a:ext cx="372000" cy="1510800"/>
              <a:chOff x="5782625" y="290825"/>
              <a:chExt cx="372000" cy="1510800"/>
            </a:xfrm>
          </p:grpSpPr>
          <p:cxnSp>
            <p:nvCxnSpPr>
              <p:cNvPr id="1365" name="Google Shape;1365;p19"/>
              <p:cNvCxnSpPr/>
              <p:nvPr/>
            </p:nvCxnSpPr>
            <p:spPr>
              <a:xfrm>
                <a:off x="5789400" y="290825"/>
                <a:ext cx="0" cy="151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6" name="Google Shape;1366;p19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7" name="Google Shape;1367;p19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368" name="Google Shape;1368;p19"/>
            <p:cNvSpPr txBox="1"/>
            <p:nvPr/>
          </p:nvSpPr>
          <p:spPr>
            <a:xfrm>
              <a:off x="7811250" y="31923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1</a:t>
              </a:r>
              <a:endParaRPr/>
            </a:p>
          </p:txBody>
        </p:sp>
        <p:sp>
          <p:nvSpPr>
            <p:cNvPr id="1369" name="Google Shape;1369;p19"/>
            <p:cNvSpPr txBox="1"/>
            <p:nvPr/>
          </p:nvSpPr>
          <p:spPr>
            <a:xfrm>
              <a:off x="7376275" y="31923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370" name="Google Shape;1370;p19"/>
          <p:cNvGrpSpPr/>
          <p:nvPr/>
        </p:nvGrpSpPr>
        <p:grpSpPr>
          <a:xfrm>
            <a:off x="7811250" y="3031200"/>
            <a:ext cx="865763" cy="1650300"/>
            <a:chOff x="7811250" y="3031200"/>
            <a:chExt cx="865763" cy="1650300"/>
          </a:xfrm>
        </p:grpSpPr>
        <p:grpSp>
          <p:nvGrpSpPr>
            <p:cNvPr id="1371" name="Google Shape;1371;p19"/>
            <p:cNvGrpSpPr/>
            <p:nvPr/>
          </p:nvGrpSpPr>
          <p:grpSpPr>
            <a:xfrm>
              <a:off x="8246225" y="3031200"/>
              <a:ext cx="372000" cy="1650300"/>
              <a:chOff x="5782625" y="290825"/>
              <a:chExt cx="372000" cy="1650300"/>
            </a:xfrm>
          </p:grpSpPr>
          <p:cxnSp>
            <p:nvCxnSpPr>
              <p:cNvPr id="1372" name="Google Shape;1372;p19"/>
              <p:cNvCxnSpPr/>
              <p:nvPr/>
            </p:nvCxnSpPr>
            <p:spPr>
              <a:xfrm>
                <a:off x="5789400" y="290825"/>
                <a:ext cx="0" cy="165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19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4" name="Google Shape;1374;p19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375" name="Google Shape;1375;p19"/>
            <p:cNvSpPr txBox="1"/>
            <p:nvPr/>
          </p:nvSpPr>
          <p:spPr>
            <a:xfrm>
              <a:off x="7811250" y="404410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  <p:sp>
          <p:nvSpPr>
            <p:cNvPr id="1376" name="Google Shape;1376;p19"/>
            <p:cNvSpPr txBox="1"/>
            <p:nvPr/>
          </p:nvSpPr>
          <p:spPr>
            <a:xfrm>
              <a:off x="8374613" y="4044100"/>
              <a:ext cx="3024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0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cxnSp>
        <p:nvCxnSpPr>
          <p:cNvPr id="1377" name="Google Shape;1377;p19"/>
          <p:cNvCxnSpPr/>
          <p:nvPr/>
        </p:nvCxnSpPr>
        <p:spPr>
          <a:xfrm rot="10800000">
            <a:off x="5914775" y="1874125"/>
            <a:ext cx="1291800" cy="239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0"/>
          <p:cNvSpPr txBox="1"/>
          <p:nvPr/>
        </p:nvSpPr>
        <p:spPr>
          <a:xfrm>
            <a:off x="7335925" y="107075"/>
            <a:ext cx="218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99999"/>
                </a:solidFill>
              </a:rPr>
              <a:t>16     8      4       2       1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1383" name="Google Shape;1383;p20"/>
          <p:cNvGrpSpPr/>
          <p:nvPr/>
        </p:nvGrpSpPr>
        <p:grpSpPr>
          <a:xfrm>
            <a:off x="7335940" y="554737"/>
            <a:ext cx="302313" cy="434024"/>
            <a:chOff x="549850" y="2475875"/>
            <a:chExt cx="946800" cy="1359300"/>
          </a:xfrm>
        </p:grpSpPr>
        <p:sp>
          <p:nvSpPr>
            <p:cNvPr id="1384" name="Google Shape;1384;p20"/>
            <p:cNvSpPr/>
            <p:nvPr/>
          </p:nvSpPr>
          <p:spPr>
            <a:xfrm>
              <a:off x="5498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5" name="Google Shape;1385;p20"/>
            <p:cNvGrpSpPr/>
            <p:nvPr/>
          </p:nvGrpSpPr>
          <p:grpSpPr>
            <a:xfrm>
              <a:off x="743950" y="2800025"/>
              <a:ext cx="558600" cy="101400"/>
              <a:chOff x="2022225" y="642525"/>
              <a:chExt cx="558600" cy="101400"/>
            </a:xfrm>
          </p:grpSpPr>
          <p:sp>
            <p:nvSpPr>
              <p:cNvPr id="1386" name="Google Shape;1386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20"/>
            <p:cNvGrpSpPr/>
            <p:nvPr/>
          </p:nvGrpSpPr>
          <p:grpSpPr>
            <a:xfrm>
              <a:off x="743950" y="2952425"/>
              <a:ext cx="558600" cy="101400"/>
              <a:chOff x="2022225" y="642525"/>
              <a:chExt cx="558600" cy="101400"/>
            </a:xfrm>
          </p:grpSpPr>
          <p:sp>
            <p:nvSpPr>
              <p:cNvPr id="1391" name="Google Shape;1391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0"/>
            <p:cNvGrpSpPr/>
            <p:nvPr/>
          </p:nvGrpSpPr>
          <p:grpSpPr>
            <a:xfrm>
              <a:off x="743950" y="3104825"/>
              <a:ext cx="558600" cy="101400"/>
              <a:chOff x="2022225" y="642525"/>
              <a:chExt cx="558600" cy="101400"/>
            </a:xfrm>
          </p:grpSpPr>
          <p:sp>
            <p:nvSpPr>
              <p:cNvPr id="1396" name="Google Shape;1396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0" name="Google Shape;1400;p20"/>
            <p:cNvGrpSpPr/>
            <p:nvPr/>
          </p:nvGrpSpPr>
          <p:grpSpPr>
            <a:xfrm>
              <a:off x="743950" y="3257225"/>
              <a:ext cx="558600" cy="101400"/>
              <a:chOff x="2022225" y="642525"/>
              <a:chExt cx="558600" cy="101400"/>
            </a:xfrm>
          </p:grpSpPr>
          <p:sp>
            <p:nvSpPr>
              <p:cNvPr id="1401" name="Google Shape;1401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5" name="Google Shape;1405;p20"/>
          <p:cNvGrpSpPr/>
          <p:nvPr/>
        </p:nvGrpSpPr>
        <p:grpSpPr>
          <a:xfrm>
            <a:off x="7696655" y="554737"/>
            <a:ext cx="302313" cy="434024"/>
            <a:chOff x="1716750" y="2475875"/>
            <a:chExt cx="946800" cy="1359300"/>
          </a:xfrm>
        </p:grpSpPr>
        <p:sp>
          <p:nvSpPr>
            <p:cNvPr id="1406" name="Google Shape;1406;p20"/>
            <p:cNvSpPr/>
            <p:nvPr/>
          </p:nvSpPr>
          <p:spPr>
            <a:xfrm>
              <a:off x="17167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7" name="Google Shape;1407;p20"/>
            <p:cNvGrpSpPr/>
            <p:nvPr/>
          </p:nvGrpSpPr>
          <p:grpSpPr>
            <a:xfrm rot="5400000">
              <a:off x="1987050" y="3028625"/>
              <a:ext cx="558600" cy="101400"/>
              <a:chOff x="2022225" y="642525"/>
              <a:chExt cx="558600" cy="101400"/>
            </a:xfrm>
          </p:grpSpPr>
          <p:sp>
            <p:nvSpPr>
              <p:cNvPr id="1408" name="Google Shape;1408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20"/>
            <p:cNvGrpSpPr/>
            <p:nvPr/>
          </p:nvGrpSpPr>
          <p:grpSpPr>
            <a:xfrm rot="5400000">
              <a:off x="1834650" y="3028625"/>
              <a:ext cx="558600" cy="101400"/>
              <a:chOff x="2022225" y="642525"/>
              <a:chExt cx="558600" cy="101400"/>
            </a:xfrm>
          </p:grpSpPr>
          <p:sp>
            <p:nvSpPr>
              <p:cNvPr id="1413" name="Google Shape;1413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7" name="Google Shape;1417;p20"/>
          <p:cNvGrpSpPr/>
          <p:nvPr/>
        </p:nvGrpSpPr>
        <p:grpSpPr>
          <a:xfrm>
            <a:off x="8057370" y="554737"/>
            <a:ext cx="302313" cy="434024"/>
            <a:chOff x="2883650" y="2475875"/>
            <a:chExt cx="946800" cy="1359300"/>
          </a:xfrm>
        </p:grpSpPr>
        <p:sp>
          <p:nvSpPr>
            <p:cNvPr id="1418" name="Google Shape;1418;p20"/>
            <p:cNvSpPr/>
            <p:nvPr/>
          </p:nvSpPr>
          <p:spPr>
            <a:xfrm>
              <a:off x="288365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9" name="Google Shape;1419;p20"/>
            <p:cNvGrpSpPr/>
            <p:nvPr/>
          </p:nvGrpSpPr>
          <p:grpSpPr>
            <a:xfrm rot="5400000">
              <a:off x="3077750" y="3028625"/>
              <a:ext cx="558600" cy="101400"/>
              <a:chOff x="2022225" y="642525"/>
              <a:chExt cx="558600" cy="101400"/>
            </a:xfrm>
          </p:grpSpPr>
          <p:sp>
            <p:nvSpPr>
              <p:cNvPr id="1420" name="Google Shape;1420;p20"/>
              <p:cNvSpPr/>
              <p:nvPr/>
            </p:nvSpPr>
            <p:spPr>
              <a:xfrm>
                <a:off x="20222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0"/>
              <p:cNvSpPr/>
              <p:nvPr/>
            </p:nvSpPr>
            <p:spPr>
              <a:xfrm>
                <a:off x="24794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4" name="Google Shape;1424;p20"/>
          <p:cNvGrpSpPr/>
          <p:nvPr/>
        </p:nvGrpSpPr>
        <p:grpSpPr>
          <a:xfrm>
            <a:off x="8418086" y="554737"/>
            <a:ext cx="302313" cy="434024"/>
            <a:chOff x="3989700" y="2475875"/>
            <a:chExt cx="946800" cy="1359300"/>
          </a:xfrm>
        </p:grpSpPr>
        <p:sp>
          <p:nvSpPr>
            <p:cNvPr id="1425" name="Google Shape;1425;p20"/>
            <p:cNvSpPr/>
            <p:nvPr/>
          </p:nvSpPr>
          <p:spPr>
            <a:xfrm>
              <a:off x="3989700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6" name="Google Shape;1426;p20"/>
            <p:cNvGrpSpPr/>
            <p:nvPr/>
          </p:nvGrpSpPr>
          <p:grpSpPr>
            <a:xfrm rot="5400000">
              <a:off x="4336200" y="3028625"/>
              <a:ext cx="253800" cy="101400"/>
              <a:chOff x="2174625" y="642525"/>
              <a:chExt cx="253800" cy="101400"/>
            </a:xfrm>
          </p:grpSpPr>
          <p:sp>
            <p:nvSpPr>
              <p:cNvPr id="1427" name="Google Shape;1427;p20"/>
              <p:cNvSpPr/>
              <p:nvPr/>
            </p:nvSpPr>
            <p:spPr>
              <a:xfrm>
                <a:off x="23270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0"/>
              <p:cNvSpPr/>
              <p:nvPr/>
            </p:nvSpPr>
            <p:spPr>
              <a:xfrm>
                <a:off x="2174625" y="642525"/>
                <a:ext cx="101400" cy="101400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9" name="Google Shape;1429;p20"/>
          <p:cNvGrpSpPr/>
          <p:nvPr/>
        </p:nvGrpSpPr>
        <p:grpSpPr>
          <a:xfrm>
            <a:off x="8778801" y="554737"/>
            <a:ext cx="302313" cy="434024"/>
            <a:chOff x="5068675" y="2475875"/>
            <a:chExt cx="946800" cy="1359300"/>
          </a:xfrm>
        </p:grpSpPr>
        <p:sp>
          <p:nvSpPr>
            <p:cNvPr id="1430" name="Google Shape;1430;p20"/>
            <p:cNvSpPr/>
            <p:nvPr/>
          </p:nvSpPr>
          <p:spPr>
            <a:xfrm>
              <a:off x="5068675" y="2475875"/>
              <a:ext cx="946800" cy="13593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5491375" y="3053825"/>
              <a:ext cx="101400" cy="1014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20"/>
          <p:cNvGrpSpPr/>
          <p:nvPr/>
        </p:nvGrpSpPr>
        <p:grpSpPr>
          <a:xfrm>
            <a:off x="7335900" y="554838"/>
            <a:ext cx="1384532" cy="433800"/>
            <a:chOff x="6476325" y="4005138"/>
            <a:chExt cx="1384532" cy="433800"/>
          </a:xfrm>
        </p:grpSpPr>
        <p:sp>
          <p:nvSpPr>
            <p:cNvPr id="1433" name="Google Shape;1433;p20"/>
            <p:cNvSpPr/>
            <p:nvPr/>
          </p:nvSpPr>
          <p:spPr>
            <a:xfrm>
              <a:off x="6476325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7558457" y="4005138"/>
              <a:ext cx="302400" cy="433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5" name="Google Shape;1435;p20"/>
          <p:cNvSpPr/>
          <p:nvPr/>
        </p:nvSpPr>
        <p:spPr>
          <a:xfrm>
            <a:off x="7696598" y="5548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20"/>
          <p:cNvSpPr/>
          <p:nvPr/>
        </p:nvSpPr>
        <p:spPr>
          <a:xfrm>
            <a:off x="8057321" y="5548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20"/>
          <p:cNvSpPr/>
          <p:nvPr/>
        </p:nvSpPr>
        <p:spPr>
          <a:xfrm>
            <a:off x="8778743" y="554838"/>
            <a:ext cx="302400" cy="4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8" name="Google Shape;1438;p20"/>
          <p:cNvCxnSpPr/>
          <p:nvPr/>
        </p:nvCxnSpPr>
        <p:spPr>
          <a:xfrm>
            <a:off x="4704013" y="87925"/>
            <a:ext cx="0" cy="48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0"/>
          <p:cNvCxnSpPr/>
          <p:nvPr/>
        </p:nvCxnSpPr>
        <p:spPr>
          <a:xfrm>
            <a:off x="5443013" y="94700"/>
            <a:ext cx="0" cy="48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40" name="Google Shape;1440;p20"/>
          <p:cNvSpPr txBox="1"/>
          <p:nvPr/>
        </p:nvSpPr>
        <p:spPr>
          <a:xfrm>
            <a:off x="4951675" y="-38375"/>
            <a:ext cx="119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700"/>
              <a:t>18</a:t>
            </a:r>
            <a:endParaRPr b="1" sz="3700"/>
          </a:p>
        </p:txBody>
      </p:sp>
      <p:grpSp>
        <p:nvGrpSpPr>
          <p:cNvPr id="1441" name="Google Shape;1441;p20"/>
          <p:cNvGrpSpPr/>
          <p:nvPr/>
        </p:nvGrpSpPr>
        <p:grpSpPr>
          <a:xfrm>
            <a:off x="4951673" y="1554737"/>
            <a:ext cx="218314" cy="272991"/>
            <a:chOff x="2945911" y="1159900"/>
            <a:chExt cx="243600" cy="304575"/>
          </a:xfrm>
        </p:grpSpPr>
        <p:sp>
          <p:nvSpPr>
            <p:cNvPr id="1442" name="Google Shape;1442;p20"/>
            <p:cNvSpPr/>
            <p:nvPr/>
          </p:nvSpPr>
          <p:spPr>
            <a:xfrm>
              <a:off x="2945911" y="1220875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2945911" y="1159900"/>
              <a:ext cx="243600" cy="2436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0"/>
          <p:cNvGrpSpPr/>
          <p:nvPr/>
        </p:nvGrpSpPr>
        <p:grpSpPr>
          <a:xfrm>
            <a:off x="864674" y="370328"/>
            <a:ext cx="2242642" cy="355172"/>
            <a:chOff x="864674" y="370328"/>
            <a:chExt cx="2242642" cy="355172"/>
          </a:xfrm>
        </p:grpSpPr>
        <p:grpSp>
          <p:nvGrpSpPr>
            <p:cNvPr id="1445" name="Google Shape;1445;p20"/>
            <p:cNvGrpSpPr/>
            <p:nvPr/>
          </p:nvGrpSpPr>
          <p:grpSpPr>
            <a:xfrm>
              <a:off x="864674" y="370328"/>
              <a:ext cx="2242642" cy="218485"/>
              <a:chOff x="845425" y="463050"/>
              <a:chExt cx="2500437" cy="243600"/>
            </a:xfrm>
          </p:grpSpPr>
          <p:sp>
            <p:nvSpPr>
              <p:cNvPr id="1446" name="Google Shape;1446;p20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285150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310226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0"/>
            <p:cNvGrpSpPr/>
            <p:nvPr/>
          </p:nvGrpSpPr>
          <p:grpSpPr>
            <a:xfrm>
              <a:off x="1001361" y="507015"/>
              <a:ext cx="1792829" cy="218485"/>
              <a:chOff x="845425" y="463050"/>
              <a:chExt cx="1998917" cy="243600"/>
            </a:xfrm>
          </p:grpSpPr>
          <p:sp>
            <p:nvSpPr>
              <p:cNvPr id="1457" name="Google Shape;1457;p20"/>
              <p:cNvSpPr/>
              <p:nvPr/>
            </p:nvSpPr>
            <p:spPr>
              <a:xfrm>
                <a:off x="84542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1096185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134694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1597704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184846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209922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2349983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0"/>
              <p:cNvSpPr/>
              <p:nvPr/>
            </p:nvSpPr>
            <p:spPr>
              <a:xfrm>
                <a:off x="2600742" y="463050"/>
                <a:ext cx="243600" cy="243600"/>
              </a:xfrm>
              <a:prstGeom prst="ellipse">
                <a:avLst/>
              </a:prstGeom>
              <a:solidFill>
                <a:srgbClr val="FFE5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5" name="Google Shape;1465;p20"/>
          <p:cNvGrpSpPr/>
          <p:nvPr/>
        </p:nvGrpSpPr>
        <p:grpSpPr>
          <a:xfrm>
            <a:off x="855815" y="921360"/>
            <a:ext cx="2010975" cy="273173"/>
            <a:chOff x="855815" y="921360"/>
            <a:chExt cx="2010975" cy="273173"/>
          </a:xfrm>
        </p:grpSpPr>
        <p:grpSp>
          <p:nvGrpSpPr>
            <p:cNvPr id="1466" name="Google Shape;1466;p20"/>
            <p:cNvGrpSpPr/>
            <p:nvPr/>
          </p:nvGrpSpPr>
          <p:grpSpPr>
            <a:xfrm>
              <a:off x="855815" y="921360"/>
              <a:ext cx="1342996" cy="273173"/>
              <a:chOff x="845436" y="1159900"/>
              <a:chExt cx="1497375" cy="304575"/>
            </a:xfrm>
          </p:grpSpPr>
          <p:grpSp>
            <p:nvGrpSpPr>
              <p:cNvPr id="1467" name="Google Shape;1467;p20"/>
              <p:cNvGrpSpPr/>
              <p:nvPr/>
            </p:nvGrpSpPr>
            <p:grpSpPr>
              <a:xfrm>
                <a:off x="84543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68" name="Google Shape;1468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0" name="Google Shape;1470;p20"/>
              <p:cNvGrpSpPr/>
              <p:nvPr/>
            </p:nvGrpSpPr>
            <p:grpSpPr>
              <a:xfrm>
                <a:off x="109619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71" name="Google Shape;1471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3" name="Google Shape;1473;p20"/>
              <p:cNvGrpSpPr/>
              <p:nvPr/>
            </p:nvGrpSpPr>
            <p:grpSpPr>
              <a:xfrm>
                <a:off x="134694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74" name="Google Shape;1474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6" name="Google Shape;1476;p20"/>
              <p:cNvGrpSpPr/>
              <p:nvPr/>
            </p:nvGrpSpPr>
            <p:grpSpPr>
              <a:xfrm>
                <a:off x="159770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77" name="Google Shape;1477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9" name="Google Shape;1479;p20"/>
              <p:cNvGrpSpPr/>
              <p:nvPr/>
            </p:nvGrpSpPr>
            <p:grpSpPr>
              <a:xfrm>
                <a:off x="1848456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80" name="Google Shape;1480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2" name="Google Shape;1482;p20"/>
              <p:cNvGrpSpPr/>
              <p:nvPr/>
            </p:nvGrpSpPr>
            <p:grpSpPr>
              <a:xfrm>
                <a:off x="2099211" y="11599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483" name="Google Shape;1483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FD9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5" name="Google Shape;1485;p20"/>
            <p:cNvGrpSpPr/>
            <p:nvPr/>
          </p:nvGrpSpPr>
          <p:grpSpPr>
            <a:xfrm>
              <a:off x="2203012" y="921360"/>
              <a:ext cx="218485" cy="273173"/>
              <a:chOff x="2945911" y="1159900"/>
              <a:chExt cx="243600" cy="304575"/>
            </a:xfrm>
          </p:grpSpPr>
          <p:sp>
            <p:nvSpPr>
              <p:cNvPr id="1486" name="Google Shape;1486;p20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8" name="Google Shape;1488;p20"/>
            <p:cNvGrpSpPr/>
            <p:nvPr/>
          </p:nvGrpSpPr>
          <p:grpSpPr>
            <a:xfrm>
              <a:off x="2425659" y="921360"/>
              <a:ext cx="218485" cy="273173"/>
              <a:chOff x="2945911" y="1159900"/>
              <a:chExt cx="243600" cy="304575"/>
            </a:xfrm>
          </p:grpSpPr>
          <p:sp>
            <p:nvSpPr>
              <p:cNvPr id="1489" name="Google Shape;1489;p20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20"/>
            <p:cNvGrpSpPr/>
            <p:nvPr/>
          </p:nvGrpSpPr>
          <p:grpSpPr>
            <a:xfrm>
              <a:off x="2648306" y="921360"/>
              <a:ext cx="218485" cy="273173"/>
              <a:chOff x="2945911" y="1159900"/>
              <a:chExt cx="243600" cy="304575"/>
            </a:xfrm>
          </p:grpSpPr>
          <p:sp>
            <p:nvSpPr>
              <p:cNvPr id="1492" name="Google Shape;1492;p20"/>
              <p:cNvSpPr/>
              <p:nvPr/>
            </p:nvSpPr>
            <p:spPr>
              <a:xfrm>
                <a:off x="2945911" y="1220875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2945911" y="1159900"/>
                <a:ext cx="243600" cy="243600"/>
              </a:xfrm>
              <a:prstGeom prst="ellipse">
                <a:avLst/>
              </a:prstGeom>
              <a:solidFill>
                <a:srgbClr val="FFD9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4" name="Google Shape;1494;p20"/>
          <p:cNvGrpSpPr/>
          <p:nvPr/>
        </p:nvGrpSpPr>
        <p:grpSpPr>
          <a:xfrm>
            <a:off x="864665" y="1527059"/>
            <a:ext cx="980037" cy="397329"/>
            <a:chOff x="864665" y="1527059"/>
            <a:chExt cx="980037" cy="397329"/>
          </a:xfrm>
        </p:grpSpPr>
        <p:grpSp>
          <p:nvGrpSpPr>
            <p:cNvPr id="1495" name="Google Shape;1495;p20"/>
            <p:cNvGrpSpPr/>
            <p:nvPr/>
          </p:nvGrpSpPr>
          <p:grpSpPr>
            <a:xfrm>
              <a:off x="864665" y="1527059"/>
              <a:ext cx="218485" cy="397327"/>
              <a:chOff x="845436" y="1870500"/>
              <a:chExt cx="243600" cy="443000"/>
            </a:xfrm>
          </p:grpSpPr>
          <p:grpSp>
            <p:nvGrpSpPr>
              <p:cNvPr id="1496" name="Google Shape;1496;p20"/>
              <p:cNvGrpSpPr/>
              <p:nvPr/>
            </p:nvGrpSpPr>
            <p:grpSpPr>
              <a:xfrm>
                <a:off x="845436" y="20089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497" name="Google Shape;1497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9" name="Google Shape;1499;p20"/>
              <p:cNvGrpSpPr/>
              <p:nvPr/>
            </p:nvGrpSpPr>
            <p:grpSpPr>
              <a:xfrm>
                <a:off x="845436" y="1870500"/>
                <a:ext cx="243600" cy="304575"/>
                <a:chOff x="2945911" y="1159900"/>
                <a:chExt cx="243600" cy="304575"/>
              </a:xfrm>
            </p:grpSpPr>
            <p:sp>
              <p:nvSpPr>
                <p:cNvPr id="1500" name="Google Shape;1500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2" name="Google Shape;1502;p20"/>
            <p:cNvGrpSpPr/>
            <p:nvPr/>
          </p:nvGrpSpPr>
          <p:grpSpPr>
            <a:xfrm>
              <a:off x="1118524" y="1527062"/>
              <a:ext cx="218485" cy="397327"/>
              <a:chOff x="1089036" y="1917725"/>
              <a:chExt cx="243600" cy="443000"/>
            </a:xfrm>
          </p:grpSpPr>
          <p:grpSp>
            <p:nvGrpSpPr>
              <p:cNvPr id="1503" name="Google Shape;1503;p20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504" name="Google Shape;1504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6" name="Google Shape;1506;p20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507" name="Google Shape;1507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9" name="Google Shape;1509;p20"/>
            <p:cNvGrpSpPr/>
            <p:nvPr/>
          </p:nvGrpSpPr>
          <p:grpSpPr>
            <a:xfrm>
              <a:off x="1372371" y="1527062"/>
              <a:ext cx="218485" cy="397327"/>
              <a:chOff x="1089036" y="1917725"/>
              <a:chExt cx="243600" cy="443000"/>
            </a:xfrm>
          </p:grpSpPr>
          <p:grpSp>
            <p:nvGrpSpPr>
              <p:cNvPr id="1510" name="Google Shape;1510;p20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511" name="Google Shape;1511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3" name="Google Shape;1513;p20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514" name="Google Shape;1514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6" name="Google Shape;1516;p20"/>
            <p:cNvGrpSpPr/>
            <p:nvPr/>
          </p:nvGrpSpPr>
          <p:grpSpPr>
            <a:xfrm>
              <a:off x="1626217" y="1527062"/>
              <a:ext cx="218485" cy="397327"/>
              <a:chOff x="1089036" y="1917725"/>
              <a:chExt cx="243600" cy="443000"/>
            </a:xfrm>
          </p:grpSpPr>
          <p:grpSp>
            <p:nvGrpSpPr>
              <p:cNvPr id="1517" name="Google Shape;1517;p20"/>
              <p:cNvGrpSpPr/>
              <p:nvPr/>
            </p:nvGrpSpPr>
            <p:grpSpPr>
              <a:xfrm>
                <a:off x="1089036" y="2056150"/>
                <a:ext cx="243600" cy="304575"/>
                <a:chOff x="2945911" y="1159900"/>
                <a:chExt cx="243600" cy="304575"/>
              </a:xfrm>
            </p:grpSpPr>
            <p:sp>
              <p:nvSpPr>
                <p:cNvPr id="1518" name="Google Shape;1518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0" name="Google Shape;1520;p20"/>
              <p:cNvGrpSpPr/>
              <p:nvPr/>
            </p:nvGrpSpPr>
            <p:grpSpPr>
              <a:xfrm>
                <a:off x="1089036" y="1917725"/>
                <a:ext cx="243600" cy="304575"/>
                <a:chOff x="2945911" y="1159900"/>
                <a:chExt cx="243600" cy="304575"/>
              </a:xfrm>
            </p:grpSpPr>
            <p:sp>
              <p:nvSpPr>
                <p:cNvPr id="1521" name="Google Shape;1521;p20"/>
                <p:cNvSpPr/>
                <p:nvPr/>
              </p:nvSpPr>
              <p:spPr>
                <a:xfrm>
                  <a:off x="2945911" y="1220875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20"/>
                <p:cNvSpPr/>
                <p:nvPr/>
              </p:nvSpPr>
              <p:spPr>
                <a:xfrm>
                  <a:off x="2945911" y="1159900"/>
                  <a:ext cx="243600" cy="243600"/>
                </a:xfrm>
                <a:prstGeom prst="ellipse">
                  <a:avLst/>
                </a:prstGeom>
                <a:solidFill>
                  <a:srgbClr val="F1C23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23" name="Google Shape;1523;p20"/>
          <p:cNvGrpSpPr/>
          <p:nvPr/>
        </p:nvGrpSpPr>
        <p:grpSpPr>
          <a:xfrm>
            <a:off x="855815" y="2315878"/>
            <a:ext cx="472339" cy="622292"/>
            <a:chOff x="855815" y="2315878"/>
            <a:chExt cx="472339" cy="622292"/>
          </a:xfrm>
        </p:grpSpPr>
        <p:grpSp>
          <p:nvGrpSpPr>
            <p:cNvPr id="1524" name="Google Shape;1524;p20"/>
            <p:cNvGrpSpPr/>
            <p:nvPr/>
          </p:nvGrpSpPr>
          <p:grpSpPr>
            <a:xfrm>
              <a:off x="855815" y="2315878"/>
              <a:ext cx="218485" cy="622292"/>
              <a:chOff x="845436" y="2614900"/>
              <a:chExt cx="243600" cy="693825"/>
            </a:xfrm>
          </p:grpSpPr>
          <p:grpSp>
            <p:nvGrpSpPr>
              <p:cNvPr id="1525" name="Google Shape;1525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526" name="Google Shape;1526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27" name="Google Shape;1527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8" name="Google Shape;1528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9" name="Google Shape;1529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30" name="Google Shape;1530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1" name="Google Shape;1531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32" name="Google Shape;1532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533" name="Google Shape;1533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34" name="Google Shape;1534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5" name="Google Shape;1535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36" name="Google Shape;1536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37" name="Google Shape;1537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8" name="Google Shape;1538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39" name="Google Shape;1539;p20"/>
            <p:cNvGrpSpPr/>
            <p:nvPr/>
          </p:nvGrpSpPr>
          <p:grpSpPr>
            <a:xfrm>
              <a:off x="1109670" y="2315878"/>
              <a:ext cx="218485" cy="622292"/>
              <a:chOff x="845436" y="2614900"/>
              <a:chExt cx="243600" cy="693825"/>
            </a:xfrm>
          </p:grpSpPr>
          <p:grpSp>
            <p:nvGrpSpPr>
              <p:cNvPr id="1540" name="Google Shape;1540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541" name="Google Shape;1541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42" name="Google Shape;1542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3" name="Google Shape;1543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44" name="Google Shape;1544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45" name="Google Shape;1545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6" name="Google Shape;1546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47" name="Google Shape;1547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548" name="Google Shape;1548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49" name="Google Shape;1549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0" name="Google Shape;1550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51" name="Google Shape;1551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52" name="Google Shape;1552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3" name="Google Shape;1553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BF9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554" name="Google Shape;1554;p20"/>
          <p:cNvGrpSpPr/>
          <p:nvPr/>
        </p:nvGrpSpPr>
        <p:grpSpPr>
          <a:xfrm>
            <a:off x="855815" y="3134011"/>
            <a:ext cx="218485" cy="1052837"/>
            <a:chOff x="845436" y="3596425"/>
            <a:chExt cx="243600" cy="1173863"/>
          </a:xfrm>
        </p:grpSpPr>
        <p:grpSp>
          <p:nvGrpSpPr>
            <p:cNvPr id="1555" name="Google Shape;1555;p20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1556" name="Google Shape;1556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557" name="Google Shape;1557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58" name="Google Shape;1558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9" name="Google Shape;1559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60" name="Google Shape;1560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61" name="Google Shape;1561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2" name="Google Shape;1562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63" name="Google Shape;1563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564" name="Google Shape;1564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65" name="Google Shape;1565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6" name="Google Shape;1566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67" name="Google Shape;1567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68" name="Google Shape;1568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9" name="Google Shape;1569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70" name="Google Shape;1570;p20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1571" name="Google Shape;1571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572" name="Google Shape;1572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73" name="Google Shape;1573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75" name="Google Shape;1575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76" name="Google Shape;1576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78" name="Google Shape;1578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579" name="Google Shape;1579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80" name="Google Shape;1580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1" name="Google Shape;1581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82" name="Google Shape;1582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83" name="Google Shape;1583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4" name="Google Shape;1584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585" name="Google Shape;1585;p20"/>
          <p:cNvGrpSpPr/>
          <p:nvPr/>
        </p:nvGrpSpPr>
        <p:grpSpPr>
          <a:xfrm>
            <a:off x="4951732" y="3912368"/>
            <a:ext cx="218314" cy="1052133"/>
            <a:chOff x="845436" y="3596425"/>
            <a:chExt cx="243600" cy="1173863"/>
          </a:xfrm>
        </p:grpSpPr>
        <p:grpSp>
          <p:nvGrpSpPr>
            <p:cNvPr id="1586" name="Google Shape;1586;p20"/>
            <p:cNvGrpSpPr/>
            <p:nvPr/>
          </p:nvGrpSpPr>
          <p:grpSpPr>
            <a:xfrm>
              <a:off x="845436" y="4076463"/>
              <a:ext cx="243600" cy="693825"/>
              <a:chOff x="845436" y="2614900"/>
              <a:chExt cx="243600" cy="693825"/>
            </a:xfrm>
          </p:grpSpPr>
          <p:grpSp>
            <p:nvGrpSpPr>
              <p:cNvPr id="1587" name="Google Shape;1587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588" name="Google Shape;1588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89" name="Google Shape;1589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91" name="Google Shape;1591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92" name="Google Shape;1592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3" name="Google Shape;1593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94" name="Google Shape;1594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595" name="Google Shape;1595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96" name="Google Shape;1596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7" name="Google Shape;1597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98" name="Google Shape;1598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599" name="Google Shape;1599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0" name="Google Shape;1600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01" name="Google Shape;1601;p20"/>
            <p:cNvGrpSpPr/>
            <p:nvPr/>
          </p:nvGrpSpPr>
          <p:grpSpPr>
            <a:xfrm>
              <a:off x="845436" y="3596425"/>
              <a:ext cx="243600" cy="693825"/>
              <a:chOff x="845436" y="2614900"/>
              <a:chExt cx="243600" cy="693825"/>
            </a:xfrm>
          </p:grpSpPr>
          <p:grpSp>
            <p:nvGrpSpPr>
              <p:cNvPr id="1602" name="Google Shape;1602;p20"/>
              <p:cNvGrpSpPr/>
              <p:nvPr/>
            </p:nvGrpSpPr>
            <p:grpSpPr>
              <a:xfrm>
                <a:off x="845436" y="2865725"/>
                <a:ext cx="243600" cy="443000"/>
                <a:chOff x="845436" y="1870500"/>
                <a:chExt cx="243600" cy="443000"/>
              </a:xfrm>
            </p:grpSpPr>
            <p:grpSp>
              <p:nvGrpSpPr>
                <p:cNvPr id="1603" name="Google Shape;1603;p20"/>
                <p:cNvGrpSpPr/>
                <p:nvPr/>
              </p:nvGrpSpPr>
              <p:grpSpPr>
                <a:xfrm>
                  <a:off x="845436" y="20089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604" name="Google Shape;1604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5" name="Google Shape;1605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06" name="Google Shape;1606;p20"/>
                <p:cNvGrpSpPr/>
                <p:nvPr/>
              </p:nvGrpSpPr>
              <p:grpSpPr>
                <a:xfrm>
                  <a:off x="845436" y="187050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607" name="Google Shape;1607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8" name="Google Shape;1608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09" name="Google Shape;1609;p20"/>
              <p:cNvGrpSpPr/>
              <p:nvPr/>
            </p:nvGrpSpPr>
            <p:grpSpPr>
              <a:xfrm>
                <a:off x="845436" y="2614900"/>
                <a:ext cx="243600" cy="443000"/>
                <a:chOff x="1089036" y="1917725"/>
                <a:chExt cx="243600" cy="443000"/>
              </a:xfrm>
            </p:grpSpPr>
            <p:grpSp>
              <p:nvGrpSpPr>
                <p:cNvPr id="1610" name="Google Shape;1610;p20"/>
                <p:cNvGrpSpPr/>
                <p:nvPr/>
              </p:nvGrpSpPr>
              <p:grpSpPr>
                <a:xfrm>
                  <a:off x="1089036" y="2056150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611" name="Google Shape;1611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2" name="Google Shape;1612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13" name="Google Shape;1613;p20"/>
                <p:cNvGrpSpPr/>
                <p:nvPr/>
              </p:nvGrpSpPr>
              <p:grpSpPr>
                <a:xfrm>
                  <a:off x="1089036" y="1917725"/>
                  <a:ext cx="243600" cy="304575"/>
                  <a:chOff x="2945911" y="1159900"/>
                  <a:chExt cx="243600" cy="304575"/>
                </a:xfrm>
              </p:grpSpPr>
              <p:sp>
                <p:nvSpPr>
                  <p:cNvPr id="1614" name="Google Shape;1614;p20"/>
                  <p:cNvSpPr/>
                  <p:nvPr/>
                </p:nvSpPr>
                <p:spPr>
                  <a:xfrm>
                    <a:off x="2945911" y="1220875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5" name="Google Shape;1615;p20"/>
                  <p:cNvSpPr/>
                  <p:nvPr/>
                </p:nvSpPr>
                <p:spPr>
                  <a:xfrm>
                    <a:off x="2945911" y="1159900"/>
                    <a:ext cx="243600" cy="243600"/>
                  </a:xfrm>
                  <a:prstGeom prst="ellipse">
                    <a:avLst/>
                  </a:prstGeom>
                  <a:solidFill>
                    <a:srgbClr val="7F6000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616" name="Google Shape;1616;p20"/>
          <p:cNvGrpSpPr/>
          <p:nvPr/>
        </p:nvGrpSpPr>
        <p:grpSpPr>
          <a:xfrm>
            <a:off x="4989123" y="1174381"/>
            <a:ext cx="143302" cy="2692508"/>
            <a:chOff x="4993575" y="735650"/>
            <a:chExt cx="159900" cy="3004025"/>
          </a:xfrm>
        </p:grpSpPr>
        <p:grpSp>
          <p:nvGrpSpPr>
            <p:cNvPr id="1617" name="Google Shape;1617;p20"/>
            <p:cNvGrpSpPr/>
            <p:nvPr/>
          </p:nvGrpSpPr>
          <p:grpSpPr>
            <a:xfrm>
              <a:off x="4993575" y="735650"/>
              <a:ext cx="159900" cy="2021650"/>
              <a:chOff x="4570725" y="1535725"/>
              <a:chExt cx="159900" cy="2021650"/>
            </a:xfrm>
          </p:grpSpPr>
          <p:sp>
            <p:nvSpPr>
              <p:cNvPr id="1618" name="Google Shape;1618;p20"/>
              <p:cNvSpPr/>
              <p:nvPr/>
            </p:nvSpPr>
            <p:spPr>
              <a:xfrm>
                <a:off x="4570725" y="34154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20"/>
              <p:cNvSpPr/>
              <p:nvPr/>
            </p:nvSpPr>
            <p:spPr>
              <a:xfrm>
                <a:off x="4570725" y="253307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20"/>
              <p:cNvSpPr/>
              <p:nvPr/>
            </p:nvSpPr>
            <p:spPr>
              <a:xfrm>
                <a:off x="4570725" y="1535725"/>
                <a:ext cx="159900" cy="141900"/>
              </a:xfrm>
              <a:prstGeom prst="mathPl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20"/>
            <p:cNvSpPr/>
            <p:nvPr/>
          </p:nvSpPr>
          <p:spPr>
            <a:xfrm>
              <a:off x="4993575" y="3597775"/>
              <a:ext cx="159900" cy="141900"/>
            </a:xfrm>
            <a:prstGeom prst="mathPl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20"/>
          <p:cNvGrpSpPr/>
          <p:nvPr/>
        </p:nvGrpSpPr>
        <p:grpSpPr>
          <a:xfrm>
            <a:off x="7658850" y="2999125"/>
            <a:ext cx="824900" cy="1650300"/>
            <a:chOff x="7658850" y="3412200"/>
            <a:chExt cx="824900" cy="1650300"/>
          </a:xfrm>
        </p:grpSpPr>
        <p:grpSp>
          <p:nvGrpSpPr>
            <p:cNvPr id="1623" name="Google Shape;1623;p20"/>
            <p:cNvGrpSpPr/>
            <p:nvPr/>
          </p:nvGrpSpPr>
          <p:grpSpPr>
            <a:xfrm>
              <a:off x="8093825" y="3412200"/>
              <a:ext cx="372000" cy="1650300"/>
              <a:chOff x="5782625" y="290825"/>
              <a:chExt cx="372000" cy="1650300"/>
            </a:xfrm>
          </p:grpSpPr>
          <p:cxnSp>
            <p:nvCxnSpPr>
              <p:cNvPr id="1624" name="Google Shape;1624;p20"/>
              <p:cNvCxnSpPr/>
              <p:nvPr/>
            </p:nvCxnSpPr>
            <p:spPr>
              <a:xfrm>
                <a:off x="5789400" y="290825"/>
                <a:ext cx="0" cy="165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5" name="Google Shape;1625;p20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26" name="Google Shape;1626;p20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627" name="Google Shape;1627;p20"/>
            <p:cNvSpPr txBox="1"/>
            <p:nvPr/>
          </p:nvSpPr>
          <p:spPr>
            <a:xfrm>
              <a:off x="8181350" y="4425100"/>
              <a:ext cx="302400" cy="40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chemeClr val="lt1"/>
                  </a:solidFill>
                </a:rPr>
                <a:t>0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628" name="Google Shape;1628;p20"/>
            <p:cNvSpPr txBox="1"/>
            <p:nvPr/>
          </p:nvSpPr>
          <p:spPr>
            <a:xfrm>
              <a:off x="7658850" y="442510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629" name="Google Shape;1629;p20"/>
          <p:cNvGrpSpPr/>
          <p:nvPr/>
        </p:nvGrpSpPr>
        <p:grpSpPr>
          <a:xfrm>
            <a:off x="5810013" y="77475"/>
            <a:ext cx="872088" cy="1332300"/>
            <a:chOff x="5810013" y="490550"/>
            <a:chExt cx="872088" cy="1332300"/>
          </a:xfrm>
        </p:grpSpPr>
        <p:grpSp>
          <p:nvGrpSpPr>
            <p:cNvPr id="1630" name="Google Shape;1630;p20"/>
            <p:cNvGrpSpPr/>
            <p:nvPr/>
          </p:nvGrpSpPr>
          <p:grpSpPr>
            <a:xfrm>
              <a:off x="6191600" y="490550"/>
              <a:ext cx="372000" cy="1332300"/>
              <a:chOff x="5782625" y="290825"/>
              <a:chExt cx="372000" cy="1332300"/>
            </a:xfrm>
          </p:grpSpPr>
          <p:cxnSp>
            <p:nvCxnSpPr>
              <p:cNvPr id="1631" name="Google Shape;1631;p20"/>
              <p:cNvCxnSpPr/>
              <p:nvPr/>
            </p:nvCxnSpPr>
            <p:spPr>
              <a:xfrm>
                <a:off x="5789400" y="290825"/>
                <a:ext cx="0" cy="133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2" name="Google Shape;1632;p20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33" name="Google Shape;1633;p20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634" name="Google Shape;1634;p20"/>
            <p:cNvSpPr txBox="1"/>
            <p:nvPr/>
          </p:nvSpPr>
          <p:spPr>
            <a:xfrm>
              <a:off x="6255800" y="1359625"/>
              <a:ext cx="42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9</a:t>
              </a:r>
              <a:endParaRPr/>
            </a:p>
          </p:txBody>
        </p:sp>
        <p:sp>
          <p:nvSpPr>
            <p:cNvPr id="1635" name="Google Shape;1635;p20"/>
            <p:cNvSpPr txBox="1"/>
            <p:nvPr/>
          </p:nvSpPr>
          <p:spPr>
            <a:xfrm>
              <a:off x="5810013" y="1311813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0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636" name="Google Shape;1636;p20"/>
          <p:cNvGrpSpPr/>
          <p:nvPr/>
        </p:nvGrpSpPr>
        <p:grpSpPr>
          <a:xfrm>
            <a:off x="6255788" y="760575"/>
            <a:ext cx="798388" cy="1427100"/>
            <a:chOff x="6255788" y="1173650"/>
            <a:chExt cx="798388" cy="1427100"/>
          </a:xfrm>
        </p:grpSpPr>
        <p:grpSp>
          <p:nvGrpSpPr>
            <p:cNvPr id="1637" name="Google Shape;1637;p20"/>
            <p:cNvGrpSpPr/>
            <p:nvPr/>
          </p:nvGrpSpPr>
          <p:grpSpPr>
            <a:xfrm>
              <a:off x="6682175" y="1173650"/>
              <a:ext cx="372000" cy="1427100"/>
              <a:chOff x="5782625" y="290825"/>
              <a:chExt cx="372000" cy="1427100"/>
            </a:xfrm>
          </p:grpSpPr>
          <p:cxnSp>
            <p:nvCxnSpPr>
              <p:cNvPr id="1638" name="Google Shape;1638;p20"/>
              <p:cNvCxnSpPr/>
              <p:nvPr/>
            </p:nvCxnSpPr>
            <p:spPr>
              <a:xfrm>
                <a:off x="5789400" y="290825"/>
                <a:ext cx="3300" cy="1427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20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0" name="Google Shape;1640;p20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641" name="Google Shape;1641;p20"/>
            <p:cNvSpPr txBox="1"/>
            <p:nvPr/>
          </p:nvSpPr>
          <p:spPr>
            <a:xfrm>
              <a:off x="6746375" y="20702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4</a:t>
              </a:r>
              <a:endParaRPr/>
            </a:p>
          </p:txBody>
        </p:sp>
        <p:sp>
          <p:nvSpPr>
            <p:cNvPr id="1642" name="Google Shape;1642;p20"/>
            <p:cNvSpPr txBox="1"/>
            <p:nvPr/>
          </p:nvSpPr>
          <p:spPr>
            <a:xfrm>
              <a:off x="6255788" y="2032338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1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643" name="Google Shape;1643;p20"/>
          <p:cNvGrpSpPr/>
          <p:nvPr/>
        </p:nvGrpSpPr>
        <p:grpSpPr>
          <a:xfrm>
            <a:off x="6746363" y="1533250"/>
            <a:ext cx="756013" cy="1499700"/>
            <a:chOff x="6746363" y="1946325"/>
            <a:chExt cx="756013" cy="1499700"/>
          </a:xfrm>
        </p:grpSpPr>
        <p:grpSp>
          <p:nvGrpSpPr>
            <p:cNvPr id="1644" name="Google Shape;1644;p20"/>
            <p:cNvGrpSpPr/>
            <p:nvPr/>
          </p:nvGrpSpPr>
          <p:grpSpPr>
            <a:xfrm>
              <a:off x="7130375" y="1946325"/>
              <a:ext cx="372000" cy="1499700"/>
              <a:chOff x="5782625" y="290825"/>
              <a:chExt cx="372000" cy="1499700"/>
            </a:xfrm>
          </p:grpSpPr>
          <p:cxnSp>
            <p:nvCxnSpPr>
              <p:cNvPr id="1645" name="Google Shape;1645;p20"/>
              <p:cNvCxnSpPr/>
              <p:nvPr/>
            </p:nvCxnSpPr>
            <p:spPr>
              <a:xfrm>
                <a:off x="5789400" y="290825"/>
                <a:ext cx="0" cy="149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20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7" name="Google Shape;1647;p20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648" name="Google Shape;1648;p20"/>
            <p:cNvSpPr txBox="1"/>
            <p:nvPr/>
          </p:nvSpPr>
          <p:spPr>
            <a:xfrm>
              <a:off x="7194575" y="2879238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2</a:t>
              </a:r>
              <a:endParaRPr/>
            </a:p>
          </p:txBody>
        </p:sp>
        <p:sp>
          <p:nvSpPr>
            <p:cNvPr id="1649" name="Google Shape;1649;p20"/>
            <p:cNvSpPr txBox="1"/>
            <p:nvPr/>
          </p:nvSpPr>
          <p:spPr>
            <a:xfrm>
              <a:off x="6746363" y="2879250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0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7223875" y="2283800"/>
            <a:ext cx="726675" cy="1510800"/>
            <a:chOff x="7223875" y="2696875"/>
            <a:chExt cx="726675" cy="1510800"/>
          </a:xfrm>
        </p:grpSpPr>
        <p:grpSp>
          <p:nvGrpSpPr>
            <p:cNvPr id="1651" name="Google Shape;1651;p20"/>
            <p:cNvGrpSpPr/>
            <p:nvPr/>
          </p:nvGrpSpPr>
          <p:grpSpPr>
            <a:xfrm>
              <a:off x="7578550" y="2696875"/>
              <a:ext cx="372000" cy="1510800"/>
              <a:chOff x="5782625" y="290825"/>
              <a:chExt cx="372000" cy="1510800"/>
            </a:xfrm>
          </p:grpSpPr>
          <p:cxnSp>
            <p:nvCxnSpPr>
              <p:cNvPr id="1652" name="Google Shape;1652;p20"/>
              <p:cNvCxnSpPr/>
              <p:nvPr/>
            </p:nvCxnSpPr>
            <p:spPr>
              <a:xfrm>
                <a:off x="5789400" y="290825"/>
                <a:ext cx="0" cy="151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20"/>
              <p:cNvCxnSpPr/>
              <p:nvPr/>
            </p:nvCxnSpPr>
            <p:spPr>
              <a:xfrm rot="10800000">
                <a:off x="5782625" y="804825"/>
                <a:ext cx="372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4" name="Google Shape;1654;p20"/>
              <p:cNvSpPr txBox="1"/>
              <p:nvPr/>
            </p:nvSpPr>
            <p:spPr>
              <a:xfrm>
                <a:off x="5814900" y="463050"/>
                <a:ext cx="243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/>
                  <a:t>2</a:t>
                </a:r>
                <a:endParaRPr/>
              </a:p>
            </p:txBody>
          </p:sp>
        </p:grpSp>
        <p:sp>
          <p:nvSpPr>
            <p:cNvPr id="1655" name="Google Shape;1655;p20"/>
            <p:cNvSpPr txBox="1"/>
            <p:nvPr/>
          </p:nvSpPr>
          <p:spPr>
            <a:xfrm>
              <a:off x="7658850" y="35733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1</a:t>
              </a:r>
              <a:endParaRPr/>
            </a:p>
          </p:txBody>
        </p:sp>
        <p:sp>
          <p:nvSpPr>
            <p:cNvPr id="1656" name="Google Shape;1656;p20"/>
            <p:cNvSpPr txBox="1"/>
            <p:nvPr/>
          </p:nvSpPr>
          <p:spPr>
            <a:xfrm>
              <a:off x="7223875" y="3573325"/>
              <a:ext cx="24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CC4125"/>
                  </a:solidFill>
                </a:rPr>
                <a:t>0</a:t>
              </a:r>
              <a:endParaRPr b="1">
                <a:solidFill>
                  <a:srgbClr val="CC4125"/>
                </a:solidFill>
              </a:endParaRPr>
            </a:p>
          </p:txBody>
        </p:sp>
      </p:grpSp>
      <p:cxnSp>
        <p:nvCxnSpPr>
          <p:cNvPr id="1657" name="Google Shape;1657;p20"/>
          <p:cNvCxnSpPr/>
          <p:nvPr/>
        </p:nvCxnSpPr>
        <p:spPr>
          <a:xfrm rot="10800000">
            <a:off x="5873050" y="2255125"/>
            <a:ext cx="1291800" cy="239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2" name="Google Shape;16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7433500"/>
            <a:ext cx="8839201" cy="124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