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b0e25d4c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b0e25d4c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b0e25d4c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b0e25d4c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b0e25d4c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b0e25d4c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b0e25d4c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b0e25d4c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b0e25d4c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b0e25d4c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b0e25d4c1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b0e25d4c1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0e25d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0e25d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0e25d4c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b0e25d4c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0e25d4c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0e25d4c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0e25d4c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0e25d4c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0e25d4c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b0e25d4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b0e25d4c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b0e25d4c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b0e25d4c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b0e25d4c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b0e25d4c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b0e25d4c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L’algorithme de Dijkstra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Meilleur chemin OSPF dans un réseau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256" name="Google Shape;25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22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59" name="Google Shape;259;p22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61" name="Google Shape;261;p22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62" name="Google Shape;262;p22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63" name="Google Shape;263;p22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66" name="Google Shape;266;p22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267" name="Google Shape;267;p22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268" name="Google Shape;268;p22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269" name="Google Shape;269;p22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270" name="Google Shape;270;p22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271" name="Google Shape;271;p22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272" name="Google Shape;272;p22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273" name="Google Shape;273;p22"/>
          <p:cNvSpPr txBox="1"/>
          <p:nvPr/>
        </p:nvSpPr>
        <p:spPr>
          <a:xfrm>
            <a:off x="6485016" y="2611929"/>
            <a:ext cx="7692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10,3</a:t>
            </a:r>
            <a:endParaRPr b="1" sz="600"/>
          </a:p>
        </p:txBody>
      </p:sp>
      <p:sp>
        <p:nvSpPr>
          <p:cNvPr id="274" name="Google Shape;274;p22"/>
          <p:cNvSpPr txBox="1"/>
          <p:nvPr/>
        </p:nvSpPr>
        <p:spPr>
          <a:xfrm>
            <a:off x="2964159" y="3385936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0,4</a:t>
            </a:r>
            <a:endParaRPr b="1" sz="600"/>
          </a:p>
        </p:txBody>
      </p:sp>
      <p:sp>
        <p:nvSpPr>
          <p:cNvPr id="275" name="Google Shape;275;p22"/>
          <p:cNvSpPr txBox="1"/>
          <p:nvPr/>
        </p:nvSpPr>
        <p:spPr>
          <a:xfrm>
            <a:off x="5214773" y="3883174"/>
            <a:ext cx="7989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1,3</a:t>
            </a:r>
            <a:endParaRPr b="1" sz="600"/>
          </a:p>
        </p:txBody>
      </p:sp>
      <p:sp>
        <p:nvSpPr>
          <p:cNvPr id="276" name="Google Shape;276;p22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6380838" y="158548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3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287" name="Google Shape;28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3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89" name="Google Shape;289;p23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0" name="Google Shape;290;p23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2" name="Google Shape;292;p23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298" name="Google Shape;298;p23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299" name="Google Shape;299;p23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300" name="Google Shape;300;p23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301" name="Google Shape;301;p23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302" name="Google Shape;302;p23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303" name="Google Shape;303;p23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304" name="Google Shape;304;p23"/>
          <p:cNvSpPr txBox="1"/>
          <p:nvPr/>
        </p:nvSpPr>
        <p:spPr>
          <a:xfrm>
            <a:off x="6485016" y="2611929"/>
            <a:ext cx="7692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10,3</a:t>
            </a:r>
            <a:endParaRPr b="1" sz="600"/>
          </a:p>
        </p:txBody>
      </p:sp>
      <p:sp>
        <p:nvSpPr>
          <p:cNvPr id="305" name="Google Shape;305;p23"/>
          <p:cNvSpPr txBox="1"/>
          <p:nvPr/>
        </p:nvSpPr>
        <p:spPr>
          <a:xfrm>
            <a:off x="2964159" y="3385936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0,4</a:t>
            </a:r>
            <a:endParaRPr b="1" sz="600"/>
          </a:p>
        </p:txBody>
      </p:sp>
      <p:sp>
        <p:nvSpPr>
          <p:cNvPr id="306" name="Google Shape;306;p23"/>
          <p:cNvSpPr txBox="1"/>
          <p:nvPr/>
        </p:nvSpPr>
        <p:spPr>
          <a:xfrm>
            <a:off x="5214773" y="3883174"/>
            <a:ext cx="7989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1,3</a:t>
            </a:r>
            <a:endParaRPr b="1" sz="600"/>
          </a:p>
        </p:txBody>
      </p:sp>
      <p:sp>
        <p:nvSpPr>
          <p:cNvPr id="307" name="Google Shape;307;p23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2604593" y="3329065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6380838" y="158548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cxnSp>
        <p:nvCxnSpPr>
          <p:cNvPr id="313" name="Google Shape;313;p23"/>
          <p:cNvCxnSpPr>
            <a:endCxn id="291" idx="3"/>
          </p:cNvCxnSpPr>
          <p:nvPr/>
        </p:nvCxnSpPr>
        <p:spPr>
          <a:xfrm>
            <a:off x="4104972" y="3399000"/>
            <a:ext cx="3486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4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320" name="Google Shape;32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4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29" name="Google Shape;329;p24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30" name="Google Shape;330;p24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331" name="Google Shape;331;p24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332" name="Google Shape;332;p24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333" name="Google Shape;333;p24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334" name="Google Shape;334;p24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335" name="Google Shape;335;p24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336" name="Google Shape;336;p24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337" name="Google Shape;337;p24"/>
          <p:cNvSpPr txBox="1"/>
          <p:nvPr/>
        </p:nvSpPr>
        <p:spPr>
          <a:xfrm>
            <a:off x="6485016" y="2611929"/>
            <a:ext cx="7692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10,3</a:t>
            </a:r>
            <a:endParaRPr b="1" sz="600"/>
          </a:p>
        </p:txBody>
      </p:sp>
      <p:sp>
        <p:nvSpPr>
          <p:cNvPr id="338" name="Google Shape;338;p24"/>
          <p:cNvSpPr txBox="1"/>
          <p:nvPr/>
        </p:nvSpPr>
        <p:spPr>
          <a:xfrm>
            <a:off x="2964159" y="3385936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0,4</a:t>
            </a:r>
            <a:endParaRPr b="1" sz="600"/>
          </a:p>
        </p:txBody>
      </p:sp>
      <p:sp>
        <p:nvSpPr>
          <p:cNvPr id="339" name="Google Shape;339;p24"/>
          <p:cNvSpPr txBox="1"/>
          <p:nvPr/>
        </p:nvSpPr>
        <p:spPr>
          <a:xfrm>
            <a:off x="5214773" y="3883174"/>
            <a:ext cx="7989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1,3</a:t>
            </a:r>
            <a:endParaRPr b="1" sz="600"/>
          </a:p>
        </p:txBody>
      </p:sp>
      <p:sp>
        <p:nvSpPr>
          <p:cNvPr id="340" name="Google Shape;340;p24"/>
          <p:cNvSpPr txBox="1"/>
          <p:nvPr/>
        </p:nvSpPr>
        <p:spPr>
          <a:xfrm>
            <a:off x="5214773" y="4119658"/>
            <a:ext cx="7989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R4 : 0,5</a:t>
            </a:r>
            <a:endParaRPr b="1" sz="600"/>
          </a:p>
        </p:txBody>
      </p:sp>
      <p:sp>
        <p:nvSpPr>
          <p:cNvPr id="341" name="Google Shape;341;p24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2604593" y="3329065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6380838" y="158548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6062158" y="4074187"/>
            <a:ext cx="360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5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354" name="Google Shape;35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25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56" name="Google Shape;356;p25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57" name="Google Shape;357;p25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58" name="Google Shape;358;p25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59" name="Google Shape;359;p25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60" name="Google Shape;360;p25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61" name="Google Shape;361;p25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62" name="Google Shape;362;p25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63" name="Google Shape;363;p25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64" name="Google Shape;364;p25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365" name="Google Shape;365;p25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366" name="Google Shape;366;p25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367" name="Google Shape;367;p25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368" name="Google Shape;368;p25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369" name="Google Shape;369;p25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370" name="Google Shape;370;p25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371" name="Google Shape;371;p25"/>
          <p:cNvSpPr txBox="1"/>
          <p:nvPr/>
        </p:nvSpPr>
        <p:spPr>
          <a:xfrm>
            <a:off x="6485016" y="2611929"/>
            <a:ext cx="7692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10,3</a:t>
            </a:r>
            <a:endParaRPr b="1" sz="600"/>
          </a:p>
        </p:txBody>
      </p:sp>
      <p:sp>
        <p:nvSpPr>
          <p:cNvPr id="372" name="Google Shape;372;p25"/>
          <p:cNvSpPr txBox="1"/>
          <p:nvPr/>
        </p:nvSpPr>
        <p:spPr>
          <a:xfrm>
            <a:off x="2964159" y="3385936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0,4</a:t>
            </a:r>
            <a:endParaRPr b="1" sz="600"/>
          </a:p>
        </p:txBody>
      </p:sp>
      <p:sp>
        <p:nvSpPr>
          <p:cNvPr id="373" name="Google Shape;373;p25"/>
          <p:cNvSpPr txBox="1"/>
          <p:nvPr/>
        </p:nvSpPr>
        <p:spPr>
          <a:xfrm>
            <a:off x="5214773" y="3883174"/>
            <a:ext cx="7989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1,3</a:t>
            </a:r>
            <a:endParaRPr b="1" sz="600"/>
          </a:p>
        </p:txBody>
      </p:sp>
      <p:sp>
        <p:nvSpPr>
          <p:cNvPr id="374" name="Google Shape;374;p25"/>
          <p:cNvSpPr txBox="1"/>
          <p:nvPr/>
        </p:nvSpPr>
        <p:spPr>
          <a:xfrm>
            <a:off x="5214773" y="4119658"/>
            <a:ext cx="7989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R4 : 0,5</a:t>
            </a:r>
            <a:endParaRPr b="1" sz="600"/>
          </a:p>
        </p:txBody>
      </p:sp>
      <p:sp>
        <p:nvSpPr>
          <p:cNvPr id="375" name="Google Shape;375;p25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2604593" y="3329065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6380838" y="158548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6062158" y="4074187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cxnSp>
        <p:nvCxnSpPr>
          <p:cNvPr id="382" name="Google Shape;382;p25"/>
          <p:cNvCxnSpPr/>
          <p:nvPr/>
        </p:nvCxnSpPr>
        <p:spPr>
          <a:xfrm flipH="1" rot="10800000">
            <a:off x="4935825" y="3307550"/>
            <a:ext cx="6231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6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389" name="Google Shape;3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26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8" name="Google Shape;398;p26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399" name="Google Shape;399;p26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400" name="Google Shape;400;p26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401" name="Google Shape;401;p26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402" name="Google Shape;402;p26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403" name="Google Shape;403;p26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404" name="Google Shape;404;p26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405" name="Google Shape;405;p26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406" name="Google Shape;406;p26"/>
          <p:cNvSpPr txBox="1"/>
          <p:nvPr/>
        </p:nvSpPr>
        <p:spPr>
          <a:xfrm>
            <a:off x="6485016" y="2611929"/>
            <a:ext cx="7692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10,3</a:t>
            </a:r>
            <a:endParaRPr b="1" sz="600"/>
          </a:p>
        </p:txBody>
      </p:sp>
      <p:sp>
        <p:nvSpPr>
          <p:cNvPr id="407" name="Google Shape;407;p26"/>
          <p:cNvSpPr txBox="1"/>
          <p:nvPr/>
        </p:nvSpPr>
        <p:spPr>
          <a:xfrm>
            <a:off x="2964159" y="3385936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0,4</a:t>
            </a:r>
            <a:endParaRPr b="1" sz="600"/>
          </a:p>
        </p:txBody>
      </p:sp>
      <p:sp>
        <p:nvSpPr>
          <p:cNvPr id="408" name="Google Shape;408;p26"/>
          <p:cNvSpPr txBox="1"/>
          <p:nvPr/>
        </p:nvSpPr>
        <p:spPr>
          <a:xfrm>
            <a:off x="5214773" y="3883174"/>
            <a:ext cx="7989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1,3</a:t>
            </a:r>
            <a:endParaRPr b="1" sz="600"/>
          </a:p>
        </p:txBody>
      </p:sp>
      <p:sp>
        <p:nvSpPr>
          <p:cNvPr id="409" name="Google Shape;409;p26"/>
          <p:cNvSpPr txBox="1"/>
          <p:nvPr/>
        </p:nvSpPr>
        <p:spPr>
          <a:xfrm>
            <a:off x="5214773" y="4119658"/>
            <a:ext cx="7989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R4 : 0,5</a:t>
            </a:r>
            <a:endParaRPr b="1" sz="600"/>
          </a:p>
        </p:txBody>
      </p:sp>
      <p:sp>
        <p:nvSpPr>
          <p:cNvPr id="410" name="Google Shape;410;p26"/>
          <p:cNvSpPr txBox="1"/>
          <p:nvPr/>
        </p:nvSpPr>
        <p:spPr>
          <a:xfrm>
            <a:off x="6485016" y="2852933"/>
            <a:ext cx="7692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R6 : 1,5</a:t>
            </a:r>
            <a:endParaRPr b="1" sz="600"/>
          </a:p>
        </p:txBody>
      </p:sp>
      <p:sp>
        <p:nvSpPr>
          <p:cNvPr id="411" name="Google Shape;411;p26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2604593" y="3329065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15" name="Google Shape;415;p26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6380838" y="158548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6062158" y="4074187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7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424" name="Google Shape;42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27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26" name="Google Shape;426;p27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27" name="Google Shape;427;p27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29" name="Google Shape;429;p27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30" name="Google Shape;430;p27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31" name="Google Shape;431;p27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32" name="Google Shape;432;p27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33" name="Google Shape;433;p27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435" name="Google Shape;435;p27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436" name="Google Shape;436;p27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437" name="Google Shape;437;p27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438" name="Google Shape;438;p27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439" name="Google Shape;439;p27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440" name="Google Shape;440;p27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441" name="Google Shape;441;p27"/>
          <p:cNvSpPr txBox="1"/>
          <p:nvPr/>
        </p:nvSpPr>
        <p:spPr>
          <a:xfrm>
            <a:off x="6485016" y="2611929"/>
            <a:ext cx="7692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10,3</a:t>
            </a:r>
            <a:endParaRPr b="1" sz="600"/>
          </a:p>
        </p:txBody>
      </p:sp>
      <p:sp>
        <p:nvSpPr>
          <p:cNvPr id="442" name="Google Shape;442;p27"/>
          <p:cNvSpPr txBox="1"/>
          <p:nvPr/>
        </p:nvSpPr>
        <p:spPr>
          <a:xfrm>
            <a:off x="2964159" y="3385936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0,4</a:t>
            </a:r>
            <a:endParaRPr b="1" sz="600"/>
          </a:p>
        </p:txBody>
      </p:sp>
      <p:sp>
        <p:nvSpPr>
          <p:cNvPr id="443" name="Google Shape;443;p27"/>
          <p:cNvSpPr txBox="1"/>
          <p:nvPr/>
        </p:nvSpPr>
        <p:spPr>
          <a:xfrm>
            <a:off x="5214773" y="3883174"/>
            <a:ext cx="7989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R5 : 1,3</a:t>
            </a:r>
            <a:endParaRPr b="1" sz="600"/>
          </a:p>
        </p:txBody>
      </p:sp>
      <p:sp>
        <p:nvSpPr>
          <p:cNvPr id="444" name="Google Shape;444;p27"/>
          <p:cNvSpPr txBox="1"/>
          <p:nvPr/>
        </p:nvSpPr>
        <p:spPr>
          <a:xfrm>
            <a:off x="5214773" y="4119658"/>
            <a:ext cx="7989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R4 : 0,5</a:t>
            </a:r>
            <a:endParaRPr b="1" sz="600"/>
          </a:p>
        </p:txBody>
      </p:sp>
      <p:sp>
        <p:nvSpPr>
          <p:cNvPr id="445" name="Google Shape;445;p27"/>
          <p:cNvSpPr txBox="1"/>
          <p:nvPr/>
        </p:nvSpPr>
        <p:spPr>
          <a:xfrm>
            <a:off x="6485016" y="2852933"/>
            <a:ext cx="7692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R6 : 1,5</a:t>
            </a:r>
            <a:endParaRPr b="1" sz="600"/>
          </a:p>
        </p:txBody>
      </p:sp>
      <p:sp>
        <p:nvSpPr>
          <p:cNvPr id="446" name="Google Shape;446;p27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48" name="Google Shape;448;p27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2604593" y="3329065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6380838" y="158548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6062158" y="4074187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6718087" y="3058068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96" y="436439"/>
            <a:ext cx="4072985" cy="40821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651200" y="579700"/>
            <a:ext cx="30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03728" y="2607408"/>
            <a:ext cx="17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005634" y="2903928"/>
            <a:ext cx="17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38972" y="3637650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410055" y="3461277"/>
            <a:ext cx="17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453439" y="2462679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24505" y="1335276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748594" y="1335276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887392" y="1168122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720492" y="2226196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10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72" name="Google Shape;72;p14"/>
          <p:cNvSpPr txBox="1"/>
          <p:nvPr/>
        </p:nvSpPr>
        <p:spPr>
          <a:xfrm>
            <a:off x="6044725" y="380600"/>
            <a:ext cx="28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cherche les chemins les plus courts depuis le routeur R1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96" y="436439"/>
            <a:ext cx="4072985" cy="40821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651200" y="579700"/>
            <a:ext cx="30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303728" y="2607408"/>
            <a:ext cx="17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005634" y="2903928"/>
            <a:ext cx="17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038972" y="3637650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410055" y="3461277"/>
            <a:ext cx="17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453439" y="2462679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624505" y="1335276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48594" y="1335276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87392" y="1168122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0,1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720492" y="2226196"/>
            <a:ext cx="4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FF0000"/>
                </a:solidFill>
              </a:rPr>
              <a:t>10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89" name="Google Shape;89;p15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044725" y="380600"/>
            <a:ext cx="28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cherche les chemins les plus courts depuis le routeur R1</a:t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2848700" y="480700"/>
            <a:ext cx="7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>
            <a:off x="2748600" y="948825"/>
            <a:ext cx="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110" name="Google Shape;110;p16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111" name="Google Shape;111;p16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112" name="Google Shape;112;p16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113" name="Google Shape;113;p16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121" name="Google Shape;12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7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133" name="Google Shape;133;p17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134" name="Google Shape;134;p17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135" name="Google Shape;135;p17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cxnSp>
        <p:nvCxnSpPr>
          <p:cNvPr id="138" name="Google Shape;138;p17"/>
          <p:cNvCxnSpPr>
            <a:endCxn id="128" idx="1"/>
          </p:cNvCxnSpPr>
          <p:nvPr/>
        </p:nvCxnSpPr>
        <p:spPr>
          <a:xfrm flipH="1" rot="10800000">
            <a:off x="3124405" y="1473726"/>
            <a:ext cx="5001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3190875" y="2202525"/>
            <a:ext cx="1995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146" name="Google Shape;14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8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157" name="Google Shape;157;p18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158" name="Google Shape;158;p18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159" name="Google Shape;159;p18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160" name="Google Shape;160;p18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161" name="Google Shape;161;p18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162" name="Google Shape;162;p18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171" name="Google Shape;17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9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183" name="Google Shape;183;p19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184" name="Google Shape;184;p19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185" name="Google Shape;185;p19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186" name="Google Shape;186;p19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187" name="Google Shape;187;p19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cxnSp>
        <p:nvCxnSpPr>
          <p:cNvPr id="191" name="Google Shape;191;p19"/>
          <p:cNvCxnSpPr>
            <a:endCxn id="180" idx="1"/>
          </p:cNvCxnSpPr>
          <p:nvPr/>
        </p:nvCxnSpPr>
        <p:spPr>
          <a:xfrm>
            <a:off x="4570292" y="931272"/>
            <a:ext cx="3171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198" name="Google Shape;19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0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209" name="Google Shape;209;p20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210" name="Google Shape;210;p20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211" name="Google Shape;211;p20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212" name="Google Shape;212;p20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213" name="Google Shape;213;p20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214" name="Google Shape;214;p20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215" name="Google Shape;215;p20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>
            <a:off x="1869875" y="408238"/>
            <a:ext cx="5544300" cy="40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1"/>
          <p:cNvGrpSpPr/>
          <p:nvPr/>
        </p:nvGrpSpPr>
        <p:grpSpPr>
          <a:xfrm>
            <a:off x="2604596" y="436439"/>
            <a:ext cx="4072985" cy="4082174"/>
            <a:chOff x="2604596" y="436439"/>
            <a:chExt cx="4072985" cy="4082174"/>
          </a:xfrm>
        </p:grpSpPr>
        <p:pic>
          <p:nvPicPr>
            <p:cNvPr id="225" name="Google Shape;22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4596" y="436439"/>
              <a:ext cx="4072985" cy="4082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1"/>
            <p:cNvSpPr txBox="1"/>
            <p:nvPr/>
          </p:nvSpPr>
          <p:spPr>
            <a:xfrm>
              <a:off x="3651200" y="579700"/>
              <a:ext cx="30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3303728" y="260740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5005634" y="2903928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4038972" y="3637650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30" name="Google Shape;230;p21"/>
            <p:cNvSpPr txBox="1"/>
            <p:nvPr/>
          </p:nvSpPr>
          <p:spPr>
            <a:xfrm>
              <a:off x="5410055" y="3461277"/>
              <a:ext cx="17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4453439" y="2462679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3624505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2748594" y="133527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4887392" y="1168122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0,1</a:t>
              </a:r>
              <a:endParaRPr b="1" sz="600">
                <a:solidFill>
                  <a:srgbClr val="FF0000"/>
                </a:solidFill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5720492" y="2226196"/>
              <a:ext cx="4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600">
                  <a:solidFill>
                    <a:srgbClr val="FF0000"/>
                  </a:solidFill>
                </a:rPr>
                <a:t>10</a:t>
              </a:r>
              <a:endParaRPr b="1" sz="600">
                <a:solidFill>
                  <a:srgbClr val="FF0000"/>
                </a:solidFill>
              </a:endParaRPr>
            </a:p>
          </p:txBody>
        </p:sp>
      </p:grpSp>
      <p:sp>
        <p:nvSpPr>
          <p:cNvPr id="236" name="Google Shape;236;p21"/>
          <p:cNvSpPr txBox="1"/>
          <p:nvPr/>
        </p:nvSpPr>
        <p:spPr>
          <a:xfrm>
            <a:off x="2207080" y="549939"/>
            <a:ext cx="5544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</a:t>
            </a:r>
            <a:endParaRPr b="1" sz="600"/>
          </a:p>
        </p:txBody>
      </p:sp>
      <p:sp>
        <p:nvSpPr>
          <p:cNvPr id="237" name="Google Shape;237;p21"/>
          <p:cNvSpPr txBox="1"/>
          <p:nvPr/>
        </p:nvSpPr>
        <p:spPr>
          <a:xfrm>
            <a:off x="4927677" y="475631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1</a:t>
            </a:r>
            <a:endParaRPr b="1" sz="600"/>
          </a:p>
        </p:txBody>
      </p:sp>
      <p:sp>
        <p:nvSpPr>
          <p:cNvPr id="238" name="Google Shape;238;p21"/>
          <p:cNvSpPr txBox="1"/>
          <p:nvPr/>
        </p:nvSpPr>
        <p:spPr>
          <a:xfrm>
            <a:off x="2127070" y="2080358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R1 : 0,1</a:t>
            </a:r>
            <a:endParaRPr b="1" sz="600"/>
          </a:p>
        </p:txBody>
      </p:sp>
      <p:sp>
        <p:nvSpPr>
          <p:cNvPr id="239" name="Google Shape;239;p21"/>
          <p:cNvSpPr txBox="1"/>
          <p:nvPr/>
        </p:nvSpPr>
        <p:spPr>
          <a:xfrm>
            <a:off x="4927677" y="712115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0,2</a:t>
            </a:r>
            <a:endParaRPr b="1" sz="600"/>
          </a:p>
        </p:txBody>
      </p:sp>
      <p:sp>
        <p:nvSpPr>
          <p:cNvPr id="240" name="Google Shape;240;p21"/>
          <p:cNvSpPr txBox="1"/>
          <p:nvPr/>
        </p:nvSpPr>
        <p:spPr>
          <a:xfrm>
            <a:off x="2964159" y="3149453"/>
            <a:ext cx="660300" cy="27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R2 : 1,1</a:t>
            </a:r>
            <a:endParaRPr b="1" sz="600"/>
          </a:p>
        </p:txBody>
      </p:sp>
      <p:sp>
        <p:nvSpPr>
          <p:cNvPr id="241" name="Google Shape;241;p21"/>
          <p:cNvSpPr txBox="1"/>
          <p:nvPr/>
        </p:nvSpPr>
        <p:spPr>
          <a:xfrm>
            <a:off x="5720492" y="1630954"/>
            <a:ext cx="660300" cy="276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/>
              <a:t>de R3 : 0,3</a:t>
            </a:r>
            <a:endParaRPr b="1" sz="600"/>
          </a:p>
        </p:txBody>
      </p:sp>
      <p:sp>
        <p:nvSpPr>
          <p:cNvPr id="242" name="Google Shape;242;p21"/>
          <p:cNvSpPr txBox="1"/>
          <p:nvPr/>
        </p:nvSpPr>
        <p:spPr>
          <a:xfrm>
            <a:off x="6453934" y="865501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2342577" y="774559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2277133" y="2313813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5617835" y="66664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380838" y="1585484"/>
            <a:ext cx="3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highlight>
                  <a:srgbClr val="FFFFFF"/>
                </a:highlight>
              </a:rPr>
              <a:t>🗸</a:t>
            </a:r>
            <a:endParaRPr sz="100">
              <a:solidFill>
                <a:srgbClr val="6AA84F"/>
              </a:solidFill>
            </a:endParaRPr>
          </a:p>
        </p:txBody>
      </p:sp>
      <p:cxnSp>
        <p:nvCxnSpPr>
          <p:cNvPr id="247" name="Google Shape;247;p21"/>
          <p:cNvCxnSpPr/>
          <p:nvPr/>
        </p:nvCxnSpPr>
        <p:spPr>
          <a:xfrm flipH="1">
            <a:off x="4877800" y="1861850"/>
            <a:ext cx="3738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6050642" y="1984054"/>
            <a:ext cx="3144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1"/>
          <p:cNvCxnSpPr/>
          <p:nvPr/>
        </p:nvCxnSpPr>
        <p:spPr>
          <a:xfrm flipH="1">
            <a:off x="5309600" y="2177600"/>
            <a:ext cx="2079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