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2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8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8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5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6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9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B8D4-8697-4CBF-ABA7-3CFDC2572D7F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6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164" y="290946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(1.0 / ( (log(</a:t>
            </a:r>
            <a:r>
              <a:rPr lang="en-US" altLang="ko-KR" err="1"/>
              <a:t>fRntc</a:t>
            </a:r>
            <a:r>
              <a:rPr lang="en-US" altLang="ko-KR"/>
              <a:t>/THERMISTORNOMINAL))/BCOEFFICIENT + 1.0/298.0)) - 273.0;</a:t>
            </a:r>
          </a:p>
          <a:p>
            <a:endParaRPr lang="en-US" altLang="ko-KR" smtClean="0"/>
          </a:p>
          <a:p>
            <a:endParaRPr lang="en-US" altLang="ko-KR"/>
          </a:p>
          <a:p>
            <a:pPr fontAlgn="base"/>
            <a:r>
              <a:rPr lang="en-US" altLang="ko-KR"/>
              <a:t>#define BCOEFFICIENT 		3950	// The beta coefficient of the thermistor (usually 3000-4000)</a:t>
            </a:r>
          </a:p>
          <a:p>
            <a:pPr fontAlgn="base"/>
            <a:r>
              <a:rPr lang="en-US" altLang="ko-KR"/>
              <a:t>#define THERMISTORNOMINAL 	10000	// resistance at 25 degrees C</a:t>
            </a:r>
          </a:p>
          <a:p>
            <a:pPr fontAlgn="base"/>
            <a:r>
              <a:rPr lang="en-US" altLang="ko-KR"/>
              <a:t>#define TEMPERATURENOMINAL	25	// temp. for nominal resistance (almost always 25 C)</a:t>
            </a:r>
          </a:p>
          <a:p>
            <a:pPr fontAlgn="base"/>
            <a:r>
              <a:rPr lang="en-US" altLang="ko-KR"/>
              <a:t>#define SERIESRESISTOR 	10000	// the value of the 'other' resistor</a:t>
            </a:r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0945" y="2975019"/>
                <a:ext cx="5203065" cy="1030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800" smtClean="0"/>
                  <a:t>섭씨 온도 </a:t>
                </a:r>
                <a:r>
                  <a:rPr lang="en-US" altLang="ko-KR" sz="280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𝑛𝑡𝑐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3950</m:t>
                            </m:r>
                          </m:den>
                        </m:f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298</m:t>
                            </m:r>
                          </m:den>
                        </m:f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−273</m:t>
                    </m:r>
                  </m:oMath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45" y="2975019"/>
                <a:ext cx="5203065" cy="1030218"/>
              </a:xfrm>
              <a:prstGeom prst="rect">
                <a:avLst/>
              </a:prstGeom>
              <a:blipFill rotWithShape="0">
                <a:blip r:embed="rId2"/>
                <a:stretch>
                  <a:fillRect l="-4098" t="-2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36393" y="4125259"/>
                <a:ext cx="504851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𝑛𝑡𝑐</m:t>
                        </m:r>
                      </m:sub>
                    </m:sSub>
                  </m:oMath>
                </a14:m>
                <a:r>
                  <a:rPr lang="ko-KR" altLang="en-US" sz="1400" smtClean="0"/>
                  <a:t> </a:t>
                </a:r>
                <a:r>
                  <a:rPr lang="en-US" altLang="ko-KR" sz="1400" smtClean="0"/>
                  <a:t>= </a:t>
                </a:r>
                <a:r>
                  <a:rPr lang="ko-KR" altLang="en-US" sz="1400" err="1" smtClean="0"/>
                  <a:t>서미스터</a:t>
                </a:r>
                <a:r>
                  <a:rPr lang="ko-KR" altLang="en-US" sz="1400" smtClean="0"/>
                  <a:t> </a:t>
                </a:r>
                <a:r>
                  <a:rPr lang="ko-KR" altLang="en-US" sz="1400" err="1" smtClean="0"/>
                  <a:t>저항값</a:t>
                </a:r>
                <a:endParaRPr lang="en-US" altLang="ko-KR" sz="1400" smtClean="0"/>
              </a:p>
              <a:p>
                <a:r>
                  <a:rPr lang="en-US" altLang="ko-KR" sz="1400"/>
                  <a:t>3</a:t>
                </a:r>
                <a:r>
                  <a:rPr lang="en-US" altLang="ko-KR" sz="1400" smtClean="0"/>
                  <a:t>950 = </a:t>
                </a:r>
                <a:r>
                  <a:rPr lang="ko-KR" altLang="en-US" sz="1400" err="1" smtClean="0"/>
                  <a:t>서미스터의</a:t>
                </a:r>
                <a:r>
                  <a:rPr lang="ko-KR" altLang="en-US" sz="1400" smtClean="0"/>
                  <a:t> </a:t>
                </a:r>
                <a:r>
                  <a:rPr lang="en-US" altLang="ko-KR" sz="1400" smtClean="0"/>
                  <a:t>beta coefficient</a:t>
                </a:r>
              </a:p>
              <a:p>
                <a:r>
                  <a:rPr lang="en-US" altLang="ko-KR" sz="1400" smtClean="0"/>
                  <a:t>10K = </a:t>
                </a:r>
                <a:r>
                  <a:rPr lang="ko-KR" altLang="en-US" sz="1400" smtClean="0"/>
                  <a:t>회로의 다른 저항의 </a:t>
                </a:r>
                <a:r>
                  <a:rPr lang="ko-KR" altLang="en-US" sz="1400" err="1" smtClean="0"/>
                  <a:t>저항값</a:t>
                </a:r>
                <a:endParaRPr lang="en-US" altLang="ko-KR" sz="140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3" y="4125259"/>
                <a:ext cx="5048519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362" t="-1653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74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오른쪽으로 구부러진 화살표 41"/>
          <p:cNvSpPr/>
          <p:nvPr/>
        </p:nvSpPr>
        <p:spPr>
          <a:xfrm>
            <a:off x="1275008" y="1223493"/>
            <a:ext cx="1030309" cy="3271235"/>
          </a:xfrm>
          <a:prstGeom prst="curvedRightArrow">
            <a:avLst>
              <a:gd name="adj1" fmla="val 15242"/>
              <a:gd name="adj2" fmla="val 311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15893"/>
              </p:ext>
            </p:extLst>
          </p:nvPr>
        </p:nvGraphicFramePr>
        <p:xfrm>
          <a:off x="2325677" y="416486"/>
          <a:ext cx="3431179" cy="59334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07567"/>
                <a:gridCol w="22236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stack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EFL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4. pushfd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호출 전</a:t>
                      </a:r>
                      <a:r>
                        <a:rPr lang="en-US" altLang="ko-KR" sz="1200" smtClean="0"/>
                        <a:t>)</a:t>
                      </a:r>
                      <a:r>
                        <a:rPr lang="en-US" altLang="ko-KR" smtClean="0"/>
                        <a:t>EBP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3. entry</a:t>
                      </a:r>
                      <a:r>
                        <a:rPr lang="en-US" altLang="ko-KR" baseline="0" smtClean="0"/>
                        <a:t> code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R.A.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2. call STST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&amp;</a:t>
                      </a:r>
                      <a:r>
                        <a:rPr lang="en-US" altLang="ko-KR" err="1" smtClean="0"/>
                        <a:t>obj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1. STST</a:t>
                      </a:r>
                      <a:r>
                        <a:rPr lang="ko-KR" altLang="en-US" smtClean="0"/>
                        <a:t>의 인자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~~~~~~~~~~~~~~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EIP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7. push [ebp+4]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EFL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6.</a:t>
                      </a:r>
                      <a:r>
                        <a:rPr lang="en-US" altLang="ko-KR" baseline="0" smtClean="0"/>
                        <a:t> push [ebp-4]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EDI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en-US" altLang="ko-KR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ESI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EBP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9. push</a:t>
                      </a:r>
                      <a:r>
                        <a:rPr lang="en-US" altLang="ko-KR" baseline="0" smtClean="0"/>
                        <a:t> [ebp]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ESP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8. mov</a:t>
                      </a:r>
                      <a:r>
                        <a:rPr lang="en-US" altLang="ko-KR" baseline="0" smtClean="0"/>
                        <a:t> [esp], eax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EBX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EDX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ECX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EAX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5</a:t>
                      </a:r>
                      <a:r>
                        <a:rPr lang="en-US" altLang="ko-KR" baseline="0" smtClean="0"/>
                        <a:t>. pushad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0" name="오른쪽으로 구부러진 화살표 39"/>
          <p:cNvSpPr/>
          <p:nvPr/>
        </p:nvSpPr>
        <p:spPr>
          <a:xfrm>
            <a:off x="1558342" y="876122"/>
            <a:ext cx="746975" cy="2511023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오른쪽으로 구부러진 화살표 40"/>
          <p:cNvSpPr/>
          <p:nvPr/>
        </p:nvSpPr>
        <p:spPr>
          <a:xfrm>
            <a:off x="1815919" y="1663522"/>
            <a:ext cx="489398" cy="1259983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왼쪽으로 구부러진 화살표 44"/>
          <p:cNvSpPr/>
          <p:nvPr/>
        </p:nvSpPr>
        <p:spPr>
          <a:xfrm flipH="1">
            <a:off x="1171976" y="1962077"/>
            <a:ext cx="1133341" cy="2850136"/>
          </a:xfrm>
          <a:prstGeom prst="curvedLeftArrow">
            <a:avLst>
              <a:gd name="adj1" fmla="val 13062"/>
              <a:gd name="adj2" fmla="val 30636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71976" y="4335011"/>
            <a:ext cx="830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이 영역의</a:t>
            </a:r>
            <a:endParaRPr lang="en-US" altLang="ko-KR" sz="1100" b="1" smtClean="0"/>
          </a:p>
          <a:p>
            <a:r>
              <a:rPr lang="ko-KR" altLang="en-US" sz="1100" b="1" smtClean="0"/>
              <a:t>주소</a:t>
            </a:r>
            <a:endParaRPr lang="ko-KR" altLang="en-US" sz="1100" b="1"/>
          </a:p>
        </p:txBody>
      </p:sp>
      <p:grpSp>
        <p:nvGrpSpPr>
          <p:cNvPr id="55" name="그룹 54"/>
          <p:cNvGrpSpPr/>
          <p:nvPr/>
        </p:nvGrpSpPr>
        <p:grpSpPr>
          <a:xfrm>
            <a:off x="6396907" y="1227442"/>
            <a:ext cx="2781300" cy="4324350"/>
            <a:chOff x="7374016" y="1236371"/>
            <a:chExt cx="2781300" cy="432435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4016" y="1236371"/>
              <a:ext cx="2781300" cy="4324350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7714812" y="3631474"/>
              <a:ext cx="1545465" cy="682949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14812" y="4314423"/>
              <a:ext cx="1545465" cy="414331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4806" y="2936383"/>
              <a:ext cx="1545465" cy="174688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14806" y="3113772"/>
              <a:ext cx="1545465" cy="18458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714808" y="2751949"/>
              <a:ext cx="1545465" cy="18458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14807" y="1906816"/>
              <a:ext cx="1545465" cy="174688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4806" y="1573694"/>
              <a:ext cx="1545465" cy="187869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990862" y="2627416"/>
            <a:ext cx="734096" cy="3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obj</a:t>
            </a:r>
            <a:endParaRPr lang="ko-KR" altLang="en-US"/>
          </a:p>
        </p:txBody>
      </p:sp>
      <p:sp>
        <p:nvSpPr>
          <p:cNvPr id="57" name="왼쪽 화살표 56"/>
          <p:cNvSpPr/>
          <p:nvPr/>
        </p:nvSpPr>
        <p:spPr>
          <a:xfrm>
            <a:off x="5733246" y="2690571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55" y="563324"/>
            <a:ext cx="2733675" cy="268605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36313"/>
              </p:ext>
            </p:extLst>
          </p:nvPr>
        </p:nvGraphicFramePr>
        <p:xfrm>
          <a:off x="3793868" y="725578"/>
          <a:ext cx="1207567" cy="5562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075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stack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R.A.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&amp;</a:t>
                      </a:r>
                      <a:r>
                        <a:rPr lang="en-US" altLang="ko-KR" err="1" smtClean="0"/>
                        <a:t>obj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~~~~~~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EIP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EFL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EDI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ESI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EBP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ESP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EBX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EDX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ECX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EAX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08282" y="2176655"/>
            <a:ext cx="734096" cy="3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obj</a:t>
            </a:r>
            <a:endParaRPr lang="ko-KR" altLang="en-US"/>
          </a:p>
        </p:txBody>
      </p:sp>
      <p:sp>
        <p:nvSpPr>
          <p:cNvPr id="5" name="왼쪽 화살표 4"/>
          <p:cNvSpPr/>
          <p:nvPr/>
        </p:nvSpPr>
        <p:spPr>
          <a:xfrm>
            <a:off x="5050666" y="2239810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12240"/>
              </p:ext>
            </p:extLst>
          </p:nvPr>
        </p:nvGraphicFramePr>
        <p:xfrm>
          <a:off x="5645219" y="3812646"/>
          <a:ext cx="1251398" cy="14833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5139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Register</a:t>
                      </a:r>
                      <a:endParaRPr lang="ko-KR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EBX</a:t>
                      </a:r>
                      <a:endParaRPr lang="ko-KR" altLang="en-US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EAX</a:t>
                      </a:r>
                      <a:endParaRPr lang="ko-KR" altLang="en-US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EIP</a:t>
                      </a:r>
                      <a:endParaRPr lang="ko-KR" altLang="en-US" b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6671258" y="4318272"/>
            <a:ext cx="888641" cy="221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803820" y="2421228"/>
            <a:ext cx="965954" cy="1980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77052"/>
              </p:ext>
            </p:extLst>
          </p:nvPr>
        </p:nvGraphicFramePr>
        <p:xfrm>
          <a:off x="7393762" y="3347565"/>
          <a:ext cx="1195549" cy="2123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55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STST</a:t>
                      </a:r>
                      <a:r>
                        <a:rPr lang="en-US" altLang="ko-KR" b="1" baseline="0" smtClean="0"/>
                        <a:t> </a:t>
                      </a:r>
                      <a:r>
                        <a:rPr lang="ko-KR" altLang="en-US" b="1" baseline="0" smtClean="0"/>
                        <a:t>전</a:t>
                      </a:r>
                      <a:endParaRPr lang="en-US" altLang="ko-KR" b="1" baseline="0" smtClean="0"/>
                    </a:p>
                    <a:p>
                      <a:pPr algn="ctr" latinLnBrk="1"/>
                      <a:r>
                        <a:rPr lang="en-US" altLang="ko-KR" b="1" baseline="0" smtClean="0"/>
                        <a:t>stack</a:t>
                      </a:r>
                      <a:endParaRPr lang="ko-KR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R.A.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06486" y="5823355"/>
            <a:ext cx="13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(popad </a:t>
            </a:r>
            <a:r>
              <a:rPr lang="ko-KR" altLang="en-US" sz="1200" smtClean="0"/>
              <a:t>후</a:t>
            </a:r>
            <a:r>
              <a:rPr lang="en-US" altLang="ko-KR" sz="1200" smtClean="0"/>
              <a:t>)</a:t>
            </a:r>
            <a:r>
              <a:rPr lang="ko-KR" altLang="en-US" sz="2000" smtClean="0"/>
              <a:t> </a:t>
            </a:r>
            <a:r>
              <a:rPr lang="en-US" altLang="ko-KR" smtClean="0"/>
              <a:t>esp</a:t>
            </a:r>
            <a:endParaRPr lang="ko-KR" altLang="en-US"/>
          </a:p>
        </p:txBody>
      </p:sp>
      <p:sp>
        <p:nvSpPr>
          <p:cNvPr id="18" name="왼쪽 화살표 17"/>
          <p:cNvSpPr/>
          <p:nvPr/>
        </p:nvSpPr>
        <p:spPr>
          <a:xfrm>
            <a:off x="5049768" y="5924282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03820" y="4262907"/>
            <a:ext cx="1081825" cy="474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07384" y="1092683"/>
            <a:ext cx="16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(LDST </a:t>
            </a:r>
            <a:r>
              <a:rPr lang="ko-KR" altLang="en-US" sz="1100" smtClean="0"/>
              <a:t>시작 시</a:t>
            </a:r>
            <a:r>
              <a:rPr lang="en-US" altLang="ko-KR" sz="1100" smtClean="0"/>
              <a:t>) </a:t>
            </a:r>
            <a:r>
              <a:rPr lang="en-US" altLang="ko-KR" smtClean="0"/>
              <a:t>esp</a:t>
            </a:r>
            <a:endParaRPr lang="ko-KR" altLang="en-US"/>
          </a:p>
        </p:txBody>
      </p:sp>
      <p:sp>
        <p:nvSpPr>
          <p:cNvPr id="36" name="왼쪽 화살표 35"/>
          <p:cNvSpPr/>
          <p:nvPr/>
        </p:nvSpPr>
        <p:spPr>
          <a:xfrm>
            <a:off x="5049768" y="1155838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831393" y="4636763"/>
            <a:ext cx="239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(mov esp, [esp-20] </a:t>
            </a:r>
            <a:r>
              <a:rPr lang="ko-KR" altLang="en-US" sz="1200" smtClean="0"/>
              <a:t>후</a:t>
            </a:r>
            <a:r>
              <a:rPr lang="en-US" altLang="ko-KR" sz="1200" smtClean="0"/>
              <a:t>)</a:t>
            </a:r>
            <a:r>
              <a:rPr lang="ko-KR" altLang="en-US" sz="2000" smtClean="0"/>
              <a:t> </a:t>
            </a:r>
            <a:r>
              <a:rPr lang="en-US" altLang="ko-KR" smtClean="0"/>
              <a:t>esp</a:t>
            </a:r>
            <a:endParaRPr lang="ko-KR" altLang="en-US"/>
          </a:p>
        </p:txBody>
      </p:sp>
      <p:sp>
        <p:nvSpPr>
          <p:cNvPr id="38" name="왼쪽 화살표 37"/>
          <p:cNvSpPr/>
          <p:nvPr/>
        </p:nvSpPr>
        <p:spPr>
          <a:xfrm>
            <a:off x="8574675" y="4737690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831393" y="4300177"/>
            <a:ext cx="215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(sub esp, 4 </a:t>
            </a:r>
            <a:r>
              <a:rPr lang="ko-KR" altLang="en-US" sz="1200" smtClean="0"/>
              <a:t>후</a:t>
            </a:r>
            <a:r>
              <a:rPr lang="en-US" altLang="ko-KR" sz="1200" smtClean="0"/>
              <a:t>)</a:t>
            </a:r>
            <a:r>
              <a:rPr lang="ko-KR" altLang="en-US" sz="2000" smtClean="0"/>
              <a:t> </a:t>
            </a:r>
            <a:r>
              <a:rPr lang="en-US" altLang="ko-KR" smtClean="0"/>
              <a:t>esp</a:t>
            </a:r>
            <a:endParaRPr lang="ko-KR" altLang="en-US"/>
          </a:p>
        </p:txBody>
      </p:sp>
      <p:sp>
        <p:nvSpPr>
          <p:cNvPr id="47" name="왼쪽 화살표 46"/>
          <p:cNvSpPr/>
          <p:nvPr/>
        </p:nvSpPr>
        <p:spPr>
          <a:xfrm>
            <a:off x="8574675" y="4401104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831393" y="3921593"/>
            <a:ext cx="215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(ret </a:t>
            </a:r>
            <a:r>
              <a:rPr lang="ko-KR" altLang="en-US" sz="1200" smtClean="0"/>
              <a:t>후</a:t>
            </a:r>
            <a:r>
              <a:rPr lang="en-US" altLang="ko-KR" sz="1200" smtClean="0"/>
              <a:t>)</a:t>
            </a:r>
            <a:r>
              <a:rPr lang="ko-KR" altLang="en-US" sz="2000" smtClean="0"/>
              <a:t> </a:t>
            </a:r>
            <a:r>
              <a:rPr lang="en-US" altLang="ko-KR" smtClean="0"/>
              <a:t>esp</a:t>
            </a:r>
            <a:endParaRPr lang="ko-KR" altLang="en-US"/>
          </a:p>
        </p:txBody>
      </p:sp>
      <p:sp>
        <p:nvSpPr>
          <p:cNvPr id="49" name="왼쪽 화살표 48"/>
          <p:cNvSpPr/>
          <p:nvPr/>
        </p:nvSpPr>
        <p:spPr>
          <a:xfrm>
            <a:off x="8574675" y="4022520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6671258" y="4566672"/>
            <a:ext cx="823350" cy="552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61340" y="4895735"/>
            <a:ext cx="966363" cy="28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ret </a:t>
            </a:r>
            <a:r>
              <a:rPr lang="ko-KR" altLang="en-US" sz="1200" b="1" smtClean="0">
                <a:solidFill>
                  <a:srgbClr val="FF0000"/>
                </a:solidFill>
              </a:rPr>
              <a:t>명령어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메시지 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PE </a:t>
            </a:r>
            <a:r>
              <a:rPr lang="ko-KR" altLang="en-US" smtClean="0"/>
              <a:t>포멧 구조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동적할당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2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158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메시지 맵</vt:lpstr>
      <vt:lpstr>PE 포멧 구조</vt:lpstr>
      <vt:lpstr>동적할당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남수진</dc:creator>
  <cp:lastModifiedBy>남수진</cp:lastModifiedBy>
  <cp:revision>40</cp:revision>
  <dcterms:created xsi:type="dcterms:W3CDTF">2015-10-31T09:22:43Z</dcterms:created>
  <dcterms:modified xsi:type="dcterms:W3CDTF">2015-10-31T13:35:05Z</dcterms:modified>
</cp:coreProperties>
</file>