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190F-1271-4DDA-B5D8-77D991604CA1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6023-80F7-4708-8AEE-4379E2928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5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190F-1271-4DDA-B5D8-77D991604CA1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6023-80F7-4708-8AEE-4379E2928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0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190F-1271-4DDA-B5D8-77D991604CA1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6023-80F7-4708-8AEE-4379E2928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1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190F-1271-4DDA-B5D8-77D991604CA1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6023-80F7-4708-8AEE-4379E2928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190F-1271-4DDA-B5D8-77D991604CA1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6023-80F7-4708-8AEE-4379E2928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190F-1271-4DDA-B5D8-77D991604CA1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6023-80F7-4708-8AEE-4379E2928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0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190F-1271-4DDA-B5D8-77D991604CA1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6023-80F7-4708-8AEE-4379E2928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190F-1271-4DDA-B5D8-77D991604CA1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6023-80F7-4708-8AEE-4379E2928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190F-1271-4DDA-B5D8-77D991604CA1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6023-80F7-4708-8AEE-4379E2928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4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190F-1271-4DDA-B5D8-77D991604CA1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6023-80F7-4708-8AEE-4379E2928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190F-1271-4DDA-B5D8-77D991604CA1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6023-80F7-4708-8AEE-4379E2928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0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190F-1271-4DDA-B5D8-77D991604CA1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6023-80F7-4708-8AEE-4379E2928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5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3" y="1936771"/>
            <a:ext cx="5856011" cy="41420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5400" b="1" dirty="0" smtClean="0"/>
              <a:t>Solitaire </a:t>
            </a:r>
            <a:r>
              <a:rPr lang="ko-KR" altLang="en-US" sz="5400" b="1" dirty="0" smtClean="0"/>
              <a:t>게임</a:t>
            </a:r>
            <a:endParaRPr lang="ko-KR" altLang="en-US" sz="5400" b="1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6442659" y="1825625"/>
            <a:ext cx="5181600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개발 툴</a:t>
            </a:r>
            <a:r>
              <a:rPr lang="en-US" altLang="ko-KR" sz="2000" dirty="0" smtClean="0"/>
              <a:t>: Visual Studio 2013</a:t>
            </a:r>
          </a:p>
          <a:p>
            <a:r>
              <a:rPr lang="ko-KR" altLang="en-US" sz="2000" dirty="0" smtClean="0"/>
              <a:t>개발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언어</a:t>
            </a:r>
            <a:r>
              <a:rPr lang="en-US" altLang="ko-KR" sz="2000" dirty="0" smtClean="0"/>
              <a:t>: C++</a:t>
            </a:r>
          </a:p>
          <a:p>
            <a:r>
              <a:rPr lang="ko-KR" altLang="en-US" sz="2000" dirty="0" smtClean="0"/>
              <a:t>사용 기술</a:t>
            </a:r>
            <a:endParaRPr lang="en-US" altLang="ko-KR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 smtClean="0"/>
              <a:t>WinAPI</a:t>
            </a:r>
            <a:endParaRPr lang="en-US" altLang="ko-KR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dirty="0" smtClean="0"/>
              <a:t>더블 </a:t>
            </a:r>
            <a:r>
              <a:rPr lang="ko-KR" altLang="en-US" sz="1800" dirty="0" err="1" smtClean="0"/>
              <a:t>링크드리스트</a:t>
            </a:r>
            <a:endParaRPr lang="en-US" altLang="ko-KR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dirty="0" smtClean="0"/>
              <a:t>더블 </a:t>
            </a:r>
            <a:r>
              <a:rPr lang="ko-KR" altLang="en-US" sz="1800" dirty="0" err="1" smtClean="0"/>
              <a:t>버퍼링</a:t>
            </a:r>
            <a:endParaRPr lang="en-US" altLang="ko-KR" sz="1800" dirty="0" smtClean="0"/>
          </a:p>
          <a:p>
            <a:r>
              <a:rPr lang="ko-KR" altLang="en-US" sz="2000" dirty="0" smtClean="0"/>
              <a:t>설명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044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699"/>
            <a:ext cx="12192000" cy="60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8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46"/>
          <a:stretch/>
        </p:blipFill>
        <p:spPr>
          <a:xfrm>
            <a:off x="2920211" y="833991"/>
            <a:ext cx="2760479" cy="512558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67762" y="833990"/>
            <a:ext cx="1544797" cy="1796499"/>
            <a:chOff x="1053374" y="2601739"/>
            <a:chExt cx="1544797" cy="1796499"/>
          </a:xfrm>
        </p:grpSpPr>
        <p:sp>
          <p:nvSpPr>
            <p:cNvPr id="3" name="오른쪽 중괄호 2"/>
            <p:cNvSpPr/>
            <p:nvPr/>
          </p:nvSpPr>
          <p:spPr>
            <a:xfrm rot="5400000" flipH="1">
              <a:off x="2023448" y="2484115"/>
              <a:ext cx="167219" cy="982226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오른쪽 중괄호 3"/>
            <p:cNvSpPr/>
            <p:nvPr/>
          </p:nvSpPr>
          <p:spPr>
            <a:xfrm flipH="1">
              <a:off x="1403797" y="3058839"/>
              <a:ext cx="212145" cy="1339399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25039" y="2601739"/>
              <a:ext cx="45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71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3374" y="3576980"/>
              <a:ext cx="465979" cy="28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96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5945" y="3058839"/>
              <a:ext cx="982226" cy="1339399"/>
            </a:xfrm>
            <a:prstGeom prst="rect">
              <a:avLst/>
            </a:prstGeom>
          </p:spPr>
        </p:pic>
      </p:grpSp>
      <p:sp>
        <p:nvSpPr>
          <p:cNvPr id="14" name="오른쪽 화살표 13"/>
          <p:cNvSpPr/>
          <p:nvPr/>
        </p:nvSpPr>
        <p:spPr>
          <a:xfrm>
            <a:off x="2920211" y="270456"/>
            <a:ext cx="2760479" cy="5635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CardPattern</a:t>
            </a:r>
            <a:endParaRPr lang="ko-KR" altLang="en-US" b="1" dirty="0"/>
          </a:p>
        </p:txBody>
      </p:sp>
      <p:sp>
        <p:nvSpPr>
          <p:cNvPr id="15" name="아래쪽 화살표 14"/>
          <p:cNvSpPr/>
          <p:nvPr/>
        </p:nvSpPr>
        <p:spPr>
          <a:xfrm>
            <a:off x="2318198" y="833990"/>
            <a:ext cx="602014" cy="55310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err="1" smtClean="0"/>
              <a:t>CardNumber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245" y="2630489"/>
            <a:ext cx="3796752" cy="2694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제목 12"/>
          <p:cNvSpPr txBox="1">
            <a:spLocks/>
          </p:cNvSpPr>
          <p:nvPr/>
        </p:nvSpPr>
        <p:spPr>
          <a:xfrm>
            <a:off x="7495504" y="365125"/>
            <a:ext cx="4533364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카드 객체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0722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76"/>
          <a:stretch/>
        </p:blipFill>
        <p:spPr>
          <a:xfrm>
            <a:off x="0" y="0"/>
            <a:ext cx="4314424" cy="66590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29" y="1728444"/>
            <a:ext cx="7020905" cy="49536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87157" y="2279557"/>
            <a:ext cx="1870408" cy="1107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96824" y="2279557"/>
            <a:ext cx="3729687" cy="11075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87157" y="3477292"/>
            <a:ext cx="6639354" cy="15068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90294" y="0"/>
            <a:ext cx="1693209" cy="2292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90294" y="4108361"/>
            <a:ext cx="1693209" cy="24598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90294" y="2382591"/>
            <a:ext cx="1693209" cy="1519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93434" y="2648682"/>
            <a:ext cx="105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Deck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6290" y="2648682"/>
            <a:ext cx="217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70C0"/>
                </a:solidFill>
              </a:rPr>
              <a:t>HomeStack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21457" y="4582196"/>
            <a:ext cx="217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Column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4" name="제목 12"/>
          <p:cNvSpPr>
            <a:spLocks noGrp="1"/>
          </p:cNvSpPr>
          <p:nvPr>
            <p:ph type="title"/>
          </p:nvPr>
        </p:nvSpPr>
        <p:spPr>
          <a:xfrm>
            <a:off x="7495504" y="365125"/>
            <a:ext cx="4533364" cy="1325563"/>
          </a:xfrm>
        </p:spPr>
        <p:txBody>
          <a:bodyPr/>
          <a:lstStyle/>
          <a:p>
            <a:r>
              <a:rPr lang="ko-KR" altLang="en-US" b="1" dirty="0" smtClean="0"/>
              <a:t>카드 영역 객체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8236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7" y="522373"/>
            <a:ext cx="6577753" cy="2487620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  <p:sp>
        <p:nvSpPr>
          <p:cNvPr id="4" name="제목 12"/>
          <p:cNvSpPr txBox="1">
            <a:spLocks/>
          </p:cNvSpPr>
          <p:nvPr/>
        </p:nvSpPr>
        <p:spPr>
          <a:xfrm>
            <a:off x="7495504" y="365125"/>
            <a:ext cx="4533364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카드 분배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2719120" y="3400022"/>
            <a:ext cx="7418231" cy="3168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 smtClean="0"/>
              <a:t>Solitaire </a:t>
            </a:r>
            <a:r>
              <a:rPr lang="ko-KR" altLang="en-US" b="1" dirty="0" smtClean="0"/>
              <a:t>객체 </a:t>
            </a:r>
            <a:r>
              <a:rPr lang="ko-KR" altLang="en-US" b="1" dirty="0" err="1" smtClean="0"/>
              <a:t>생성자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285791" y="4146997"/>
            <a:ext cx="2266682" cy="13909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CardStack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객체</a:t>
            </a:r>
            <a:endParaRPr lang="en-US" altLang="ko-KR" b="1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400" dirty="0" smtClean="0"/>
              <a:t>52</a:t>
            </a:r>
            <a:r>
              <a:rPr lang="ko-KR" altLang="en-US" sz="1400" dirty="0" smtClean="0"/>
              <a:t>개의 카드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객체를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랜덤한</a:t>
            </a:r>
            <a:r>
              <a:rPr lang="ko-KR" altLang="en-US" sz="1400" dirty="0" smtClean="0"/>
              <a:t> 순서로 생성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7023883" y="3772621"/>
            <a:ext cx="2730321" cy="50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Deck </a:t>
            </a:r>
            <a:r>
              <a:rPr lang="ko-KR" altLang="en-US" b="1" dirty="0" smtClean="0"/>
              <a:t>객체</a:t>
            </a:r>
            <a:endParaRPr lang="en-US" altLang="ko-KR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023883" y="4674380"/>
            <a:ext cx="2730321" cy="46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HomeStack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객체</a:t>
            </a:r>
            <a:endParaRPr lang="en-US" altLang="ko-KR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017444" y="5540140"/>
            <a:ext cx="2730321" cy="50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Column </a:t>
            </a:r>
            <a:r>
              <a:rPr lang="ko-KR" altLang="en-US" b="1" dirty="0" smtClean="0"/>
              <a:t>객체</a:t>
            </a:r>
            <a:endParaRPr lang="en-US" altLang="ko-KR" b="1" dirty="0" smtClean="0"/>
          </a:p>
        </p:txBody>
      </p: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 flipV="1">
            <a:off x="5552473" y="4024621"/>
            <a:ext cx="1471410" cy="8178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9" idx="1"/>
          </p:cNvCxnSpPr>
          <p:nvPr/>
        </p:nvCxnSpPr>
        <p:spPr>
          <a:xfrm>
            <a:off x="5552473" y="4842456"/>
            <a:ext cx="1464971" cy="9496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4481" y="4175428"/>
            <a:ext cx="123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24</a:t>
            </a:r>
            <a:r>
              <a:rPr lang="ko-KR" altLang="en-US" sz="1200" dirty="0" smtClean="0"/>
              <a:t>개 카드 할당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84481" y="5328137"/>
            <a:ext cx="123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r>
              <a:rPr lang="ko-KR" altLang="en-US" sz="1200" dirty="0" smtClean="0"/>
              <a:t>개 카드 할당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149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26"/>
            <a:ext cx="7715250" cy="65913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857625" y="991673"/>
            <a:ext cx="2131050" cy="113334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설명선 3 4"/>
          <p:cNvSpPr/>
          <p:nvPr/>
        </p:nvSpPr>
        <p:spPr>
          <a:xfrm>
            <a:off x="5447765" y="167425"/>
            <a:ext cx="1829606" cy="468201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71961"/>
              <a:gd name="adj6" fmla="val -43818"/>
              <a:gd name="adj7" fmla="val 177456"/>
              <a:gd name="adj8" fmla="val -545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CardDeque</a:t>
            </a:r>
            <a:r>
              <a:rPr lang="ko-KR" altLang="en-US" sz="1000" dirty="0" smtClean="0"/>
              <a:t>에서 상속받은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Deck, </a:t>
            </a:r>
            <a:r>
              <a:rPr lang="en-US" altLang="ko-KR" sz="1000" dirty="0" err="1" smtClean="0"/>
              <a:t>HomeStack</a:t>
            </a:r>
            <a:r>
              <a:rPr lang="en-US" altLang="ko-KR" sz="1000" dirty="0" smtClean="0"/>
              <a:t>, Column</a:t>
            </a:r>
            <a:endParaRPr lang="ko-KR" altLang="en-US" sz="1000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7495504" y="365125"/>
            <a:ext cx="4533364" cy="1325563"/>
          </a:xfrm>
        </p:spPr>
        <p:txBody>
          <a:bodyPr/>
          <a:lstStyle/>
          <a:p>
            <a:r>
              <a:rPr lang="ko-KR" altLang="en-US" b="1" dirty="0" smtClean="0"/>
              <a:t>카드 이동 시퀀스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95504" y="2304770"/>
            <a:ext cx="45333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각 영역은 같은 카드이동 관련 함수를 가짐</a:t>
            </a:r>
            <a:endParaRPr lang="en-US" altLang="ko-KR" sz="1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왼쪽 그림에서 빨간색으로 표현된 함수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각 함수의 구현은 영역에 따라 다르게 구현</a:t>
            </a:r>
            <a:endParaRPr lang="en-US" altLang="ko-KR" sz="15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962141" y="5563673"/>
            <a:ext cx="2485624" cy="2446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설명선 2 15"/>
          <p:cNvSpPr/>
          <p:nvPr/>
        </p:nvSpPr>
        <p:spPr>
          <a:xfrm>
            <a:off x="7000070" y="4758743"/>
            <a:ext cx="2228045" cy="8049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7107"/>
              <a:gd name="adj6" fmla="val -767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PutCard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MovingCard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리턴값이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True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-&gt; </a:t>
            </a:r>
            <a:r>
              <a:rPr lang="en-US" altLang="ko-KR" sz="1000" dirty="0" err="1" smtClean="0"/>
              <a:t>CardMoved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False -&gt; </a:t>
            </a:r>
            <a:r>
              <a:rPr lang="en-US" altLang="ko-KR" sz="1000" dirty="0" err="1" smtClean="0"/>
              <a:t>CardBack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MovingCard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443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7495504" y="365125"/>
            <a:ext cx="4533364" cy="1325563"/>
          </a:xfrm>
        </p:spPr>
        <p:txBody>
          <a:bodyPr/>
          <a:lstStyle/>
          <a:p>
            <a:r>
              <a:rPr lang="ko-KR" altLang="en-US" b="1" dirty="0" smtClean="0"/>
              <a:t>더블 </a:t>
            </a:r>
            <a:r>
              <a:rPr lang="ko-KR" altLang="en-US" b="1" dirty="0" err="1" smtClean="0"/>
              <a:t>버퍼링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95504" y="2119540"/>
            <a:ext cx="45333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더블 </a:t>
            </a:r>
            <a:r>
              <a:rPr lang="ko-KR" altLang="en-US" sz="1500" dirty="0" err="1" smtClean="0"/>
              <a:t>버퍼링을</a:t>
            </a:r>
            <a:r>
              <a:rPr lang="ko-KR" altLang="en-US" sz="1500" dirty="0" smtClean="0"/>
              <a:t> 이용하여 카드 드래그 구현</a:t>
            </a:r>
            <a:endParaRPr lang="en-US" altLang="ko-KR" sz="15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5" y="1368413"/>
            <a:ext cx="6567978" cy="4657133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 rot="12848410">
            <a:off x="2120530" y="3985543"/>
            <a:ext cx="277868" cy="2463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1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5154" y="1690687"/>
            <a:ext cx="14159037" cy="5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3760400" descr="EMB00000dcc65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9524"/>
            <a:ext cx="6601264" cy="371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4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1535752" descr="EMB00000dcc6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5" y="1345841"/>
            <a:ext cx="6696075" cy="5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24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7736</TotalTime>
  <Words>112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Solitaire 게임</vt:lpstr>
      <vt:lpstr>PowerPoint 프레젠테이션</vt:lpstr>
      <vt:lpstr>PowerPoint 프레젠테이션</vt:lpstr>
      <vt:lpstr>카드 영역 객체</vt:lpstr>
      <vt:lpstr>PowerPoint 프레젠테이션</vt:lpstr>
      <vt:lpstr>카드 이동 시퀀스</vt:lpstr>
      <vt:lpstr>더블 버퍼링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남수진</dc:creator>
  <cp:lastModifiedBy>남수진</cp:lastModifiedBy>
  <cp:revision>81</cp:revision>
  <dcterms:created xsi:type="dcterms:W3CDTF">2016-07-25T12:39:11Z</dcterms:created>
  <dcterms:modified xsi:type="dcterms:W3CDTF">2016-08-15T12:44:56Z</dcterms:modified>
</cp:coreProperties>
</file>