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68" r:id="rId6"/>
    <p:sldId id="259" r:id="rId7"/>
    <p:sldId id="261" r:id="rId8"/>
    <p:sldId id="265" r:id="rId9"/>
    <p:sldId id="264" r:id="rId10"/>
    <p:sldId id="266" r:id="rId11"/>
    <p:sldId id="270" r:id="rId12"/>
    <p:sldId id="269" r:id="rId13"/>
    <p:sldId id="262" r:id="rId14"/>
    <p:sldId id="263" r:id="rId15"/>
  </p:sldIdLst>
  <p:sldSz cx="12192000" cy="6858000"/>
  <p:notesSz cx="9942513" cy="6761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C9C83A-5183-4E3C-B7B2-9F89B8828E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311E1-98DF-48FC-A38B-B0B3F52271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27-01-2024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3786-5955-4462-A7B5-8CADC5B07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A7324-67DB-44B9-979A-0009BD58A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5ED21-C86D-42A6-AE7F-287F4B389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257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8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745" y="0"/>
            <a:ext cx="4309434" cy="338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27-01-2024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44550"/>
            <a:ext cx="4059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485" y="3253736"/>
            <a:ext cx="7953544" cy="266214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22187"/>
            <a:ext cx="4309434" cy="338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745" y="6422187"/>
            <a:ext cx="4309434" cy="3389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11245-2FAB-4AF9-B40F-A6426406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097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7FDBD-D5EF-4018-8D8F-D86B4603987A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557-690F-46FA-9502-0EF6488816AD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B3EF-F895-485E-B196-7996E94ACCA2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F6F9-3419-4FA1-8C9F-5C60F7D5E0B8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97BE1A-3A12-465D-B331-E571C4A599CA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43E6-0088-45A9-BF47-7BBECC5C975F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A042-C2F8-4DDC-9E31-C050888F6BF0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4B94-1F0D-4E7E-BE40-A42114672CC0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4F3F-B8E9-4AFB-8000-37E55723081A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5F84EB-A429-4E44-92DA-0419B6F5C327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7008B-E52A-4465-AE50-49E439D1A6A4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83CADE-22DC-4C60-8367-1820BC4D3D81}" type="datetime3">
              <a:rPr lang="en-US" smtClean="0"/>
              <a:t>29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BCCC-8797-4640-BC0F-F21EAB00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153" y="1471213"/>
            <a:ext cx="8361229" cy="2098226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0F28C-6A6F-4D1A-BD8B-0AECB685F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02/12/2024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9BCD4-9AD0-49B5-B2E6-18C65C53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13" y="1293071"/>
            <a:ext cx="1033446" cy="107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1C980-1145-4D3F-BA2B-F9F5D96A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53" y="1293071"/>
            <a:ext cx="3192455" cy="1079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8ECB5-DB1F-4275-A474-EBF7B499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761" y="1293071"/>
            <a:ext cx="1078086" cy="10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673E-7E7A-45EA-A36A-DDAAD27A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88" y="349899"/>
            <a:ext cx="9601200" cy="14859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5677-BCAA-4739-99CD-D93EF2B0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98" y="1223477"/>
            <a:ext cx="75723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3357-C5CC-4A84-9708-6FD1B0A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616" y="404614"/>
            <a:ext cx="9601200" cy="123630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EF616-F588-464E-B908-E0A5F1C15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494" y="1619328"/>
            <a:ext cx="9065856" cy="4834058"/>
          </a:xfrm>
        </p:spPr>
      </p:pic>
    </p:spTree>
    <p:extLst>
      <p:ext uri="{BB962C8B-B14F-4D97-AF65-F5344CB8AC3E}">
        <p14:creationId xmlns:p14="http://schemas.microsoft.com/office/powerpoint/2010/main" val="217390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4F7-8F7C-4388-9268-5A6EC270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2" y="164715"/>
            <a:ext cx="9601200" cy="14859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7B9FB5-A835-4BFB-AC9F-D98659DF1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8" y="1119673"/>
            <a:ext cx="10235682" cy="5402425"/>
          </a:xfrm>
        </p:spPr>
      </p:pic>
    </p:spTree>
    <p:extLst>
      <p:ext uri="{BB962C8B-B14F-4D97-AF65-F5344CB8AC3E}">
        <p14:creationId xmlns:p14="http://schemas.microsoft.com/office/powerpoint/2010/main" val="252977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899-8011-4F02-8BF1-8E2000AB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C500-4C12-4723-88F2-77A2C97A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55576"/>
            <a:ext cx="9853127" cy="471662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Berkhout, "An integrated 400-W class-D audio amplifier," in IEEE Journal of Solid-State Circuits, vol. 38, no. 7, pp. 1198-1206, July 2003, doi: 10.1109/JSSC.2003.813238.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Honda, Jun, Manuel Rodríguez, and Wenduo Liu. "25W-500W scalable output power class D audio power amplifier reference design using the IRS2092 protected digital audio driver.” Acesso em 9 (2008).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Mei, S.; Hu, Y.; Xu, H.; Wen, H. The Class D Audio Power Amplifier: A Review. Electronics 2022, 11, 3244.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7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4ADC-E55F-4E1D-A870-C402A9DC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8" y="1656467"/>
            <a:ext cx="9612971" cy="2852737"/>
          </a:xfrm>
        </p:spPr>
        <p:txBody>
          <a:bodyPr>
            <a:normAutofit fontScale="90000"/>
          </a:bodyPr>
          <a:lstStyle/>
          <a:p>
            <a:r>
              <a:rPr lang="en-IN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07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1C5-2145-4378-8E38-92CF6AE1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194318"/>
            <a:ext cx="9612971" cy="295978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low noise 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CLASS-D AMPLIFIER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14F96-C3B1-46E7-AE4B-CE32200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943" y="4413316"/>
            <a:ext cx="9612971" cy="114332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B.Neeththi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Aadithiya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437D-17BA-4157-8F80-1B2220EF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B6CC-E7E8-4E96-9520-5F9A3400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JAINISHAANTH N S [927622BEC079]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MADHESWARAN S [927622BEC104]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MUTHUKUMAR S [927622BEC126]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NANDHAKUMAR M [927622BEC128]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1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C73-7309-4129-B0C5-34785144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AF9-8F65-4E87-90D5-B61267EA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88" y="1894114"/>
            <a:ext cx="9601200" cy="3581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PCB for a Class D Audio Amplifier that 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compact thermal considerations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noise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interference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optimize performance and audio quality for diverse applications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96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FB4-D690-46DE-9C34-E7D0D08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F9F6-6F5B-473E-B482-BF8821D5B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97" y="1511559"/>
            <a:ext cx="10189029" cy="487990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D Amplifier is a type of amplifier which provides about 100% efficiency Theoretically.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switching circuit to produce those kinds of efficiency.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most of the Class D Amplifiers generates noise overtime.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focusses on Designing a PCB design which reduces the noise and the Electromagnetic Interference produced in the circuit.</a:t>
            </a:r>
          </a:p>
        </p:txBody>
      </p:sp>
    </p:spTree>
    <p:extLst>
      <p:ext uri="{BB962C8B-B14F-4D97-AF65-F5344CB8AC3E}">
        <p14:creationId xmlns:p14="http://schemas.microsoft.com/office/powerpoint/2010/main" val="9852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278F-6FE0-4727-B0AE-EECD7E58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DB15-F409-4C73-BEC9-C75B91B0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4824"/>
            <a:ext cx="9601200" cy="4122576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Class D Amplifiers are generating noise even though they are good in efficiency.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also important that the design must be done in a way which does not have a Electromagnetic Interference.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Design of the PCB should be in a way that has low Signal to Noise Ratio(SNR).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25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D6E5-606C-411C-B197-DFB599C9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0198-E4DE-4CD2-B510-F4BD9CB9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07502"/>
            <a:ext cx="9853127" cy="475861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for the PCB design of a Class D Audio Amplifier [1] prioritizes efficient power delivery through optimized component placement and trace routing.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incorporates robust thermal management strategies, utilizing thermal vias and strategically positioned heat sinks to mitigate heat buildup during amplifier operation.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 employs dedicated noise mitigation techniques, including filtering components and proper grounding, to ensure a clean and interference-free audio signal.</a:t>
            </a:r>
          </a:p>
        </p:txBody>
      </p:sp>
    </p:spTree>
    <p:extLst>
      <p:ext uri="{BB962C8B-B14F-4D97-AF65-F5344CB8AC3E}">
        <p14:creationId xmlns:p14="http://schemas.microsoft.com/office/powerpoint/2010/main" val="113337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FD56-A9E7-4CCE-BEBD-A492B353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A31D-A6FE-4FCB-8A35-694FB10A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7501"/>
            <a:ext cx="9601200" cy="437605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PCB design of a Class D amplifier aims to optimize performance, minimize size, and reduce interference(NOISE).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strategically selecting components, implementing efficient layout designs, and incorporating noise-reduction techniques, the system seeks to enhance the overall efficiency and reliability of the amplifier.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emphasis will be placed on thermal management strategies to ensure optimal operation and longevity of the amplifier in various audio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701-1D8D-4584-9BA7-BF15EC5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3029-2982-491B-9252-D4FA37B1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 amplifier is divided into three sub-parts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BCB0BB-B5D4-4E70-A7B6-8B59315FA951}"/>
              </a:ext>
            </a:extLst>
          </p:cNvPr>
          <p:cNvGrpSpPr/>
          <p:nvPr/>
        </p:nvGrpSpPr>
        <p:grpSpPr>
          <a:xfrm>
            <a:off x="840507" y="3218927"/>
            <a:ext cx="11231094" cy="1879013"/>
            <a:chOff x="1311562" y="3116695"/>
            <a:chExt cx="11231094" cy="18790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938FC8-B68F-4222-A72F-6D54E2EB250F}"/>
                </a:ext>
              </a:extLst>
            </p:cNvPr>
            <p:cNvSpPr/>
            <p:nvPr/>
          </p:nvSpPr>
          <p:spPr>
            <a:xfrm>
              <a:off x="2355272" y="3121891"/>
              <a:ext cx="2309091" cy="1485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Triangular wave Generator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9DFB6-0071-4CB5-9984-A491A7601986}"/>
                </a:ext>
              </a:extLst>
            </p:cNvPr>
            <p:cNvSpPr/>
            <p:nvPr/>
          </p:nvSpPr>
          <p:spPr>
            <a:xfrm>
              <a:off x="5648035" y="3121891"/>
              <a:ext cx="2540000" cy="1485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Comparator/Switching circuit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3BE453-5DB1-44AF-A0B1-A814BB22F3BE}"/>
                </a:ext>
              </a:extLst>
            </p:cNvPr>
            <p:cNvSpPr/>
            <p:nvPr/>
          </p:nvSpPr>
          <p:spPr>
            <a:xfrm>
              <a:off x="9155544" y="3116695"/>
              <a:ext cx="2309091" cy="1485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Low-Pass Filter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D8A4D4F8-2A0D-4559-8EEC-9FD727C3E5FA}"/>
                </a:ext>
              </a:extLst>
            </p:cNvPr>
            <p:cNvSpPr/>
            <p:nvPr/>
          </p:nvSpPr>
          <p:spPr>
            <a:xfrm rot="10800000">
              <a:off x="1311562" y="3701473"/>
              <a:ext cx="1043710" cy="4341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14DC2A40-36E4-4B5D-A4D1-5FA5D018EDED}"/>
                </a:ext>
              </a:extLst>
            </p:cNvPr>
            <p:cNvSpPr/>
            <p:nvPr/>
          </p:nvSpPr>
          <p:spPr>
            <a:xfrm rot="10800000">
              <a:off x="4650506" y="3647786"/>
              <a:ext cx="1043710" cy="4341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6D5BF7BB-E417-4B53-9C4C-D479A163B2BE}"/>
                </a:ext>
              </a:extLst>
            </p:cNvPr>
            <p:cNvSpPr/>
            <p:nvPr/>
          </p:nvSpPr>
          <p:spPr>
            <a:xfrm rot="10800000">
              <a:off x="8141854" y="3642591"/>
              <a:ext cx="1043710" cy="4341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C77910-0F18-46CA-942D-342609788C39}"/>
                </a:ext>
              </a:extLst>
            </p:cNvPr>
            <p:cNvSpPr txBox="1"/>
            <p:nvPr/>
          </p:nvSpPr>
          <p:spPr>
            <a:xfrm>
              <a:off x="1355438" y="4194949"/>
              <a:ext cx="932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Audio Signal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5B571A-A851-424D-A5BD-4CDC5D00D7B0}"/>
                </a:ext>
              </a:extLst>
            </p:cNvPr>
            <p:cNvSpPr txBox="1"/>
            <p:nvPr/>
          </p:nvSpPr>
          <p:spPr>
            <a:xfrm>
              <a:off x="8089828" y="4072378"/>
              <a:ext cx="11730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Amplified PWM Signal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569F7C-73F5-4FA0-AE49-0E726F4EFEB1}"/>
                </a:ext>
              </a:extLst>
            </p:cNvPr>
            <p:cNvSpPr txBox="1"/>
            <p:nvPr/>
          </p:nvSpPr>
          <p:spPr>
            <a:xfrm>
              <a:off x="4588171" y="4224407"/>
              <a:ext cx="932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PWM Signal</a:t>
              </a: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E2CFECC9-6CCC-41AB-86FB-22F8C7E93096}"/>
                </a:ext>
              </a:extLst>
            </p:cNvPr>
            <p:cNvSpPr/>
            <p:nvPr/>
          </p:nvSpPr>
          <p:spPr>
            <a:xfrm rot="10800000">
              <a:off x="11464635" y="3653922"/>
              <a:ext cx="1043710" cy="4341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7987DF-4911-45F3-AC94-55A2E321DAD7}"/>
                </a:ext>
              </a:extLst>
            </p:cNvPr>
            <p:cNvSpPr txBox="1"/>
            <p:nvPr/>
          </p:nvSpPr>
          <p:spPr>
            <a:xfrm>
              <a:off x="11450447" y="4227454"/>
              <a:ext cx="1092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Amplified Signal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05FCBF-C214-4ACA-AD06-3DC9297F0EAA}"/>
              </a:ext>
            </a:extLst>
          </p:cNvPr>
          <p:cNvSpPr/>
          <p:nvPr/>
        </p:nvSpPr>
        <p:spPr>
          <a:xfrm>
            <a:off x="10691101" y="5097940"/>
            <a:ext cx="1387093" cy="1548697"/>
          </a:xfrm>
          <a:custGeom>
            <a:avLst/>
            <a:gdLst>
              <a:gd name="connsiteX0" fmla="*/ 0 w 1365504"/>
              <a:gd name="connsiteY0" fmla="*/ 670236 h 1308190"/>
              <a:gd name="connsiteX1" fmla="*/ 176784 w 1365504"/>
              <a:gd name="connsiteY1" fmla="*/ 17964 h 1308190"/>
              <a:gd name="connsiteX2" fmla="*/ 530352 w 1365504"/>
              <a:gd name="connsiteY2" fmla="*/ 1304220 h 1308190"/>
              <a:gd name="connsiteX3" fmla="*/ 755904 w 1365504"/>
              <a:gd name="connsiteY3" fmla="*/ 24060 h 1308190"/>
              <a:gd name="connsiteX4" fmla="*/ 1237488 w 1365504"/>
              <a:gd name="connsiteY4" fmla="*/ 1304220 h 1308190"/>
              <a:gd name="connsiteX5" fmla="*/ 1365504 w 1365504"/>
              <a:gd name="connsiteY5" fmla="*/ 426396 h 130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504" h="1308190">
                <a:moveTo>
                  <a:pt x="0" y="670236"/>
                </a:moveTo>
                <a:cubicBezTo>
                  <a:pt x="44196" y="291268"/>
                  <a:pt x="88392" y="-87700"/>
                  <a:pt x="176784" y="17964"/>
                </a:cubicBezTo>
                <a:cubicBezTo>
                  <a:pt x="265176" y="123628"/>
                  <a:pt x="433832" y="1303204"/>
                  <a:pt x="530352" y="1304220"/>
                </a:cubicBezTo>
                <a:cubicBezTo>
                  <a:pt x="626872" y="1305236"/>
                  <a:pt x="638048" y="24060"/>
                  <a:pt x="755904" y="24060"/>
                </a:cubicBezTo>
                <a:cubicBezTo>
                  <a:pt x="873760" y="24060"/>
                  <a:pt x="1135888" y="1237164"/>
                  <a:pt x="1237488" y="1304220"/>
                </a:cubicBezTo>
                <a:cubicBezTo>
                  <a:pt x="1339088" y="1371276"/>
                  <a:pt x="1334008" y="568636"/>
                  <a:pt x="1365504" y="4263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39A8422-C47A-4612-945C-35C9754934D6}"/>
              </a:ext>
            </a:extLst>
          </p:cNvPr>
          <p:cNvCxnSpPr/>
          <p:nvPr/>
        </p:nvCxnSpPr>
        <p:spPr>
          <a:xfrm>
            <a:off x="4115121" y="5434129"/>
            <a:ext cx="914400" cy="9144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472136-7282-46FD-8662-934568E2B20B}"/>
              </a:ext>
            </a:extLst>
          </p:cNvPr>
          <p:cNvCxnSpPr/>
          <p:nvPr/>
        </p:nvCxnSpPr>
        <p:spPr>
          <a:xfrm flipV="1">
            <a:off x="4115121" y="5439902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EF5EBF-C6C5-4F9E-831B-15EFD19F1197}"/>
              </a:ext>
            </a:extLst>
          </p:cNvPr>
          <p:cNvCxnSpPr/>
          <p:nvPr/>
        </p:nvCxnSpPr>
        <p:spPr>
          <a:xfrm flipV="1">
            <a:off x="5029521" y="5434129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C80474-ACB6-4071-9809-B176646FEAD1}"/>
              </a:ext>
            </a:extLst>
          </p:cNvPr>
          <p:cNvCxnSpPr>
            <a:cxnSpLocks/>
          </p:cNvCxnSpPr>
          <p:nvPr/>
        </p:nvCxnSpPr>
        <p:spPr>
          <a:xfrm>
            <a:off x="5017976" y="5434129"/>
            <a:ext cx="194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856C9F-5A23-4C17-8E3B-B5668A3D80AA}"/>
              </a:ext>
            </a:extLst>
          </p:cNvPr>
          <p:cNvCxnSpPr/>
          <p:nvPr/>
        </p:nvCxnSpPr>
        <p:spPr>
          <a:xfrm>
            <a:off x="5212635" y="5434129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C99CF6-5B07-438A-ADDF-3CA92DAA2AFB}"/>
              </a:ext>
            </a:extLst>
          </p:cNvPr>
          <p:cNvGrpSpPr/>
          <p:nvPr/>
        </p:nvGrpSpPr>
        <p:grpSpPr>
          <a:xfrm>
            <a:off x="7563588" y="5088162"/>
            <a:ext cx="1607609" cy="1558475"/>
            <a:chOff x="4320306" y="5061527"/>
            <a:chExt cx="1097514" cy="920173"/>
          </a:xfrm>
        </p:grpSpPr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8F4FA6E3-5137-4DEF-AF02-3F09B52D0CE2}"/>
                </a:ext>
              </a:extLst>
            </p:cNvPr>
            <p:cNvCxnSpPr/>
            <p:nvPr/>
          </p:nvCxnSpPr>
          <p:spPr>
            <a:xfrm>
              <a:off x="4320306" y="5061527"/>
              <a:ext cx="914400" cy="914400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0ADDA9-095F-4E05-A525-EAD753EE47DA}"/>
                </a:ext>
              </a:extLst>
            </p:cNvPr>
            <p:cNvCxnSpPr/>
            <p:nvPr/>
          </p:nvCxnSpPr>
          <p:spPr>
            <a:xfrm flipV="1">
              <a:off x="4320306" y="5067300"/>
              <a:ext cx="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2D2C4C-D865-4FCE-B1D4-C41BE9B90B37}"/>
                </a:ext>
              </a:extLst>
            </p:cNvPr>
            <p:cNvCxnSpPr/>
            <p:nvPr/>
          </p:nvCxnSpPr>
          <p:spPr>
            <a:xfrm flipV="1">
              <a:off x="5234706" y="5061527"/>
              <a:ext cx="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594A814-C896-4E07-86F1-9BEE23BCCDFD}"/>
                </a:ext>
              </a:extLst>
            </p:cNvPr>
            <p:cNvCxnSpPr>
              <a:cxnSpLocks/>
            </p:cNvCxnSpPr>
            <p:nvPr/>
          </p:nvCxnSpPr>
          <p:spPr>
            <a:xfrm>
              <a:off x="5223161" y="5061527"/>
              <a:ext cx="1946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0C81CD-BA01-423C-8DF2-C68CB55E014C}"/>
                </a:ext>
              </a:extLst>
            </p:cNvPr>
            <p:cNvCxnSpPr/>
            <p:nvPr/>
          </p:nvCxnSpPr>
          <p:spPr>
            <a:xfrm>
              <a:off x="5417820" y="5061527"/>
              <a:ext cx="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D39B7BA-F337-46D7-B4C7-A4B2DFB3558D}"/>
              </a:ext>
            </a:extLst>
          </p:cNvPr>
          <p:cNvSpPr/>
          <p:nvPr/>
        </p:nvSpPr>
        <p:spPr>
          <a:xfrm>
            <a:off x="1045420" y="5422247"/>
            <a:ext cx="983027" cy="900082"/>
          </a:xfrm>
          <a:custGeom>
            <a:avLst/>
            <a:gdLst>
              <a:gd name="connsiteX0" fmla="*/ 0 w 1365504"/>
              <a:gd name="connsiteY0" fmla="*/ 670236 h 1308190"/>
              <a:gd name="connsiteX1" fmla="*/ 176784 w 1365504"/>
              <a:gd name="connsiteY1" fmla="*/ 17964 h 1308190"/>
              <a:gd name="connsiteX2" fmla="*/ 530352 w 1365504"/>
              <a:gd name="connsiteY2" fmla="*/ 1304220 h 1308190"/>
              <a:gd name="connsiteX3" fmla="*/ 755904 w 1365504"/>
              <a:gd name="connsiteY3" fmla="*/ 24060 h 1308190"/>
              <a:gd name="connsiteX4" fmla="*/ 1237488 w 1365504"/>
              <a:gd name="connsiteY4" fmla="*/ 1304220 h 1308190"/>
              <a:gd name="connsiteX5" fmla="*/ 1365504 w 1365504"/>
              <a:gd name="connsiteY5" fmla="*/ 426396 h 130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5504" h="1308190">
                <a:moveTo>
                  <a:pt x="0" y="670236"/>
                </a:moveTo>
                <a:cubicBezTo>
                  <a:pt x="44196" y="291268"/>
                  <a:pt x="88392" y="-87700"/>
                  <a:pt x="176784" y="17964"/>
                </a:cubicBezTo>
                <a:cubicBezTo>
                  <a:pt x="265176" y="123628"/>
                  <a:pt x="433832" y="1303204"/>
                  <a:pt x="530352" y="1304220"/>
                </a:cubicBezTo>
                <a:cubicBezTo>
                  <a:pt x="626872" y="1305236"/>
                  <a:pt x="638048" y="24060"/>
                  <a:pt x="755904" y="24060"/>
                </a:cubicBezTo>
                <a:cubicBezTo>
                  <a:pt x="873760" y="24060"/>
                  <a:pt x="1135888" y="1237164"/>
                  <a:pt x="1237488" y="1304220"/>
                </a:cubicBezTo>
                <a:cubicBezTo>
                  <a:pt x="1339088" y="1371276"/>
                  <a:pt x="1334008" y="568636"/>
                  <a:pt x="1365504" y="426396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004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{D005B8D8-C9C5-415D-A31B-ECC948375230}tf10001105</Template>
  <TotalTime>340</TotalTime>
  <Words>516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Crop</vt:lpstr>
      <vt:lpstr>Minor project iII</vt:lpstr>
      <vt:lpstr>Title: low noise   CLASS-D AMPLIFIER using pcb design</vt:lpstr>
      <vt:lpstr>TEAM MEMBERS</vt:lpstr>
      <vt:lpstr>OBJECTIVE</vt:lpstr>
      <vt:lpstr>INTRODUCTION</vt:lpstr>
      <vt:lpstr>PROBLEM STATEMENT</vt:lpstr>
      <vt:lpstr>EXISTING SYSTEM</vt:lpstr>
      <vt:lpstr>PROPOSED SYSTEM</vt:lpstr>
      <vt:lpstr>METHODOLOGY</vt:lpstr>
      <vt:lpstr>SCHEMATIC DIAGRAM</vt:lpstr>
      <vt:lpstr>LAYOUT DESIGN</vt:lpstr>
      <vt:lpstr>2D VIEW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iv</dc:title>
  <dc:creator>harshavardhan shanmugam</dc:creator>
  <cp:lastModifiedBy>Mohammed Rishwan</cp:lastModifiedBy>
  <cp:revision>12</cp:revision>
  <cp:lastPrinted>2024-02-02T00:35:09Z</cp:lastPrinted>
  <dcterms:created xsi:type="dcterms:W3CDTF">2024-01-26T14:23:40Z</dcterms:created>
  <dcterms:modified xsi:type="dcterms:W3CDTF">2024-11-29T08:43:29Z</dcterms:modified>
</cp:coreProperties>
</file>