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Nagavamshi" initials="SN" lastIdx="1" clrIdx="0">
    <p:extLst>
      <p:ext uri="{19B8F6BF-5375-455C-9EA6-DF929625EA0E}">
        <p15:presenceInfo xmlns:p15="http://schemas.microsoft.com/office/powerpoint/2012/main" userId="4d53415791b4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5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86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1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74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3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8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0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0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ocs.aws.amazon.com/s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big-data/" TargetMode="External"/><Relationship Id="rId5" Type="http://schemas.openxmlformats.org/officeDocument/2006/relationships/hyperlink" Target="https://aws.amazon.com/console/" TargetMode="External"/><Relationship Id="rId4" Type="http://schemas.openxmlformats.org/officeDocument/2006/relationships/hyperlink" Target="https://docs.aws.amazon.com/quicksigh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Serverless Expense Tracker with AWS </a:t>
            </a:r>
            <a:r>
              <a:rPr lang="en-US" sz="4000" dirty="0" err="1"/>
              <a:t>Quicksight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SRIKANTH (2210030384)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726" y="624110"/>
            <a:ext cx="7842547" cy="9160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0CA40D5-6B40-40FB-DC2A-12B10D436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922" y="1674964"/>
            <a:ext cx="968419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</a:rPr>
              <a:t>Major Functionalities &amp; User View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latin typeface="Times New Roman" panose="02020603050405020304" pitchFamily="18" charset="0"/>
              </a:rPr>
              <a:t>Expense Data Ingestion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User uploads expenses.csv and </a:t>
            </a:r>
            <a:r>
              <a:rPr lang="en-US" altLang="en-US" dirty="0" err="1">
                <a:latin typeface="Times New Roman" panose="02020603050405020304" pitchFamily="18" charset="0"/>
              </a:rPr>
              <a:t>manifest.json</a:t>
            </a:r>
            <a:r>
              <a:rPr lang="en-US" altLang="en-US" dirty="0">
                <a:latin typeface="Times New Roman" panose="02020603050405020304" pitchFamily="18" charset="0"/>
              </a:rPr>
              <a:t> to Amazon S3.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latin typeface="Times New Roman" panose="02020603050405020304" pitchFamily="18" charset="0"/>
              </a:rPr>
              <a:t>IAM-based Secure Access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IAM roles ensure </a:t>
            </a:r>
            <a:r>
              <a:rPr lang="en-US" altLang="en-US" dirty="0" err="1">
                <a:latin typeface="Times New Roman" panose="02020603050405020304" pitchFamily="18" charset="0"/>
              </a:rPr>
              <a:t>QuickSight</a:t>
            </a:r>
            <a:r>
              <a:rPr lang="en-US" altLang="en-US" dirty="0">
                <a:latin typeface="Times New Roman" panose="02020603050405020304" pitchFamily="18" charset="0"/>
              </a:rPr>
              <a:t> can access only necessary S3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latin typeface="Times New Roman" panose="02020603050405020304" pitchFamily="18" charset="0"/>
              </a:rPr>
              <a:t>Data Visualization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 err="1">
                <a:latin typeface="Times New Roman" panose="02020603050405020304" pitchFamily="18" charset="0"/>
              </a:rPr>
              <a:t>QuickSight</a:t>
            </a:r>
            <a:r>
              <a:rPr lang="en-US" altLang="en-US" dirty="0">
                <a:latin typeface="Times New Roman" panose="02020603050405020304" pitchFamily="18" charset="0"/>
              </a:rPr>
              <a:t> reads data and creates interactive dashboards with filters, charts, and tables.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</a:rPr>
              <a:t>AWS Services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latin typeface="Times New Roman" panose="02020603050405020304" pitchFamily="18" charset="0"/>
              </a:rPr>
              <a:t>Amazon S3 → </a:t>
            </a:r>
            <a:r>
              <a:rPr lang="en-US" dirty="0">
                <a:latin typeface="Times New Roman" panose="02020603050405020304" pitchFamily="18" charset="0"/>
              </a:rPr>
              <a:t>Stores raw and structured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latin typeface="Times New Roman" panose="02020603050405020304" pitchFamily="18" charset="0"/>
              </a:rPr>
              <a:t>AWS IAM → </a:t>
            </a:r>
            <a:r>
              <a:rPr lang="en-US" dirty="0">
                <a:latin typeface="Times New Roman" panose="02020603050405020304" pitchFamily="18" charset="0"/>
              </a:rPr>
              <a:t>Manages secure, limited access.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latin typeface="Times New Roman" panose="02020603050405020304" pitchFamily="18" charset="0"/>
              </a:rPr>
              <a:t>AWS </a:t>
            </a:r>
            <a:r>
              <a:rPr lang="en-US" b="1" dirty="0" err="1">
                <a:latin typeface="Times New Roman" panose="02020603050405020304" pitchFamily="18" charset="0"/>
              </a:rPr>
              <a:t>QuickSight</a:t>
            </a:r>
            <a:r>
              <a:rPr lang="en-US" b="1" dirty="0">
                <a:latin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</a:rPr>
              <a:t>Provides real-time analytics and visuals.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784" y="302261"/>
            <a:ext cx="5410432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553A7-E541-E1DA-07DA-FA49B9971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618" y="1617369"/>
            <a:ext cx="803193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167" y="1346358"/>
            <a:ext cx="9775595" cy="4165284"/>
          </a:xfrm>
        </p:spPr>
        <p:txBody>
          <a:bodyPr>
            <a:normAutofit/>
          </a:bodyPr>
          <a:lstStyle/>
          <a:p>
            <a:r>
              <a:rPr lang="en-IN" b="1" dirty="0"/>
              <a:t>Challenge:</a:t>
            </a:r>
            <a:br>
              <a:rPr lang="en-IN" dirty="0"/>
            </a:br>
            <a:r>
              <a:rPr lang="en-IN" dirty="0"/>
              <a:t>Configuring </a:t>
            </a:r>
            <a:r>
              <a:rPr lang="en-IN" dirty="0" err="1"/>
              <a:t>QuickSight</a:t>
            </a:r>
            <a:r>
              <a:rPr lang="en-IN" dirty="0"/>
              <a:t> to read from S3 using a manifest file.</a:t>
            </a:r>
            <a:br>
              <a:rPr lang="en-IN" dirty="0"/>
            </a:br>
            <a:r>
              <a:rPr lang="en-IN" b="1" dirty="0"/>
              <a:t>Solution:</a:t>
            </a:r>
            <a:br>
              <a:rPr lang="en-IN" dirty="0"/>
            </a:br>
            <a:r>
              <a:rPr lang="en-IN" dirty="0"/>
              <a:t>Referred to AWS docs and formatted the manifest JSON correctly.</a:t>
            </a:r>
          </a:p>
          <a:p>
            <a:r>
              <a:rPr lang="en-IN" b="1" dirty="0"/>
              <a:t>Challenge:</a:t>
            </a:r>
            <a:br>
              <a:rPr lang="en-IN" dirty="0"/>
            </a:br>
            <a:r>
              <a:rPr lang="en-IN" dirty="0"/>
              <a:t>IAM permissions not allowing data access initially.</a:t>
            </a:r>
            <a:br>
              <a:rPr lang="en-IN" dirty="0"/>
            </a:br>
            <a:r>
              <a:rPr lang="en-IN" b="1" dirty="0"/>
              <a:t>Solution:</a:t>
            </a:r>
            <a:br>
              <a:rPr lang="en-IN" dirty="0"/>
            </a:br>
            <a:r>
              <a:rPr lang="en-IN" dirty="0"/>
              <a:t>Used policy simulator to debug and applied least-privilege access.</a:t>
            </a:r>
          </a:p>
          <a:p>
            <a:r>
              <a:rPr lang="en-IN" b="1" dirty="0"/>
              <a:t>Challenge:</a:t>
            </a:r>
            <a:br>
              <a:rPr lang="en-IN" dirty="0"/>
            </a:br>
            <a:r>
              <a:rPr lang="en-IN" dirty="0" err="1"/>
              <a:t>QuickSight</a:t>
            </a:r>
            <a:r>
              <a:rPr lang="en-IN" dirty="0"/>
              <a:t> not updating after CSV changes.</a:t>
            </a:r>
            <a:br>
              <a:rPr lang="en-IN" dirty="0"/>
            </a:br>
            <a:r>
              <a:rPr lang="en-IN" b="1" dirty="0"/>
              <a:t>Solution:</a:t>
            </a:r>
            <a:br>
              <a:rPr lang="en-IN" dirty="0"/>
            </a:br>
            <a:r>
              <a:rPr lang="en-IN" dirty="0"/>
              <a:t>Refreshed dataset manually and confirmed auto-refresh settings.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34" y="584281"/>
            <a:ext cx="5938333" cy="77105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60" y="1502790"/>
            <a:ext cx="10038369" cy="5052949"/>
          </a:xfrm>
        </p:spPr>
        <p:txBody>
          <a:bodyPr>
            <a:normAutofit/>
          </a:bodyPr>
          <a:lstStyle/>
          <a:p>
            <a:r>
              <a:rPr lang="en-US" b="1" dirty="0"/>
              <a:t>Technical skills gained: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Amazon S3:</a:t>
            </a:r>
            <a:br>
              <a:rPr lang="en-US" dirty="0"/>
            </a:br>
            <a:r>
              <a:rPr lang="en-US" sz="1900" dirty="0"/>
              <a:t>Learned secure data storage, access control, and object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IAM:</a:t>
            </a:r>
            <a:br>
              <a:rPr lang="en-US" dirty="0"/>
            </a:br>
            <a:r>
              <a:rPr lang="en-US" sz="1900" dirty="0"/>
              <a:t>Gained hands-on experience creating roles and crafting least-privilege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</a:t>
            </a:r>
            <a:r>
              <a:rPr lang="en-US" b="1" dirty="0" err="1"/>
              <a:t>QuickSight</a:t>
            </a:r>
            <a:r>
              <a:rPr lang="en-US" b="1" dirty="0"/>
              <a:t>:</a:t>
            </a:r>
            <a:br>
              <a:rPr lang="en-US" dirty="0"/>
            </a:br>
            <a:r>
              <a:rPr lang="en-US" sz="1900" dirty="0"/>
              <a:t>Built datasets, created dashboards, and understood manifest-based ingestion.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Serverless Architecture:</a:t>
            </a:r>
            <a:br>
              <a:rPr lang="en-US" dirty="0"/>
            </a:br>
            <a:r>
              <a:rPr lang="en-US" sz="1900" dirty="0"/>
              <a:t>Understood how to integrate AWS services without managing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Management Console:</a:t>
            </a:r>
            <a:br>
              <a:rPr lang="en-US" dirty="0"/>
            </a:br>
            <a:r>
              <a:rPr lang="en-US" sz="1900" dirty="0"/>
              <a:t>Improved efficiency in navigating and configuring cloud services.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24110"/>
            <a:ext cx="3503075" cy="69564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8"/>
            <a:ext cx="9852974" cy="5237683"/>
          </a:xfrm>
        </p:spPr>
        <p:txBody>
          <a:bodyPr/>
          <a:lstStyle/>
          <a:p>
            <a:r>
              <a:rPr lang="en-IN" b="1" dirty="0"/>
              <a:t>Possible Extensions: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Integrate AWS Lambda for automated CSV validation or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Add email alerts using SNS for unusual spending patterns.</a:t>
            </a:r>
          </a:p>
          <a:p>
            <a:r>
              <a:rPr lang="en-IN" b="1" dirty="0"/>
              <a:t>Real-Time Deployment Ideas: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Using Amazon Kinesis for streaming real-time expense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Implement Athena for ad-hoc querying on large datasets.</a:t>
            </a:r>
          </a:p>
          <a:p>
            <a:r>
              <a:rPr lang="en-IN" b="1" dirty="0"/>
              <a:t>Cost Optimization &amp; Scaling: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Enable S3 lifecycle rules to transition old data to Glacier.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Choose SPICE capacity wisely in </a:t>
            </a:r>
            <a:r>
              <a:rPr lang="en-IN" sz="1900" dirty="0" err="1"/>
              <a:t>QuickSight</a:t>
            </a:r>
            <a:r>
              <a:rPr lang="en-IN" sz="1900" dirty="0"/>
              <a:t> for optimal cost-performance.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9" y="1351175"/>
            <a:ext cx="11209238" cy="53701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Amazon S3 documentation. 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https://docs.aws.amazon.com/s3/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IAM documentation. </a:t>
            </a:r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https://docs.aws.amazon.com/iam/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QuickSight</a:t>
            </a:r>
            <a:r>
              <a:rPr lang="en-US" sz="1900" dirty="0"/>
              <a:t> User Guide. </a:t>
            </a:r>
            <a:r>
              <a:rPr lang="en-US"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https://docs.aws.amazon.com/quicksight/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AWS Management Console. </a:t>
            </a:r>
            <a:r>
              <a:rPr lang="en-US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https://aws.amazon.com/console/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Serverless Expense Tracker. https://namrata-bhaumik.medium.com/my-aws-adventure-building-a-serverless-expense-tracker-392091e60207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Using manifest files for data ingestion in </a:t>
            </a:r>
            <a:r>
              <a:rPr lang="en-US" sz="1900" dirty="0" err="1"/>
              <a:t>QuickSight</a:t>
            </a:r>
            <a:r>
              <a:rPr lang="en-US" sz="1900" dirty="0"/>
              <a:t>.        </a:t>
            </a:r>
            <a:r>
              <a:rPr lang="en-US"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https://aws.amazon.com/blogs/big-data/</a:t>
            </a:r>
            <a:r>
              <a:rPr lang="en-US" sz="1900" dirty="0"/>
              <a:t>  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Dataset. http://kaggle.com/datasets/tharunprabu/my-expenses-data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QuickSight</a:t>
            </a:r>
            <a:r>
              <a:rPr lang="en-US" sz="1900" dirty="0"/>
              <a:t> visualizations documentation https://docs.aws.amazon.com/quicksight/latest/user/working-with-visual-types.html</a:t>
            </a:r>
            <a:endParaRPr lang="en-IN" sz="1900" dirty="0"/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815026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3413649"/>
          </a:xfrm>
        </p:spPr>
        <p:txBody>
          <a:bodyPr>
            <a:normAutofit/>
          </a:bodyPr>
          <a:lstStyle/>
          <a:p>
            <a:r>
              <a:rPr lang="en-US" b="1" dirty="0"/>
              <a:t>Brief Description of the Problem or Opportunity</a:t>
            </a:r>
            <a:br>
              <a:rPr lang="en-US" dirty="0"/>
            </a:br>
            <a:r>
              <a:rPr lang="en-US" dirty="0"/>
              <a:t>Manual expense tracking is time-consuming and lacks real-time insights. There's a need for an automated, scalable solution to manage and analyze expenses efficiently using cloud services.</a:t>
            </a:r>
          </a:p>
          <a:p>
            <a:r>
              <a:rPr lang="en-US" b="1" dirty="0"/>
              <a:t>Objective of the Project</a:t>
            </a:r>
            <a:br>
              <a:rPr lang="en-US" dirty="0"/>
            </a:br>
            <a:r>
              <a:rPr lang="en-US" dirty="0"/>
              <a:t>To build a serverless, cost-effective expense tracking system using Amazon S3 and AWS </a:t>
            </a:r>
            <a:r>
              <a:rPr lang="en-US" dirty="0" err="1"/>
              <a:t>QuickSight</a:t>
            </a:r>
            <a:r>
              <a:rPr lang="en-US" dirty="0"/>
              <a:t> that enables secure storage and dynamic visual dashboards.</a:t>
            </a:r>
          </a:p>
          <a:p>
            <a:r>
              <a:rPr lang="en-US" b="1" dirty="0"/>
              <a:t>Real-world Relevance</a:t>
            </a:r>
            <a:br>
              <a:rPr lang="en-US" dirty="0"/>
            </a:br>
            <a:r>
              <a:rPr lang="en-US" dirty="0"/>
              <a:t>Ideal for individuals and businesses seeking automated, infrastructure-free solutions for financial monitoring and decision-making.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B349B7-6C91-8D61-9831-8694B8FCE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45811"/>
            <a:ext cx="10515599" cy="456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/>
              <a:t>Amazon S3</a:t>
            </a:r>
            <a:br>
              <a:rPr lang="en-US" altLang="en-US" sz="2600" dirty="0"/>
            </a:br>
            <a:r>
              <a:rPr lang="en-US" altLang="en-US" sz="2600" dirty="0"/>
              <a:t>Used to store raw expense data (expenses.csv) and the </a:t>
            </a:r>
            <a:r>
              <a:rPr lang="en-US" altLang="en-US" sz="2600" dirty="0" err="1"/>
              <a:t>manifest.json</a:t>
            </a:r>
            <a:r>
              <a:rPr lang="en-US" altLang="en-US" sz="2600" dirty="0"/>
              <a:t> file for </a:t>
            </a:r>
            <a:r>
              <a:rPr lang="en-US" altLang="en-US" sz="2600" dirty="0" err="1"/>
              <a:t>QuickSight</a:t>
            </a:r>
            <a:r>
              <a:rPr lang="en-US" altLang="en-US" sz="2600" dirty="0"/>
              <a:t> integration.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endParaRPr lang="en-US" altLang="en-US" sz="2600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/>
              <a:t>AWS IAM</a:t>
            </a:r>
            <a:br>
              <a:rPr lang="en-US" altLang="en-US" sz="2600" dirty="0"/>
            </a:br>
            <a:r>
              <a:rPr lang="en-US" altLang="en-US" sz="2600" dirty="0"/>
              <a:t>Managed permissions securely by allowing </a:t>
            </a:r>
            <a:r>
              <a:rPr lang="en-US" altLang="en-US" sz="2600" dirty="0" err="1"/>
              <a:t>QuickSight</a:t>
            </a:r>
            <a:r>
              <a:rPr lang="en-US" altLang="en-US" sz="2600" dirty="0"/>
              <a:t> access to the S3 bucket using least-privilege policies.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endParaRPr lang="en-US" altLang="en-US" sz="2600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/>
              <a:t>AWS </a:t>
            </a:r>
            <a:r>
              <a:rPr lang="en-US" altLang="en-US" sz="2600" b="1" dirty="0" err="1"/>
              <a:t>QuickSight</a:t>
            </a:r>
            <a:br>
              <a:rPr lang="en-US" altLang="en-US" sz="2600" dirty="0"/>
            </a:br>
            <a:r>
              <a:rPr lang="en-US" altLang="en-US" sz="2600" dirty="0"/>
              <a:t>Analyzed and visualized expense data using interactive dashboards and built-in analytics tools.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0F94BC-3F80-8CAD-6E95-D2E3D82C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81" y="641240"/>
            <a:ext cx="618094" cy="73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B77EC3A-4240-0449-B736-74B85B5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44371" y="2375263"/>
            <a:ext cx="1709472" cy="128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439DF03-4BB3-5C4D-8858-FC78C7C7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38" y="4388896"/>
            <a:ext cx="667540" cy="6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98" y="67338"/>
            <a:ext cx="3623804" cy="76163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29763-200C-CEA0-8069-75D79850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6474"/>
            <a:ext cx="5730241" cy="132217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9F299DC-D5AF-0718-E02A-7933AD0C3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33" y="1242770"/>
            <a:ext cx="7114469" cy="47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2600" b="1" dirty="0"/>
              <a:t>User → Amazon S3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600" dirty="0"/>
              <a:t>Uploads expenses.csv and </a:t>
            </a:r>
            <a:r>
              <a:rPr lang="en-US" altLang="en-US" sz="2600" dirty="0" err="1"/>
              <a:t>manifest.json</a:t>
            </a:r>
            <a:r>
              <a:rPr lang="en-US" altLang="en-US" sz="2600" dirty="0"/>
              <a:t>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/>
              <a:t>Amazon S3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600" dirty="0"/>
              <a:t>Stores data securely and provides access via manifest file.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2600" b="1" dirty="0"/>
              <a:t>AWS IAM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600" dirty="0"/>
              <a:t>Grants </a:t>
            </a:r>
            <a:r>
              <a:rPr lang="en-US" altLang="en-US" sz="2600" dirty="0" err="1"/>
              <a:t>QuickSight</a:t>
            </a:r>
            <a:r>
              <a:rPr lang="en-US" altLang="en-US" sz="2600" dirty="0"/>
              <a:t> read-only access to S3.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/>
              <a:t>AWS </a:t>
            </a:r>
            <a:r>
              <a:rPr lang="en-US" altLang="en-US" sz="2600" b="1" dirty="0" err="1"/>
              <a:t>QuickSight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600" dirty="0"/>
              <a:t>Fetches data and creates visual dashboards.</a:t>
            </a:r>
          </a:p>
        </p:txBody>
      </p:sp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618" y="277497"/>
            <a:ext cx="6145722" cy="77263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170" y="1269787"/>
            <a:ext cx="8915400" cy="996267"/>
          </a:xfrm>
        </p:spPr>
        <p:txBody>
          <a:bodyPr/>
          <a:lstStyle/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Create S3 Bucket: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/>
              <a:t>Go to AWS S3 → Create bucket → Enable encryption &amp; disable public 	access and Upload the required objects – Dataset and </a:t>
            </a:r>
            <a:r>
              <a:rPr lang="en-US" dirty="0" err="1"/>
              <a:t>manifest.json</a:t>
            </a:r>
            <a:r>
              <a:rPr lang="en-US" dirty="0"/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DB1C-909D-90D5-7482-1CEDFDA6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50" y="2232221"/>
            <a:ext cx="8310075" cy="33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DA4C-3757-6F94-B336-EE3F3336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51E-E438-ECCA-7A87-F0E43309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170" y="895547"/>
            <a:ext cx="8915400" cy="1370508"/>
          </a:xfrm>
        </p:spPr>
        <p:txBody>
          <a:bodyPr>
            <a:normAutofit lnSpcReduction="10000"/>
          </a:bodyPr>
          <a:lstStyle/>
          <a:p>
            <a:pPr marL="228600"/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Grant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Access to S3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AWS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→ Go to "Manage </a:t>
            </a:r>
            <a:r>
              <a:rPr lang="en-IN" sz="1900" dirty="0" err="1"/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→ Choose "Security &amp; 	permissions".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 the S3 bucket path to the list of allowed buckets.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This allows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access and read your uploaded CSV file. </a:t>
            </a:r>
          </a:p>
          <a:p>
            <a:pPr marL="22860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C191E-B8BC-D6CA-3DE2-95AB726705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5C6BA-175A-7D52-F1BC-31814C05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445" y="2232221"/>
            <a:ext cx="7909089" cy="33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F3F8B-2533-9DB6-D0E2-FC039336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8C8B-64F7-8073-49D2-4F6D0F29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170" y="895547"/>
            <a:ext cx="8915400" cy="1370508"/>
          </a:xfrm>
        </p:spPr>
        <p:txBody>
          <a:bodyPr>
            <a:normAutofit/>
          </a:bodyPr>
          <a:lstStyle/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Connect Dataset in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→ Go to "Datasets" → Click “New dataset” → Choose "S3" as source.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Paste the manifest file URI →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reads the CSV file schema using the manifest.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Click “Edit/Preview data” to validate and prepare your dataset. </a:t>
            </a:r>
          </a:p>
          <a:p>
            <a:pPr marL="22860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D90EEE0-BDFB-4644-C88C-0B81BF0942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1DF98-970F-258D-547E-393F0FAF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868" y="2232221"/>
            <a:ext cx="6922239" cy="33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A4FDC-BDB6-BFB7-C97A-1BD95FC3B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7A8C-EAAE-07A3-8A5E-9C215B14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170" y="669303"/>
            <a:ext cx="8915400" cy="1596752"/>
          </a:xfrm>
        </p:spPr>
        <p:txBody>
          <a:bodyPr>
            <a:normAutofit/>
          </a:bodyPr>
          <a:lstStyle/>
          <a:p>
            <a:pPr marL="228600"/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Create Visual Dashboard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“New Analysis” → Select your prepared dataset.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 visual elements like bar charts, tables, and KPIs to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expenses by category, 	date, or amount.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 filters and calculated fields for deeper insights. </a:t>
            </a:r>
          </a:p>
          <a:p>
            <a:pPr marL="22860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A530917-3F4C-3DEE-D3D0-556256FB2A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BAB24-5D2F-F66E-2A27-96220CA2A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868" y="2274403"/>
            <a:ext cx="6922239" cy="32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7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AF15-F422-9D4B-D672-B461D82F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19B2-B89E-2EDD-1828-8DD27205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886120"/>
            <a:ext cx="8915400" cy="1253765"/>
          </a:xfrm>
        </p:spPr>
        <p:txBody>
          <a:bodyPr>
            <a:normAutofit/>
          </a:bodyPr>
          <a:lstStyle/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Final Outcome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now have a fully serverless, secure, and scalable expense tracking solution.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provides dynamic, real-time dashboards directly from data stored in S3. 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18F1DA0-EEB1-5FF9-7177-6B3DF8791F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00792-E831-A0B2-5B76-D0EA22E0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4880" y="2154512"/>
            <a:ext cx="6922239" cy="32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6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86</TotalTime>
  <Words>931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Comic Sans MS</vt:lpstr>
      <vt:lpstr>Times New Roman</vt:lpstr>
      <vt:lpstr>Wingdings</vt:lpstr>
      <vt:lpstr>Wingdings 3</vt:lpstr>
      <vt:lpstr>Wisp</vt:lpstr>
      <vt:lpstr>Serverless Expense Tracker with AWS Quicksight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Srikanth Nagavamshi</cp:lastModifiedBy>
  <cp:revision>2</cp:revision>
  <dcterms:created xsi:type="dcterms:W3CDTF">2025-04-17T10:09:20Z</dcterms:created>
  <dcterms:modified xsi:type="dcterms:W3CDTF">2025-04-17T14:33:40Z</dcterms:modified>
</cp:coreProperties>
</file>