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6E8A9-3DE0-49DA-9703-6C55DE16494B}" v="9" dt="2023-01-18T04:43:18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namseok15@gmail.com" userId="72032f54ec0e3d7c" providerId="LiveId" clId="{2356E8A9-3DE0-49DA-9703-6C55DE16494B}"/>
    <pc:docChg chg="undo custSel modSld">
      <pc:chgData name="kimnamseok15@gmail.com" userId="72032f54ec0e3d7c" providerId="LiveId" clId="{2356E8A9-3DE0-49DA-9703-6C55DE16494B}" dt="2023-01-18T04:43:38.615" v="189" actId="20577"/>
      <pc:docMkLst>
        <pc:docMk/>
      </pc:docMkLst>
      <pc:sldChg chg="addSp delSp modSp mod">
        <pc:chgData name="kimnamseok15@gmail.com" userId="72032f54ec0e3d7c" providerId="LiveId" clId="{2356E8A9-3DE0-49DA-9703-6C55DE16494B}" dt="2023-01-18T04:43:38.615" v="189" actId="20577"/>
        <pc:sldMkLst>
          <pc:docMk/>
          <pc:sldMk cId="780260295" sldId="256"/>
        </pc:sldMkLst>
        <pc:spChg chg="mod">
          <ac:chgData name="kimnamseok15@gmail.com" userId="72032f54ec0e3d7c" providerId="LiveId" clId="{2356E8A9-3DE0-49DA-9703-6C55DE16494B}" dt="2023-01-18T04:26:25.967" v="37" actId="1076"/>
          <ac:spMkLst>
            <pc:docMk/>
            <pc:sldMk cId="780260295" sldId="256"/>
            <ac:spMk id="4" creationId="{00000000-0000-0000-0000-000000000000}"/>
          </ac:spMkLst>
        </pc:spChg>
        <pc:spChg chg="mod">
          <ac:chgData name="kimnamseok15@gmail.com" userId="72032f54ec0e3d7c" providerId="LiveId" clId="{2356E8A9-3DE0-49DA-9703-6C55DE16494B}" dt="2023-01-18T03:30:30.779" v="5" actId="1076"/>
          <ac:spMkLst>
            <pc:docMk/>
            <pc:sldMk cId="780260295" sldId="256"/>
            <ac:spMk id="5" creationId="{00000000-0000-0000-0000-000000000000}"/>
          </ac:spMkLst>
        </pc:spChg>
        <pc:spChg chg="mod">
          <ac:chgData name="kimnamseok15@gmail.com" userId="72032f54ec0e3d7c" providerId="LiveId" clId="{2356E8A9-3DE0-49DA-9703-6C55DE16494B}" dt="2023-01-18T03:30:21.900" v="2" actId="1076"/>
          <ac:spMkLst>
            <pc:docMk/>
            <pc:sldMk cId="780260295" sldId="256"/>
            <ac:spMk id="6" creationId="{00000000-0000-0000-0000-000000000000}"/>
          </ac:spMkLst>
        </pc:spChg>
        <pc:spChg chg="mod">
          <ac:chgData name="kimnamseok15@gmail.com" userId="72032f54ec0e3d7c" providerId="LiveId" clId="{2356E8A9-3DE0-49DA-9703-6C55DE16494B}" dt="2023-01-18T03:30:21.900" v="2" actId="1076"/>
          <ac:spMkLst>
            <pc:docMk/>
            <pc:sldMk cId="780260295" sldId="256"/>
            <ac:spMk id="7" creationId="{00000000-0000-0000-0000-000000000000}"/>
          </ac:spMkLst>
        </pc:spChg>
        <pc:spChg chg="mod">
          <ac:chgData name="kimnamseok15@gmail.com" userId="72032f54ec0e3d7c" providerId="LiveId" clId="{2356E8A9-3DE0-49DA-9703-6C55DE16494B}" dt="2023-01-18T03:30:21.900" v="2" actId="1076"/>
          <ac:spMkLst>
            <pc:docMk/>
            <pc:sldMk cId="780260295" sldId="256"/>
            <ac:spMk id="8" creationId="{00000000-0000-0000-0000-000000000000}"/>
          </ac:spMkLst>
        </pc:spChg>
        <pc:spChg chg="mod">
          <ac:chgData name="kimnamseok15@gmail.com" userId="72032f54ec0e3d7c" providerId="LiveId" clId="{2356E8A9-3DE0-49DA-9703-6C55DE16494B}" dt="2023-01-18T03:30:21.900" v="2" actId="1076"/>
          <ac:spMkLst>
            <pc:docMk/>
            <pc:sldMk cId="780260295" sldId="256"/>
            <ac:spMk id="9" creationId="{00000000-0000-0000-0000-000000000000}"/>
          </ac:spMkLst>
        </pc:spChg>
        <pc:spChg chg="mod">
          <ac:chgData name="kimnamseok15@gmail.com" userId="72032f54ec0e3d7c" providerId="LiveId" clId="{2356E8A9-3DE0-49DA-9703-6C55DE16494B}" dt="2023-01-18T03:50:23.836" v="35" actId="20577"/>
          <ac:spMkLst>
            <pc:docMk/>
            <pc:sldMk cId="780260295" sldId="256"/>
            <ac:spMk id="10" creationId="{00000000-0000-0000-0000-000000000000}"/>
          </ac:spMkLst>
        </pc:spChg>
        <pc:spChg chg="mod">
          <ac:chgData name="kimnamseok15@gmail.com" userId="72032f54ec0e3d7c" providerId="LiveId" clId="{2356E8A9-3DE0-49DA-9703-6C55DE16494B}" dt="2023-01-18T03:30:21.900" v="2" actId="1076"/>
          <ac:spMkLst>
            <pc:docMk/>
            <pc:sldMk cId="780260295" sldId="256"/>
            <ac:spMk id="11" creationId="{00000000-0000-0000-0000-000000000000}"/>
          </ac:spMkLst>
        </pc:spChg>
        <pc:spChg chg="add mod">
          <ac:chgData name="kimnamseok15@gmail.com" userId="72032f54ec0e3d7c" providerId="LiveId" clId="{2356E8A9-3DE0-49DA-9703-6C55DE16494B}" dt="2023-01-18T04:41:34.328" v="130" actId="20577"/>
          <ac:spMkLst>
            <pc:docMk/>
            <pc:sldMk cId="780260295" sldId="256"/>
            <ac:spMk id="37" creationId="{B455865D-A595-AAFD-76F0-80862F8DF7FE}"/>
          </ac:spMkLst>
        </pc:spChg>
        <pc:spChg chg="add mod">
          <ac:chgData name="kimnamseok15@gmail.com" userId="72032f54ec0e3d7c" providerId="LiveId" clId="{2356E8A9-3DE0-49DA-9703-6C55DE16494B}" dt="2023-01-18T04:41:37.599" v="131" actId="20577"/>
          <ac:spMkLst>
            <pc:docMk/>
            <pc:sldMk cId="780260295" sldId="256"/>
            <ac:spMk id="38" creationId="{29B25C07-A9DF-E764-5CF4-FD21EDB03736}"/>
          </ac:spMkLst>
        </pc:spChg>
        <pc:spChg chg="add del mod">
          <ac:chgData name="kimnamseok15@gmail.com" userId="72032f54ec0e3d7c" providerId="LiveId" clId="{2356E8A9-3DE0-49DA-9703-6C55DE16494B}" dt="2023-01-18T04:26:48.538" v="58"/>
          <ac:spMkLst>
            <pc:docMk/>
            <pc:sldMk cId="780260295" sldId="256"/>
            <ac:spMk id="39" creationId="{6DF599AC-9155-A25C-F789-5E14707CD9A6}"/>
          </ac:spMkLst>
        </pc:spChg>
        <pc:spChg chg="add del mod">
          <ac:chgData name="kimnamseok15@gmail.com" userId="72032f54ec0e3d7c" providerId="LiveId" clId="{2356E8A9-3DE0-49DA-9703-6C55DE16494B}" dt="2023-01-18T04:29:00.993" v="112" actId="478"/>
          <ac:spMkLst>
            <pc:docMk/>
            <pc:sldMk cId="780260295" sldId="256"/>
            <ac:spMk id="40" creationId="{740408B2-5BCE-1AC8-4C5A-06C808B4A85C}"/>
          </ac:spMkLst>
        </pc:spChg>
        <pc:spChg chg="add mod">
          <ac:chgData name="kimnamseok15@gmail.com" userId="72032f54ec0e3d7c" providerId="LiveId" clId="{2356E8A9-3DE0-49DA-9703-6C55DE16494B}" dt="2023-01-18T04:41:38.479" v="132" actId="20577"/>
          <ac:spMkLst>
            <pc:docMk/>
            <pc:sldMk cId="780260295" sldId="256"/>
            <ac:spMk id="41" creationId="{8A74BB00-4DC7-F55D-2A3F-9448E002696B}"/>
          </ac:spMkLst>
        </pc:spChg>
        <pc:spChg chg="add del">
          <ac:chgData name="kimnamseok15@gmail.com" userId="72032f54ec0e3d7c" providerId="LiveId" clId="{2356E8A9-3DE0-49DA-9703-6C55DE16494B}" dt="2023-01-18T04:42:24.648" v="134" actId="478"/>
          <ac:spMkLst>
            <pc:docMk/>
            <pc:sldMk cId="780260295" sldId="256"/>
            <ac:spMk id="42" creationId="{27BC8179-B086-86B4-0222-A4E1C2A18480}"/>
          </ac:spMkLst>
        </pc:spChg>
        <pc:spChg chg="add mod">
          <ac:chgData name="kimnamseok15@gmail.com" userId="72032f54ec0e3d7c" providerId="LiveId" clId="{2356E8A9-3DE0-49DA-9703-6C55DE16494B}" dt="2023-01-18T04:43:11.513" v="168" actId="1036"/>
          <ac:spMkLst>
            <pc:docMk/>
            <pc:sldMk cId="780260295" sldId="256"/>
            <ac:spMk id="43" creationId="{99A078BE-FA73-DC0E-8150-CC4D8B105715}"/>
          </ac:spMkLst>
        </pc:spChg>
        <pc:spChg chg="add mod">
          <ac:chgData name="kimnamseok15@gmail.com" userId="72032f54ec0e3d7c" providerId="LiveId" clId="{2356E8A9-3DE0-49DA-9703-6C55DE16494B}" dt="2023-01-18T04:43:34.113" v="181" actId="20577"/>
          <ac:spMkLst>
            <pc:docMk/>
            <pc:sldMk cId="780260295" sldId="256"/>
            <ac:spMk id="44" creationId="{78BEF9DA-E8E1-0F63-908D-21B28A2C7CF9}"/>
          </ac:spMkLst>
        </pc:spChg>
        <pc:spChg chg="add mod">
          <ac:chgData name="kimnamseok15@gmail.com" userId="72032f54ec0e3d7c" providerId="LiveId" clId="{2356E8A9-3DE0-49DA-9703-6C55DE16494B}" dt="2023-01-18T04:43:38.615" v="189" actId="20577"/>
          <ac:spMkLst>
            <pc:docMk/>
            <pc:sldMk cId="780260295" sldId="256"/>
            <ac:spMk id="45" creationId="{72B1B950-CD00-00B9-8BF5-97FE97D7AD11}"/>
          </ac:spMkLst>
        </pc:spChg>
        <pc:cxnChg chg="mod">
          <ac:chgData name="kimnamseok15@gmail.com" userId="72032f54ec0e3d7c" providerId="LiveId" clId="{2356E8A9-3DE0-49DA-9703-6C55DE16494B}" dt="2023-01-18T03:30:21.900" v="2" actId="1076"/>
          <ac:cxnSpMkLst>
            <pc:docMk/>
            <pc:sldMk cId="780260295" sldId="256"/>
            <ac:cxnSpMk id="13" creationId="{00000000-0000-0000-0000-000000000000}"/>
          </ac:cxnSpMkLst>
        </pc:cxnChg>
        <pc:cxnChg chg="mod">
          <ac:chgData name="kimnamseok15@gmail.com" userId="72032f54ec0e3d7c" providerId="LiveId" clId="{2356E8A9-3DE0-49DA-9703-6C55DE16494B}" dt="2023-01-18T03:30:21.900" v="2" actId="1076"/>
          <ac:cxnSpMkLst>
            <pc:docMk/>
            <pc:sldMk cId="780260295" sldId="256"/>
            <ac:cxnSpMk id="14" creationId="{00000000-0000-0000-0000-000000000000}"/>
          </ac:cxnSpMkLst>
        </pc:cxnChg>
        <pc:cxnChg chg="mod">
          <ac:chgData name="kimnamseok15@gmail.com" userId="72032f54ec0e3d7c" providerId="LiveId" clId="{2356E8A9-3DE0-49DA-9703-6C55DE16494B}" dt="2023-01-18T03:36:00.316" v="7" actId="1076"/>
          <ac:cxnSpMkLst>
            <pc:docMk/>
            <pc:sldMk cId="780260295" sldId="256"/>
            <ac:cxnSpMk id="17" creationId="{00000000-0000-0000-0000-000000000000}"/>
          </ac:cxnSpMkLst>
        </pc:cxnChg>
        <pc:cxnChg chg="mod">
          <ac:chgData name="kimnamseok15@gmail.com" userId="72032f54ec0e3d7c" providerId="LiveId" clId="{2356E8A9-3DE0-49DA-9703-6C55DE16494B}" dt="2023-01-18T03:30:21.900" v="2" actId="1076"/>
          <ac:cxnSpMkLst>
            <pc:docMk/>
            <pc:sldMk cId="780260295" sldId="256"/>
            <ac:cxnSpMk id="20" creationId="{00000000-0000-0000-0000-000000000000}"/>
          </ac:cxnSpMkLst>
        </pc:cxnChg>
        <pc:cxnChg chg="mod">
          <ac:chgData name="kimnamseok15@gmail.com" userId="72032f54ec0e3d7c" providerId="LiveId" clId="{2356E8A9-3DE0-49DA-9703-6C55DE16494B}" dt="2023-01-18T03:30:30.779" v="5" actId="1076"/>
          <ac:cxnSpMkLst>
            <pc:docMk/>
            <pc:sldMk cId="780260295" sldId="256"/>
            <ac:cxnSpMk id="23" creationId="{00000000-0000-0000-0000-000000000000}"/>
          </ac:cxnSpMkLst>
        </pc:cxnChg>
        <pc:cxnChg chg="mod">
          <ac:chgData name="kimnamseok15@gmail.com" userId="72032f54ec0e3d7c" providerId="LiveId" clId="{2356E8A9-3DE0-49DA-9703-6C55DE16494B}" dt="2023-01-18T03:30:30.779" v="5" actId="1076"/>
          <ac:cxnSpMkLst>
            <pc:docMk/>
            <pc:sldMk cId="780260295" sldId="256"/>
            <ac:cxnSpMk id="25" creationId="{00000000-0000-0000-0000-000000000000}"/>
          </ac:cxnSpMkLst>
        </pc:cxnChg>
        <pc:cxnChg chg="mod">
          <ac:chgData name="kimnamseok15@gmail.com" userId="72032f54ec0e3d7c" providerId="LiveId" clId="{2356E8A9-3DE0-49DA-9703-6C55DE16494B}" dt="2023-01-18T04:26:25.967" v="37" actId="1076"/>
          <ac:cxnSpMkLst>
            <pc:docMk/>
            <pc:sldMk cId="780260295" sldId="256"/>
            <ac:cxnSpMk id="2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9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9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1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6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7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873E-9ECA-4D3D-B081-0ECAE6D8CFB8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05251" y="1050176"/>
            <a:ext cx="2003367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05251" y="2327561"/>
            <a:ext cx="2003367" cy="6650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Selector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14451" y="3532910"/>
            <a:ext cx="2003367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SeqDead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8684" y="3532910"/>
            <a:ext cx="2003367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SeqMovingAttack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14450" y="4782588"/>
            <a:ext cx="2003367" cy="6650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IsDead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28458" y="4782588"/>
            <a:ext cx="2061557" cy="6650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MoveFollowTarget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478684" y="4782588"/>
            <a:ext cx="2003367" cy="6650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OnAttack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570720" y="4782588"/>
            <a:ext cx="2003367" cy="6650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MoveBackolloewTarget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cxnSpLocks/>
            <a:stCxn id="8" idx="0"/>
            <a:endCxn id="6" idx="2"/>
          </p:cNvCxnSpPr>
          <p:nvPr/>
        </p:nvCxnSpPr>
        <p:spPr>
          <a:xfrm flipV="1">
            <a:off x="3016134" y="4197929"/>
            <a:ext cx="1" cy="584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9" idx="0"/>
            <a:endCxn id="7" idx="2"/>
          </p:cNvCxnSpPr>
          <p:nvPr/>
        </p:nvCxnSpPr>
        <p:spPr>
          <a:xfrm flipV="1">
            <a:off x="6359237" y="4197929"/>
            <a:ext cx="2121131" cy="584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10" idx="0"/>
            <a:endCxn id="7" idx="2"/>
          </p:cNvCxnSpPr>
          <p:nvPr/>
        </p:nvCxnSpPr>
        <p:spPr>
          <a:xfrm flipV="1">
            <a:off x="8480368" y="4197929"/>
            <a:ext cx="0" cy="584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8480368" y="4197929"/>
            <a:ext cx="2092036" cy="584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606935" y="2992580"/>
            <a:ext cx="2873433" cy="540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stCxn id="6" idx="0"/>
            <a:endCxn id="5" idx="2"/>
          </p:cNvCxnSpPr>
          <p:nvPr/>
        </p:nvCxnSpPr>
        <p:spPr>
          <a:xfrm flipV="1">
            <a:off x="3016135" y="2992580"/>
            <a:ext cx="2590800" cy="540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5" idx="0"/>
            <a:endCxn id="4" idx="2"/>
          </p:cNvCxnSpPr>
          <p:nvPr/>
        </p:nvCxnSpPr>
        <p:spPr>
          <a:xfrm flipV="1">
            <a:off x="5606935" y="1715195"/>
            <a:ext cx="0" cy="612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55865D-A595-AAFD-76F0-80862F8DF7FE}"/>
              </a:ext>
            </a:extLst>
          </p:cNvPr>
          <p:cNvSpPr/>
          <p:nvPr/>
        </p:nvSpPr>
        <p:spPr>
          <a:xfrm>
            <a:off x="8480367" y="767545"/>
            <a:ext cx="1493853" cy="32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B25C07-A9DF-E764-5CF4-FD21EDB03736}"/>
              </a:ext>
            </a:extLst>
          </p:cNvPr>
          <p:cNvSpPr/>
          <p:nvPr/>
        </p:nvSpPr>
        <p:spPr>
          <a:xfrm>
            <a:off x="8480367" y="1257996"/>
            <a:ext cx="1489122" cy="3216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74BB00-4DC7-F55D-2A3F-9448E002696B}"/>
              </a:ext>
            </a:extLst>
          </p:cNvPr>
          <p:cNvSpPr/>
          <p:nvPr/>
        </p:nvSpPr>
        <p:spPr>
          <a:xfrm>
            <a:off x="8480367" y="1780311"/>
            <a:ext cx="1489122" cy="3216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A078BE-FA73-DC0E-8150-CC4D8B105715}"/>
              </a:ext>
            </a:extLst>
          </p:cNvPr>
          <p:cNvSpPr txBox="1"/>
          <p:nvPr/>
        </p:nvSpPr>
        <p:spPr>
          <a:xfrm>
            <a:off x="10172700" y="665945"/>
            <a:ext cx="181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: Sequence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BEF9DA-E8E1-0F63-908D-21B28A2C7CF9}"/>
              </a:ext>
            </a:extLst>
          </p:cNvPr>
          <p:cNvSpPr txBox="1"/>
          <p:nvPr/>
        </p:nvSpPr>
        <p:spPr>
          <a:xfrm>
            <a:off x="10191578" y="1166621"/>
            <a:ext cx="181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: Selector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B1B950-CD00-00B9-8BF5-97FE97D7AD11}"/>
              </a:ext>
            </a:extLst>
          </p:cNvPr>
          <p:cNvSpPr txBox="1"/>
          <p:nvPr/>
        </p:nvSpPr>
        <p:spPr>
          <a:xfrm>
            <a:off x="10191578" y="1644407"/>
            <a:ext cx="181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: Node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26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kimnamseok15@gmail.com</cp:lastModifiedBy>
  <cp:revision>2</cp:revision>
  <dcterms:created xsi:type="dcterms:W3CDTF">2023-01-17T07:53:26Z</dcterms:created>
  <dcterms:modified xsi:type="dcterms:W3CDTF">2023-01-18T04:43:47Z</dcterms:modified>
</cp:coreProperties>
</file>