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9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9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1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7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873E-9ECA-4D3D-B081-0ECAE6D8CFB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71CB-11A5-4F98-A7B1-9EE2C221C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05251" y="299258"/>
            <a:ext cx="200336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5251" y="1066800"/>
            <a:ext cx="2003367" cy="315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4451" y="1967346"/>
            <a:ext cx="200336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SeqDead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8684" y="1967346"/>
            <a:ext cx="200336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SeqMovingAttack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14450" y="3217023"/>
            <a:ext cx="2003367" cy="6650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IsDead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28458" y="3217023"/>
            <a:ext cx="2061557" cy="6650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MoveFollowTarget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478684" y="3217023"/>
            <a:ext cx="2003367" cy="6650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OnAttack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570720" y="3217023"/>
            <a:ext cx="2003367" cy="6650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MoveBackolloewTarget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8" idx="0"/>
            <a:endCxn id="6" idx="2"/>
          </p:cNvCxnSpPr>
          <p:nvPr/>
        </p:nvCxnSpPr>
        <p:spPr>
          <a:xfrm flipV="1">
            <a:off x="3016134" y="2283230"/>
            <a:ext cx="1" cy="933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0"/>
            <a:endCxn id="7" idx="2"/>
          </p:cNvCxnSpPr>
          <p:nvPr/>
        </p:nvCxnSpPr>
        <p:spPr>
          <a:xfrm flipV="1">
            <a:off x="6359237" y="2283230"/>
            <a:ext cx="2121131" cy="933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0"/>
            <a:endCxn id="7" idx="2"/>
          </p:cNvCxnSpPr>
          <p:nvPr/>
        </p:nvCxnSpPr>
        <p:spPr>
          <a:xfrm flipV="1">
            <a:off x="8480368" y="2283230"/>
            <a:ext cx="0" cy="933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  <a:endCxn id="7" idx="2"/>
          </p:cNvCxnSpPr>
          <p:nvPr/>
        </p:nvCxnSpPr>
        <p:spPr>
          <a:xfrm flipH="1" flipV="1">
            <a:off x="8480368" y="2283230"/>
            <a:ext cx="2092036" cy="933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0"/>
          </p:cNvCxnSpPr>
          <p:nvPr/>
        </p:nvCxnSpPr>
        <p:spPr>
          <a:xfrm flipH="1" flipV="1">
            <a:off x="5636029" y="1382685"/>
            <a:ext cx="2844339" cy="58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0"/>
            <a:endCxn id="5" idx="2"/>
          </p:cNvCxnSpPr>
          <p:nvPr/>
        </p:nvCxnSpPr>
        <p:spPr>
          <a:xfrm flipV="1">
            <a:off x="3016135" y="1382684"/>
            <a:ext cx="2590800" cy="58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0"/>
            <a:endCxn id="4" idx="2"/>
          </p:cNvCxnSpPr>
          <p:nvPr/>
        </p:nvCxnSpPr>
        <p:spPr>
          <a:xfrm flipV="1">
            <a:off x="5606935" y="615142"/>
            <a:ext cx="0" cy="45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26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2023-01-17T07:53:26Z</dcterms:created>
  <dcterms:modified xsi:type="dcterms:W3CDTF">2023-01-17T08:06:10Z</dcterms:modified>
</cp:coreProperties>
</file>