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2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4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2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06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28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4EFE-B26F-4F09-9B56-241A340E5807}" type="datetimeFigureOut">
              <a:rPr lang="ko-KR" altLang="en-US" smtClean="0"/>
              <a:t>2021. 9. 28.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EEE4-895A-4A10-8E60-82C61BDA6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0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52655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3&gt; EPICS IOC</a:t>
            </a:r>
          </a:p>
          <a:p>
            <a:pPr marL="285750" indent="-285750">
              <a:buFontTx/>
              <a:buChar char="-"/>
            </a:pPr>
            <a:r>
              <a:rPr lang="en-US" altLang="ko-KR" i="1" dirty="0"/>
              <a:t>Unzip</a:t>
            </a:r>
            <a:r>
              <a:rPr lang="en-US" altLang="ko-KR" dirty="0"/>
              <a:t> 210928_aunt-isara-automated.tar.gz</a:t>
            </a:r>
          </a:p>
          <a:p>
            <a:pPr marL="285750" indent="-285750">
              <a:buFontTx/>
              <a:buChar char="-"/>
            </a:pPr>
            <a:r>
              <a:rPr lang="en-US" altLang="ko-KR" i="1" dirty="0" err="1"/>
              <a:t>excute</a:t>
            </a:r>
            <a:r>
              <a:rPr lang="en-US" altLang="ko-KR" dirty="0"/>
              <a:t> aunt-isara/deploy/start-</a:t>
            </a:r>
            <a:r>
              <a:rPr lang="en-US" altLang="ko-KR" dirty="0" err="1"/>
              <a:t>epics.sh</a:t>
            </a:r>
            <a:r>
              <a:rPr lang="en-US" altLang="ko-KR" dirty="0"/>
              <a:t> </a:t>
            </a:r>
            <a:r>
              <a:rPr lang="en-US" altLang="ko-KR" i="1" dirty="0"/>
              <a:t>(you may need to modify the files)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89243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2&gt; Python (&gt;= 2.7.5)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Unzip </a:t>
            </a:r>
            <a:r>
              <a:rPr lang="en-US" altLang="ko-KR" dirty="0" err="1"/>
              <a:t>softdev.tar.gz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Install some packages in </a:t>
            </a:r>
            <a:r>
              <a:rPr lang="en-US" altLang="ko-KR" dirty="0" err="1"/>
              <a:t>requirement.txt</a:t>
            </a:r>
            <a:r>
              <a:rPr lang="ko-KR" altLang="en-US" dirty="0"/>
              <a:t> </a:t>
            </a:r>
            <a:r>
              <a:rPr lang="en-US" altLang="ko-KR" dirty="0"/>
              <a:t>(pip install –r requirements.txt)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Install </a:t>
            </a:r>
            <a:r>
              <a:rPr lang="en-US" altLang="ko-KR" dirty="0" err="1"/>
              <a:t>softdev</a:t>
            </a:r>
            <a:r>
              <a:rPr lang="en-US" altLang="ko-KR" dirty="0"/>
              <a:t> (python setup.py build &amp; python setup.py install)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344250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1&gt; EPICS BASE (v3.14.12.8)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4&gt; OPI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installation/</a:t>
            </a:r>
            <a:r>
              <a:rPr lang="en-US" altLang="ko-KR" dirty="0" err="1"/>
              <a:t>opi</a:t>
            </a:r>
            <a:r>
              <a:rPr lang="en-US" altLang="ko-KR" dirty="0"/>
              <a:t>/</a:t>
            </a:r>
            <a:r>
              <a:rPr lang="en-US" altLang="ko-KR" dirty="0" err="1"/>
              <a:t>robot.edl</a:t>
            </a:r>
            <a:r>
              <a:rPr lang="en-US" altLang="ko-KR" dirty="0"/>
              <a:t> </a:t>
            </a:r>
            <a:r>
              <a:rPr lang="en-US" altLang="ko-KR" i="1" dirty="0"/>
              <a:t>(install EPICS EDM)</a:t>
            </a:r>
          </a:p>
          <a:p>
            <a:pPr marL="285750" indent="-285750">
              <a:buFontTx/>
              <a:buChar char="-"/>
            </a:pPr>
            <a:r>
              <a:rPr lang="en-US" altLang="ko-KR" i="1" dirty="0" err="1"/>
              <a:t>excute</a:t>
            </a:r>
            <a:r>
              <a:rPr lang="en-US" altLang="ko-KR" dirty="0"/>
              <a:t> </a:t>
            </a:r>
            <a:r>
              <a:rPr lang="en-US" altLang="ko-KR" dirty="0" err="1"/>
              <a:t>isara.sh</a:t>
            </a:r>
            <a:r>
              <a:rPr lang="en-US" altLang="ko-KR" dirty="0"/>
              <a:t> </a:t>
            </a:r>
            <a:r>
              <a:rPr lang="en-US" altLang="ko-KR" i="1" dirty="0"/>
              <a:t>(you need to modify this file)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5F51E-66EC-8840-9B29-35E2B37508FA}"/>
              </a:ext>
            </a:extLst>
          </p:cNvPr>
          <p:cNvSpPr txBox="1"/>
          <p:nvPr/>
        </p:nvSpPr>
        <p:spPr>
          <a:xfrm>
            <a:off x="395536" y="18864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How to install the ISARA EPICS driver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754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B2B9AAFD0D2B43B18DCB86F1F0E248" ma:contentTypeVersion="3" ma:contentTypeDescription="Create a new document." ma:contentTypeScope="" ma:versionID="faacf373b4375c5be7a7a1789ab66592">
  <xsd:schema xmlns:xsd="http://www.w3.org/2001/XMLSchema" xmlns:xs="http://www.w3.org/2001/XMLSchema" xmlns:p="http://schemas.microsoft.com/office/2006/metadata/properties" xmlns:ns2="e44c1269-815c-41c7-9a23-d2f1b8f362f1" targetNamespace="http://schemas.microsoft.com/office/2006/metadata/properties" ma:root="true" ma:fieldsID="bc2f7a6213ebe5a10398523d41468c44" ns2:_="">
    <xsd:import namespace="e44c1269-815c-41c7-9a23-d2f1b8f36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c1269-815c-41c7-9a23-d2f1b8f36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97901-AC4F-457D-AAA4-BD268D519503}"/>
</file>

<file path=customXml/itemProps2.xml><?xml version="1.0" encoding="utf-8"?>
<ds:datastoreItem xmlns:ds="http://schemas.openxmlformats.org/officeDocument/2006/customXml" ds:itemID="{E4623896-2F21-4E62-A3EF-69D49E5C1C00}"/>
</file>

<file path=customXml/itemProps3.xml><?xml version="1.0" encoding="utf-8"?>
<ds:datastoreItem xmlns:ds="http://schemas.openxmlformats.org/officeDocument/2006/customXml" ds:itemID="{01D52E45-4D3E-4C18-824E-8C3B228CF4CD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Macintosh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obsoledge</dc:creator>
  <cp:lastModifiedBy>김연길(생명화학소재연구팀)</cp:lastModifiedBy>
  <cp:revision>14</cp:revision>
  <dcterms:created xsi:type="dcterms:W3CDTF">2021-09-28T02:16:57Z</dcterms:created>
  <dcterms:modified xsi:type="dcterms:W3CDTF">2021-09-28T07:25:53Z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0x010100FDB2B9AAFD0D2B43B18DCB86F1F0E248</vt:lpwstr>
  </property>
</Properties>
</file>