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34F9-57DE-4D16-91FC-DD352DFE4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C9B93-BDA3-413F-AEDD-C6BD69701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291BF-99AC-4056-BBC6-0ADE65FF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362-9D3C-423E-9493-9930352B78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43C3A-C784-4474-AD8B-DB1630E5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C4C41-3CCF-42C5-978A-3150E90A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00EE-CC6E-4C06-8B1A-B5BD0B57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AD28-AAA0-4D4B-ABA5-54DC14BF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62630-5EB2-4755-8A82-E14F5C37A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E888-997C-44B5-ACE2-EA0D84B2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362-9D3C-423E-9493-9930352B78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ABF50-5FE8-47DF-819C-79C1DDD2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835C2-9D9B-43ED-9544-2143DE89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00EE-CC6E-4C06-8B1A-B5BD0B57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2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A55E3-6FB8-4EEA-B9EA-E46181937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2188B-3F7D-4A9D-95E4-C9B716BB6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E739-C54E-4E37-A014-F30E671F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362-9D3C-423E-9493-9930352B78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97BBF-44B3-480E-8E62-0186E5D0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0A7FF-5146-4585-94E6-CF394C8B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00EE-CC6E-4C06-8B1A-B5BD0B57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9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3CAA-93DA-4EE0-A573-34653443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3C08-2E49-45FE-9395-DCF647D4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F055F-B11B-4659-9440-084D9279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362-9D3C-423E-9493-9930352B78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6D5E2-8C62-4EAD-A88F-F8CBD11C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E609F-CA41-4227-85B4-AC0BE883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00EE-CC6E-4C06-8B1A-B5BD0B57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2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199B-4D24-47C8-9015-C345EC52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19CAC-C013-4279-B57C-D3B9F5680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7DBF-AD4C-479C-901F-445F7C44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362-9D3C-423E-9493-9930352B78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FF88-479D-49AE-BC0D-D691E628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8A188-01D5-43D0-9522-1D737298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00EE-CC6E-4C06-8B1A-B5BD0B57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1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986F-DA5C-454C-BCB7-D00849F6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16A4-40EF-44C0-82F8-83BFA6628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EDD2D-BA83-4603-92F0-8A8A2D626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9A3-1F4A-4670-AB0D-2B5654FB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362-9D3C-423E-9493-9930352B78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CD89D-B372-4AEA-ACA5-48AA4236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340EC-E739-48FE-BF51-9D39DC9B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00EE-CC6E-4C06-8B1A-B5BD0B57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A6F6-1888-41B9-A975-1684C09D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1B93B-AF6D-41C6-A0E5-CC1866B98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715C5-5C5E-4683-9CA4-75B4DC925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1396C-A446-4925-A1AC-D2CEF0F8E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80027-E623-4846-A948-EDAEF10F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0BAF0-41B4-4EFD-B742-958D2DE6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362-9D3C-423E-9493-9930352B78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5890E-1A3B-4EB8-98BB-7F5B7161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C9CFA-C6EB-4C54-BA32-C825E5DE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00EE-CC6E-4C06-8B1A-B5BD0B57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9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3825-D7DD-4762-B207-B7126232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D019E-532D-454D-A33C-995AD8F4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362-9D3C-423E-9493-9930352B78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45398-2EAF-42DA-809B-45DA6588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FBCFE-2C1F-4884-913E-12C6BC4D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00EE-CC6E-4C06-8B1A-B5BD0B57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9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B69C1-AB57-485B-B8FC-FB83C5D5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362-9D3C-423E-9493-9930352B78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E786B-FFC6-45A3-84C2-2ECB9968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C0BA0-049D-46AC-9F15-54826B22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00EE-CC6E-4C06-8B1A-B5BD0B57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9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C89E-9469-4710-8678-F641338B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921A2-D8DA-4CC6-9C02-6A2F4DC9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73112-4CFC-4D6F-B73B-A92559227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9BC49-B689-4792-A57E-718FEADF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362-9D3C-423E-9493-9930352B78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8DE51-BAA7-4115-ACD7-DA3C4D40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A8DC4-1BAA-40BE-8809-136D9E93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00EE-CC6E-4C06-8B1A-B5BD0B57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6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AA5-A3B3-4DD9-9A4E-54053CC4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B645A-FC5F-4A9A-995A-4B98C998A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98FEC-5222-4520-82BB-F19D2356A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429F6-7D60-485C-B9FA-6C3A5848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362-9D3C-423E-9493-9930352B78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131C-B8EB-44E5-BF02-F306BFF5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BB765-6037-45A4-B06E-E83036BD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000EE-CC6E-4C06-8B1A-B5BD0B57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3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5FEE4-4901-4B00-A26D-D9AAEE84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60495-829E-43D4-A1CD-B61BBC3B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9085A-47DD-4D17-8517-42A84EE53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E362-9D3C-423E-9493-9930352B7873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C72A0-35EF-4D46-896B-8AC08536A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C234C-D6A8-4B59-8A7C-0478C15C1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00EE-CC6E-4C06-8B1A-B5BD0B578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8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BB9041-0630-4DD1-8FFF-9A975125296B}"/>
              </a:ext>
            </a:extLst>
          </p:cNvPr>
          <p:cNvGrpSpPr/>
          <p:nvPr/>
        </p:nvGrpSpPr>
        <p:grpSpPr>
          <a:xfrm>
            <a:off x="0" y="306831"/>
            <a:ext cx="12192000" cy="6551169"/>
            <a:chOff x="0" y="306831"/>
            <a:chExt cx="12192000" cy="65511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746573-57C6-4DA5-840E-7BFD60E24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703" t="23333" r="892" b="12699"/>
            <a:stretch/>
          </p:blipFill>
          <p:spPr>
            <a:xfrm>
              <a:off x="0" y="306831"/>
              <a:ext cx="12192000" cy="6551169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9159BC6-8873-4E51-BCBC-D1C5D23D73D7}"/>
                </a:ext>
              </a:extLst>
            </p:cNvPr>
            <p:cNvCxnSpPr/>
            <p:nvPr/>
          </p:nvCxnSpPr>
          <p:spPr>
            <a:xfrm>
              <a:off x="6281530" y="2842591"/>
              <a:ext cx="646044" cy="0"/>
            </a:xfrm>
            <a:prstGeom prst="straightConnector1">
              <a:avLst/>
            </a:prstGeom>
            <a:ln w="317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DFD222-6C12-4DBA-931B-01229B1B2487}"/>
                </a:ext>
              </a:extLst>
            </p:cNvPr>
            <p:cNvSpPr txBox="1"/>
            <p:nvPr/>
          </p:nvSpPr>
          <p:spPr>
            <a:xfrm>
              <a:off x="6183603" y="2381184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100um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8632C1-FE85-4B3E-B95A-254FCDFF9B59}"/>
              </a:ext>
            </a:extLst>
          </p:cNvPr>
          <p:cNvSpPr txBox="1"/>
          <p:nvPr/>
        </p:nvSpPr>
        <p:spPr>
          <a:xfrm>
            <a:off x="457199" y="2680093"/>
            <a:ext cx="5497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Metal lines on back are 100um wide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Cathode (or 6</a:t>
            </a:r>
            <a:r>
              <a:rPr lang="en-US" sz="2400" baseline="30000" dirty="0"/>
              <a:t>th</a:t>
            </a:r>
            <a:r>
              <a:rPr lang="en-US" sz="2400" dirty="0"/>
              <a:t> ring, </a:t>
            </a:r>
            <a:r>
              <a:rPr lang="en-US" sz="2400" dirty="0">
                <a:sym typeface="Wingdings" panose="05000000000000000000" pitchFamily="2" charset="2"/>
              </a:rPr>
              <a:t> ) </a:t>
            </a:r>
            <a:r>
              <a:rPr lang="en-US" sz="2400" dirty="0"/>
              <a:t> on the front is 70um wide, then there are 15um of not-implanted region before 5</a:t>
            </a:r>
            <a:r>
              <a:rPr lang="en-US" sz="2400" baseline="30000" dirty="0"/>
              <a:t>th</a:t>
            </a:r>
            <a:r>
              <a:rPr lang="en-US" sz="2400" dirty="0"/>
              <a:t> ring</a:t>
            </a:r>
          </a:p>
        </p:txBody>
      </p:sp>
    </p:spTree>
    <p:extLst>
      <p:ext uri="{BB962C8B-B14F-4D97-AF65-F5344CB8AC3E}">
        <p14:creationId xmlns:p14="http://schemas.microsoft.com/office/powerpoint/2010/main" val="91513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5628FC-BA19-4D8B-9423-27E654661704}"/>
              </a:ext>
            </a:extLst>
          </p:cNvPr>
          <p:cNvSpPr txBox="1"/>
          <p:nvPr/>
        </p:nvSpPr>
        <p:spPr>
          <a:xfrm>
            <a:off x="2600047" y="0"/>
            <a:ext cx="746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Charge sharing between adjacent pixels -  short edge: SDDMAIA3_2double.str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DD76D8-9F7B-4014-AF46-1F1E5B959065}"/>
              </a:ext>
            </a:extLst>
          </p:cNvPr>
          <p:cNvGrpSpPr/>
          <p:nvPr/>
        </p:nvGrpSpPr>
        <p:grpSpPr>
          <a:xfrm>
            <a:off x="282221" y="346198"/>
            <a:ext cx="11413067" cy="6511802"/>
            <a:chOff x="282221" y="346198"/>
            <a:chExt cx="11413067" cy="65118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C87DD7-7680-4CBE-A1E6-6FA236B01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009" t="15027" r="9524" b="12428"/>
            <a:stretch/>
          </p:blipFill>
          <p:spPr>
            <a:xfrm>
              <a:off x="282221" y="346198"/>
              <a:ext cx="11413067" cy="6511802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697697C-FB97-4F2F-B68F-2DA47A5DFF7B}"/>
                </a:ext>
              </a:extLst>
            </p:cNvPr>
            <p:cNvSpPr/>
            <p:nvPr/>
          </p:nvSpPr>
          <p:spPr>
            <a:xfrm>
              <a:off x="5192889" y="5870222"/>
              <a:ext cx="90311" cy="903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3CE1747-7885-413F-B3DC-FC0955D4040B}"/>
                </a:ext>
              </a:extLst>
            </p:cNvPr>
            <p:cNvSpPr/>
            <p:nvPr/>
          </p:nvSpPr>
          <p:spPr>
            <a:xfrm>
              <a:off x="5819427" y="5898443"/>
              <a:ext cx="90311" cy="903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5A4891-5BB2-4125-9110-D8318D47300C}"/>
                </a:ext>
              </a:extLst>
            </p:cNvPr>
            <p:cNvSpPr txBox="1"/>
            <p:nvPr/>
          </p:nvSpPr>
          <p:spPr>
            <a:xfrm>
              <a:off x="3875973" y="5396469"/>
              <a:ext cx="4981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Points of interaction: X=400, 410, …470 Y=420-430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09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35A6E-37BE-4A3C-92EB-9E93E10DD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97" t="14179" r="9391" b="11935"/>
          <a:stretch/>
        </p:blipFill>
        <p:spPr>
          <a:xfrm>
            <a:off x="530578" y="433840"/>
            <a:ext cx="11130844" cy="6424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87E126-1B7A-4EC4-BB8E-D29A553A6FB4}"/>
              </a:ext>
            </a:extLst>
          </p:cNvPr>
          <p:cNvSpPr txBox="1"/>
          <p:nvPr/>
        </p:nvSpPr>
        <p:spPr>
          <a:xfrm>
            <a:off x="2430714" y="0"/>
            <a:ext cx="821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Charge sharing between adjacent pixels -  short edge: SDDMAIA3_2diagonaldouble.str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8C87E5-4532-4675-8336-6FF920240786}"/>
              </a:ext>
            </a:extLst>
          </p:cNvPr>
          <p:cNvSpPr/>
          <p:nvPr/>
        </p:nvSpPr>
        <p:spPr>
          <a:xfrm>
            <a:off x="5644449" y="5870222"/>
            <a:ext cx="90311" cy="903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F947F2-ADA0-41A4-AA3B-C33F48741202}"/>
              </a:ext>
            </a:extLst>
          </p:cNvPr>
          <p:cNvSpPr/>
          <p:nvPr/>
        </p:nvSpPr>
        <p:spPr>
          <a:xfrm>
            <a:off x="6270987" y="5898443"/>
            <a:ext cx="90311" cy="903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131A0-E038-45B1-B434-001DA8D5ADE0}"/>
              </a:ext>
            </a:extLst>
          </p:cNvPr>
          <p:cNvSpPr txBox="1"/>
          <p:nvPr/>
        </p:nvSpPr>
        <p:spPr>
          <a:xfrm>
            <a:off x="3875973" y="5396469"/>
            <a:ext cx="498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Points of interaction: X=600, 610, …660 Y=420-430</a:t>
            </a:r>
          </a:p>
        </p:txBody>
      </p:sp>
    </p:spTree>
    <p:extLst>
      <p:ext uri="{BB962C8B-B14F-4D97-AF65-F5344CB8AC3E}">
        <p14:creationId xmlns:p14="http://schemas.microsoft.com/office/powerpoint/2010/main" val="381742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39EE30E-F95A-4264-8CDE-A9DB28AA7E05}"/>
              </a:ext>
            </a:extLst>
          </p:cNvPr>
          <p:cNvGrpSpPr/>
          <p:nvPr/>
        </p:nvGrpSpPr>
        <p:grpSpPr>
          <a:xfrm>
            <a:off x="515332" y="552351"/>
            <a:ext cx="10972800" cy="4964775"/>
            <a:chOff x="515332" y="923826"/>
            <a:chExt cx="10972800" cy="49647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FD63B4E-7D71-410E-BBC0-4CE932E95E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000" b="7629"/>
            <a:stretch/>
          </p:blipFill>
          <p:spPr>
            <a:xfrm>
              <a:off x="515332" y="923826"/>
              <a:ext cx="10972800" cy="3949831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014CA83-A3F8-407F-A946-41514B3AC575}"/>
                </a:ext>
              </a:extLst>
            </p:cNvPr>
            <p:cNvCxnSpPr/>
            <p:nvPr/>
          </p:nvCxnSpPr>
          <p:spPr>
            <a:xfrm>
              <a:off x="8946037" y="1677971"/>
              <a:ext cx="0" cy="3610466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42D6F33-AAB9-4125-BD8C-6FBC9E4B034C}"/>
                </a:ext>
              </a:extLst>
            </p:cNvPr>
            <p:cNvCxnSpPr/>
            <p:nvPr/>
          </p:nvCxnSpPr>
          <p:spPr>
            <a:xfrm>
              <a:off x="2950590" y="1677971"/>
              <a:ext cx="0" cy="370473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58582F-05F8-42BA-8AFC-D8DE10F7FAA5}"/>
                </a:ext>
              </a:extLst>
            </p:cNvPr>
            <p:cNvGrpSpPr/>
            <p:nvPr/>
          </p:nvGrpSpPr>
          <p:grpSpPr>
            <a:xfrm>
              <a:off x="2432115" y="3211397"/>
              <a:ext cx="2997724" cy="435205"/>
              <a:chOff x="2356701" y="3223967"/>
              <a:chExt cx="2997724" cy="43520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2CC1A4B-1E02-4510-8617-7947F2C1BB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8103" y="3223967"/>
                <a:ext cx="22341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DB69DBD-EEB3-4801-889A-BB1F1D474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701" y="3659172"/>
                <a:ext cx="29977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83C06-BA3C-402C-A4F4-0A2737E2A5A5}"/>
                </a:ext>
              </a:extLst>
            </p:cNvPr>
            <p:cNvSpPr txBox="1"/>
            <p:nvPr/>
          </p:nvSpPr>
          <p:spPr>
            <a:xfrm>
              <a:off x="4378311" y="3244334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~ 0.3 V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E3A7D5-1BEB-4A23-A066-F34778BAEFEF}"/>
                </a:ext>
              </a:extLst>
            </p:cNvPr>
            <p:cNvGrpSpPr/>
            <p:nvPr/>
          </p:nvGrpSpPr>
          <p:grpSpPr>
            <a:xfrm>
              <a:off x="8014354" y="3026731"/>
              <a:ext cx="2997724" cy="435205"/>
              <a:chOff x="2356701" y="3223967"/>
              <a:chExt cx="2997724" cy="43520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A76CBDF-7AD1-4878-A36C-0B79EC659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8103" y="3223967"/>
                <a:ext cx="22341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9F18E01-AEF0-498D-8CC3-50AAB7181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701" y="3659172"/>
                <a:ext cx="29977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2B5A23-87E3-4574-AC44-412F612A2943}"/>
                </a:ext>
              </a:extLst>
            </p:cNvPr>
            <p:cNvSpPr txBox="1"/>
            <p:nvPr/>
          </p:nvSpPr>
          <p:spPr>
            <a:xfrm>
              <a:off x="9969977" y="307150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~ 0.3 V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876FF4-05BF-48B8-A1AE-976BE48703E9}"/>
                </a:ext>
              </a:extLst>
            </p:cNvPr>
            <p:cNvSpPr txBox="1"/>
            <p:nvPr/>
          </p:nvSpPr>
          <p:spPr>
            <a:xfrm>
              <a:off x="1340183" y="4688272"/>
              <a:ext cx="16104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Electrons generated at the left go 100% to anode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45C18E-4460-4BBF-B5DC-B9971252019C}"/>
                </a:ext>
              </a:extLst>
            </p:cNvPr>
            <p:cNvSpPr txBox="1"/>
            <p:nvPr/>
          </p:nvSpPr>
          <p:spPr>
            <a:xfrm>
              <a:off x="7252363" y="4688271"/>
              <a:ext cx="16104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Electrons generated at the left go 100% to anode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275149F-0910-40C5-96A5-CA18534A4477}"/>
              </a:ext>
            </a:extLst>
          </p:cNvPr>
          <p:cNvSpPr txBox="1"/>
          <p:nvPr/>
        </p:nvSpPr>
        <p:spPr>
          <a:xfrm>
            <a:off x="515332" y="5978950"/>
            <a:ext cx="1107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Essentially, a Molybdenum shield 100um wide at the edge of the cell (like in the present MAIA) is OK. No need of larger one at the curvature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B1E983-E858-4065-AC97-8B45C3C4D6A5}"/>
              </a:ext>
            </a:extLst>
          </p:cNvPr>
          <p:cNvSpPr txBox="1"/>
          <p:nvPr/>
        </p:nvSpPr>
        <p:spPr>
          <a:xfrm>
            <a:off x="3199469" y="117147"/>
            <a:ext cx="579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Cutline at the saddle point (lowest electric fields)</a:t>
            </a:r>
          </a:p>
        </p:txBody>
      </p:sp>
    </p:spTree>
    <p:extLst>
      <p:ext uri="{BB962C8B-B14F-4D97-AF65-F5344CB8AC3E}">
        <p14:creationId xmlns:p14="http://schemas.microsoft.com/office/powerpoint/2010/main" val="259950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9751CE-2C20-459E-B7E9-D04CAD6D4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8" y="1391271"/>
            <a:ext cx="6116033" cy="40754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ED9346-DB94-431C-A4EE-004047AC6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58" y="1391270"/>
            <a:ext cx="6289642" cy="40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7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155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Giacomini, Gabriele</dc:creator>
  <cp:lastModifiedBy>Giacomini, Gabriele</cp:lastModifiedBy>
  <cp:revision>2</cp:revision>
  <dcterms:created xsi:type="dcterms:W3CDTF">2020-04-14T13:37:29Z</dcterms:created>
  <dcterms:modified xsi:type="dcterms:W3CDTF">2020-04-14T17:13:03Z</dcterms:modified>
</cp:coreProperties>
</file>