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3"/>
  </p:notesMasterIdLst>
  <p:sldIdLst>
    <p:sldId id="256" r:id="rId2"/>
    <p:sldId id="275" r:id="rId3"/>
    <p:sldId id="280" r:id="rId4"/>
    <p:sldId id="257" r:id="rId5"/>
    <p:sldId id="281" r:id="rId6"/>
    <p:sldId id="282" r:id="rId7"/>
    <p:sldId id="283" r:id="rId8"/>
    <p:sldId id="284" r:id="rId9"/>
    <p:sldId id="285" r:id="rId10"/>
    <p:sldId id="286" r:id="rId11"/>
    <p:sldId id="287" r:id="rId12"/>
    <p:sldId id="288" r:id="rId13"/>
    <p:sldId id="273" r:id="rId14"/>
    <p:sldId id="267" r:id="rId15"/>
    <p:sldId id="269" r:id="rId16"/>
    <p:sldId id="268" r:id="rId17"/>
    <p:sldId id="270" r:id="rId18"/>
    <p:sldId id="276" r:id="rId19"/>
    <p:sldId id="274" r:id="rId20"/>
    <p:sldId id="289" r:id="rId21"/>
    <p:sldId id="278" r:id="rId22"/>
  </p:sldIdLst>
  <p:sldSz cx="7559675" cy="1069181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55" userDrawn="1">
          <p15:clr>
            <a:srgbClr val="A4A3A4"/>
          </p15:clr>
        </p15:guide>
        <p15:guide id="2" pos="238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62" d="100"/>
          <a:sy n="62" d="100"/>
        </p:scale>
        <p:origin x="2199" y="48"/>
      </p:cViewPr>
      <p:guideLst>
        <p:guide orient="horz" pos="555"/>
        <p:guide pos="238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17D6DC0-9366-426E-AAEE-B7EFDD4213FC}" type="datetimeFigureOut">
              <a:rPr lang="en-US" smtClean="0"/>
              <a:t>2020-11-26</a:t>
            </a:fld>
            <a:endParaRPr lang="en-US"/>
          </a:p>
        </p:txBody>
      </p:sp>
      <p:sp>
        <p:nvSpPr>
          <p:cNvPr id="4" name="Slide Image Placeholder 3"/>
          <p:cNvSpPr>
            <a:spLocks noGrp="1" noRot="1" noChangeAspect="1"/>
          </p:cNvSpPr>
          <p:nvPr>
            <p:ph type="sldImg" idx="2"/>
          </p:nvPr>
        </p:nvSpPr>
        <p:spPr>
          <a:xfrm>
            <a:off x="2338388" y="1143000"/>
            <a:ext cx="21812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169ACB4-A257-4FBB-9D67-6C11EF48B8BB}" type="slidenum">
              <a:rPr lang="en-US" smtClean="0"/>
              <a:t>‹#›</a:t>
            </a:fld>
            <a:endParaRPr lang="en-US"/>
          </a:p>
        </p:txBody>
      </p:sp>
    </p:spTree>
    <p:extLst>
      <p:ext uri="{BB962C8B-B14F-4D97-AF65-F5344CB8AC3E}">
        <p14:creationId xmlns:p14="http://schemas.microsoft.com/office/powerpoint/2010/main" val="5158554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169ACB4-A257-4FBB-9D67-6C11EF48B8BB}" type="slidenum">
              <a:rPr lang="en-US" smtClean="0"/>
              <a:t>17</a:t>
            </a:fld>
            <a:endParaRPr lang="en-US"/>
          </a:p>
        </p:txBody>
      </p:sp>
    </p:spTree>
    <p:extLst>
      <p:ext uri="{BB962C8B-B14F-4D97-AF65-F5344CB8AC3E}">
        <p14:creationId xmlns:p14="http://schemas.microsoft.com/office/powerpoint/2010/main" val="4249719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66976" y="1749795"/>
            <a:ext cx="6425724" cy="3722335"/>
          </a:xfrm>
        </p:spPr>
        <p:txBody>
          <a:bodyPr anchor="b"/>
          <a:lstStyle>
            <a:lvl1pPr algn="ctr">
              <a:defRPr sz="4960"/>
            </a:lvl1pPr>
          </a:lstStyle>
          <a:p>
            <a:r>
              <a:rPr lang="en-US"/>
              <a:t>Click to edit Master title style</a:t>
            </a:r>
            <a:endParaRPr lang="en-US" dirty="0"/>
          </a:p>
        </p:txBody>
      </p:sp>
      <p:sp>
        <p:nvSpPr>
          <p:cNvPr id="3" name="Subtitle 2"/>
          <p:cNvSpPr>
            <a:spLocks noGrp="1"/>
          </p:cNvSpPr>
          <p:nvPr>
            <p:ph type="subTitle" idx="1"/>
          </p:nvPr>
        </p:nvSpPr>
        <p:spPr>
          <a:xfrm>
            <a:off x="944960" y="5615678"/>
            <a:ext cx="5669756" cy="2581379"/>
          </a:xfrm>
        </p:spPr>
        <p:txBody>
          <a:bodyPr/>
          <a:lstStyle>
            <a:lvl1pPr marL="0" indent="0" algn="ctr">
              <a:buNone/>
              <a:defRPr sz="1984"/>
            </a:lvl1pPr>
            <a:lvl2pPr marL="377967" indent="0" algn="ctr">
              <a:buNone/>
              <a:defRPr sz="1653"/>
            </a:lvl2pPr>
            <a:lvl3pPr marL="755934" indent="0" algn="ctr">
              <a:buNone/>
              <a:defRPr sz="1488"/>
            </a:lvl3pPr>
            <a:lvl4pPr marL="1133902" indent="0" algn="ctr">
              <a:buNone/>
              <a:defRPr sz="1323"/>
            </a:lvl4pPr>
            <a:lvl5pPr marL="1511869" indent="0" algn="ctr">
              <a:buNone/>
              <a:defRPr sz="1323"/>
            </a:lvl5pPr>
            <a:lvl6pPr marL="1889836" indent="0" algn="ctr">
              <a:buNone/>
              <a:defRPr sz="1323"/>
            </a:lvl6pPr>
            <a:lvl7pPr marL="2267803" indent="0" algn="ctr">
              <a:buNone/>
              <a:defRPr sz="1323"/>
            </a:lvl7pPr>
            <a:lvl8pPr marL="2645771" indent="0" algn="ctr">
              <a:buNone/>
              <a:defRPr sz="1323"/>
            </a:lvl8pPr>
            <a:lvl9pPr marL="3023738" indent="0" algn="ctr">
              <a:buNone/>
              <a:defRPr sz="1323"/>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29B889C-A3E8-418B-96B3-5C36A8220104}" type="datetime1">
              <a:rPr lang="en-US" smtClean="0"/>
              <a:t>2020-11-26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69E569-A4CD-4552-81AD-539F85257F58}" type="slidenum">
              <a:rPr lang="en-US" smtClean="0"/>
              <a:t>‹#›</a:t>
            </a:fld>
            <a:endParaRPr lang="en-US"/>
          </a:p>
        </p:txBody>
      </p:sp>
    </p:spTree>
    <p:extLst>
      <p:ext uri="{BB962C8B-B14F-4D97-AF65-F5344CB8AC3E}">
        <p14:creationId xmlns:p14="http://schemas.microsoft.com/office/powerpoint/2010/main" val="6886795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357B4B-91C8-459D-9638-0BE57CBF0F5B}" type="datetime1">
              <a:rPr lang="en-US" smtClean="0"/>
              <a:t>2020-11-26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69E569-A4CD-4552-81AD-539F85257F58}" type="slidenum">
              <a:rPr lang="en-US" smtClean="0"/>
              <a:t>‹#›</a:t>
            </a:fld>
            <a:endParaRPr lang="en-US"/>
          </a:p>
        </p:txBody>
      </p:sp>
    </p:spTree>
    <p:extLst>
      <p:ext uri="{BB962C8B-B14F-4D97-AF65-F5344CB8AC3E}">
        <p14:creationId xmlns:p14="http://schemas.microsoft.com/office/powerpoint/2010/main" val="32027664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409893" y="569240"/>
            <a:ext cx="1630055" cy="906081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19728" y="569240"/>
            <a:ext cx="4795669" cy="9060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5D574C-8D07-46D7-8C8B-9E904920DEFA}" type="datetime1">
              <a:rPr lang="en-US" smtClean="0"/>
              <a:t>2020-11-26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69E569-A4CD-4552-81AD-539F85257F58}" type="slidenum">
              <a:rPr lang="en-US" smtClean="0"/>
              <a:t>‹#›</a:t>
            </a:fld>
            <a:endParaRPr lang="en-US"/>
          </a:p>
        </p:txBody>
      </p:sp>
    </p:spTree>
    <p:extLst>
      <p:ext uri="{BB962C8B-B14F-4D97-AF65-F5344CB8AC3E}">
        <p14:creationId xmlns:p14="http://schemas.microsoft.com/office/powerpoint/2010/main" val="16236046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5E7B775-CA8E-4FD0-95AD-BDA3B3DDCBE8}" type="datetime1">
              <a:rPr lang="en-US" smtClean="0"/>
              <a:t>2020-11-26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69E569-A4CD-4552-81AD-539F85257F58}" type="slidenum">
              <a:rPr lang="en-US" smtClean="0"/>
              <a:t>‹#›</a:t>
            </a:fld>
            <a:endParaRPr lang="en-US"/>
          </a:p>
        </p:txBody>
      </p:sp>
    </p:spTree>
    <p:extLst>
      <p:ext uri="{BB962C8B-B14F-4D97-AF65-F5344CB8AC3E}">
        <p14:creationId xmlns:p14="http://schemas.microsoft.com/office/powerpoint/2010/main" val="39155310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15791" y="2665532"/>
            <a:ext cx="6520220" cy="4447496"/>
          </a:xfrm>
        </p:spPr>
        <p:txBody>
          <a:bodyPr anchor="b"/>
          <a:lstStyle>
            <a:lvl1pPr>
              <a:defRPr sz="4960"/>
            </a:lvl1pPr>
          </a:lstStyle>
          <a:p>
            <a:r>
              <a:rPr lang="en-US"/>
              <a:t>Click to edit Master title style</a:t>
            </a:r>
            <a:endParaRPr lang="en-US" dirty="0"/>
          </a:p>
        </p:txBody>
      </p:sp>
      <p:sp>
        <p:nvSpPr>
          <p:cNvPr id="3" name="Text Placeholder 2"/>
          <p:cNvSpPr>
            <a:spLocks noGrp="1"/>
          </p:cNvSpPr>
          <p:nvPr>
            <p:ph type="body" idx="1"/>
          </p:nvPr>
        </p:nvSpPr>
        <p:spPr>
          <a:xfrm>
            <a:off x="515791" y="7155103"/>
            <a:ext cx="6520220" cy="2338833"/>
          </a:xfrm>
        </p:spPr>
        <p:txBody>
          <a:bodyPr/>
          <a:lstStyle>
            <a:lvl1pPr marL="0" indent="0">
              <a:buNone/>
              <a:defRPr sz="1984">
                <a:solidFill>
                  <a:schemeClr val="tx1"/>
                </a:solidFill>
              </a:defRPr>
            </a:lvl1pPr>
            <a:lvl2pPr marL="377967" indent="0">
              <a:buNone/>
              <a:defRPr sz="1653">
                <a:solidFill>
                  <a:schemeClr val="tx1">
                    <a:tint val="75000"/>
                  </a:schemeClr>
                </a:solidFill>
              </a:defRPr>
            </a:lvl2pPr>
            <a:lvl3pPr marL="755934" indent="0">
              <a:buNone/>
              <a:defRPr sz="1488">
                <a:solidFill>
                  <a:schemeClr val="tx1">
                    <a:tint val="75000"/>
                  </a:schemeClr>
                </a:solidFill>
              </a:defRPr>
            </a:lvl3pPr>
            <a:lvl4pPr marL="1133902" indent="0">
              <a:buNone/>
              <a:defRPr sz="1323">
                <a:solidFill>
                  <a:schemeClr val="tx1">
                    <a:tint val="75000"/>
                  </a:schemeClr>
                </a:solidFill>
              </a:defRPr>
            </a:lvl4pPr>
            <a:lvl5pPr marL="1511869" indent="0">
              <a:buNone/>
              <a:defRPr sz="1323">
                <a:solidFill>
                  <a:schemeClr val="tx1">
                    <a:tint val="75000"/>
                  </a:schemeClr>
                </a:solidFill>
              </a:defRPr>
            </a:lvl5pPr>
            <a:lvl6pPr marL="1889836" indent="0">
              <a:buNone/>
              <a:defRPr sz="1323">
                <a:solidFill>
                  <a:schemeClr val="tx1">
                    <a:tint val="75000"/>
                  </a:schemeClr>
                </a:solidFill>
              </a:defRPr>
            </a:lvl6pPr>
            <a:lvl7pPr marL="2267803" indent="0">
              <a:buNone/>
              <a:defRPr sz="1323">
                <a:solidFill>
                  <a:schemeClr val="tx1">
                    <a:tint val="75000"/>
                  </a:schemeClr>
                </a:solidFill>
              </a:defRPr>
            </a:lvl7pPr>
            <a:lvl8pPr marL="2645771" indent="0">
              <a:buNone/>
              <a:defRPr sz="1323">
                <a:solidFill>
                  <a:schemeClr val="tx1">
                    <a:tint val="75000"/>
                  </a:schemeClr>
                </a:solidFill>
              </a:defRPr>
            </a:lvl8pPr>
            <a:lvl9pPr marL="3023738" indent="0">
              <a:buNone/>
              <a:defRPr sz="132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D0680EC-EED9-446B-B916-70461EA06B0F}" type="datetime1">
              <a:rPr lang="en-US" smtClean="0"/>
              <a:t>2020-11-26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69E569-A4CD-4552-81AD-539F85257F58}" type="slidenum">
              <a:rPr lang="en-US" smtClean="0"/>
              <a:t>‹#›</a:t>
            </a:fld>
            <a:endParaRPr lang="en-US"/>
          </a:p>
        </p:txBody>
      </p:sp>
    </p:spTree>
    <p:extLst>
      <p:ext uri="{BB962C8B-B14F-4D97-AF65-F5344CB8AC3E}">
        <p14:creationId xmlns:p14="http://schemas.microsoft.com/office/powerpoint/2010/main" val="289163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19728" y="2846200"/>
            <a:ext cx="3212862" cy="67838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27085" y="2846200"/>
            <a:ext cx="3212862" cy="67838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AEECA3F-2743-483B-A9B9-2A91A7FAE30E}" type="datetime1">
              <a:rPr lang="en-US" smtClean="0"/>
              <a:t>2020-11-26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D69E569-A4CD-4552-81AD-539F85257F58}" type="slidenum">
              <a:rPr lang="en-US" smtClean="0"/>
              <a:t>‹#›</a:t>
            </a:fld>
            <a:endParaRPr lang="en-US"/>
          </a:p>
        </p:txBody>
      </p:sp>
    </p:spTree>
    <p:extLst>
      <p:ext uri="{BB962C8B-B14F-4D97-AF65-F5344CB8AC3E}">
        <p14:creationId xmlns:p14="http://schemas.microsoft.com/office/powerpoint/2010/main" val="25041640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20712" y="569242"/>
            <a:ext cx="6520220" cy="2066590"/>
          </a:xfrm>
        </p:spPr>
        <p:txBody>
          <a:bodyPr/>
          <a:lstStyle/>
          <a:p>
            <a:r>
              <a:rPr lang="en-US"/>
              <a:t>Click to edit Master title style</a:t>
            </a:r>
            <a:endParaRPr lang="en-US" dirty="0"/>
          </a:p>
        </p:txBody>
      </p:sp>
      <p:sp>
        <p:nvSpPr>
          <p:cNvPr id="3" name="Text Placeholder 2"/>
          <p:cNvSpPr>
            <a:spLocks noGrp="1"/>
          </p:cNvSpPr>
          <p:nvPr>
            <p:ph type="body" idx="1"/>
          </p:nvPr>
        </p:nvSpPr>
        <p:spPr>
          <a:xfrm>
            <a:off x="520713" y="2620980"/>
            <a:ext cx="3198096" cy="1284502"/>
          </a:xfrm>
        </p:spPr>
        <p:txBody>
          <a:bodyPr anchor="b"/>
          <a:lstStyle>
            <a:lvl1pPr marL="0" indent="0">
              <a:buNone/>
              <a:defRPr sz="1984" b="1"/>
            </a:lvl1pPr>
            <a:lvl2pPr marL="377967" indent="0">
              <a:buNone/>
              <a:defRPr sz="1653" b="1"/>
            </a:lvl2pPr>
            <a:lvl3pPr marL="755934" indent="0">
              <a:buNone/>
              <a:defRPr sz="1488" b="1"/>
            </a:lvl3pPr>
            <a:lvl4pPr marL="1133902" indent="0">
              <a:buNone/>
              <a:defRPr sz="1323" b="1"/>
            </a:lvl4pPr>
            <a:lvl5pPr marL="1511869" indent="0">
              <a:buNone/>
              <a:defRPr sz="1323" b="1"/>
            </a:lvl5pPr>
            <a:lvl6pPr marL="1889836" indent="0">
              <a:buNone/>
              <a:defRPr sz="1323" b="1"/>
            </a:lvl6pPr>
            <a:lvl7pPr marL="2267803" indent="0">
              <a:buNone/>
              <a:defRPr sz="1323" b="1"/>
            </a:lvl7pPr>
            <a:lvl8pPr marL="2645771" indent="0">
              <a:buNone/>
              <a:defRPr sz="1323" b="1"/>
            </a:lvl8pPr>
            <a:lvl9pPr marL="3023738" indent="0">
              <a:buNone/>
              <a:defRPr sz="1323" b="1"/>
            </a:lvl9pPr>
          </a:lstStyle>
          <a:p>
            <a:pPr lvl="0"/>
            <a:r>
              <a:rPr lang="en-US"/>
              <a:t>Click to edit Master text styles</a:t>
            </a:r>
          </a:p>
        </p:txBody>
      </p:sp>
      <p:sp>
        <p:nvSpPr>
          <p:cNvPr id="4" name="Content Placeholder 3"/>
          <p:cNvSpPr>
            <a:spLocks noGrp="1"/>
          </p:cNvSpPr>
          <p:nvPr>
            <p:ph sz="half" idx="2"/>
          </p:nvPr>
        </p:nvSpPr>
        <p:spPr>
          <a:xfrm>
            <a:off x="520713" y="3905482"/>
            <a:ext cx="3198096" cy="57443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27086" y="2620980"/>
            <a:ext cx="3213847" cy="1284502"/>
          </a:xfrm>
        </p:spPr>
        <p:txBody>
          <a:bodyPr anchor="b"/>
          <a:lstStyle>
            <a:lvl1pPr marL="0" indent="0">
              <a:buNone/>
              <a:defRPr sz="1984" b="1"/>
            </a:lvl1pPr>
            <a:lvl2pPr marL="377967" indent="0">
              <a:buNone/>
              <a:defRPr sz="1653" b="1"/>
            </a:lvl2pPr>
            <a:lvl3pPr marL="755934" indent="0">
              <a:buNone/>
              <a:defRPr sz="1488" b="1"/>
            </a:lvl3pPr>
            <a:lvl4pPr marL="1133902" indent="0">
              <a:buNone/>
              <a:defRPr sz="1323" b="1"/>
            </a:lvl4pPr>
            <a:lvl5pPr marL="1511869" indent="0">
              <a:buNone/>
              <a:defRPr sz="1323" b="1"/>
            </a:lvl5pPr>
            <a:lvl6pPr marL="1889836" indent="0">
              <a:buNone/>
              <a:defRPr sz="1323" b="1"/>
            </a:lvl6pPr>
            <a:lvl7pPr marL="2267803" indent="0">
              <a:buNone/>
              <a:defRPr sz="1323" b="1"/>
            </a:lvl7pPr>
            <a:lvl8pPr marL="2645771" indent="0">
              <a:buNone/>
              <a:defRPr sz="1323" b="1"/>
            </a:lvl8pPr>
            <a:lvl9pPr marL="3023738" indent="0">
              <a:buNone/>
              <a:defRPr sz="1323" b="1"/>
            </a:lvl9pPr>
          </a:lstStyle>
          <a:p>
            <a:pPr lvl="0"/>
            <a:r>
              <a:rPr lang="en-US"/>
              <a:t>Click to edit Master text styles</a:t>
            </a:r>
          </a:p>
        </p:txBody>
      </p:sp>
      <p:sp>
        <p:nvSpPr>
          <p:cNvPr id="6" name="Content Placeholder 5"/>
          <p:cNvSpPr>
            <a:spLocks noGrp="1"/>
          </p:cNvSpPr>
          <p:nvPr>
            <p:ph sz="quarter" idx="4"/>
          </p:nvPr>
        </p:nvSpPr>
        <p:spPr>
          <a:xfrm>
            <a:off x="3827086" y="3905482"/>
            <a:ext cx="3213847" cy="57443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BADBA07-70FE-427E-A48C-3CC34329B2F3}" type="datetime1">
              <a:rPr lang="en-US" smtClean="0"/>
              <a:t>2020-11-26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D69E569-A4CD-4552-81AD-539F85257F58}" type="slidenum">
              <a:rPr lang="en-US" smtClean="0"/>
              <a:t>‹#›</a:t>
            </a:fld>
            <a:endParaRPr lang="en-US"/>
          </a:p>
        </p:txBody>
      </p:sp>
    </p:spTree>
    <p:extLst>
      <p:ext uri="{BB962C8B-B14F-4D97-AF65-F5344CB8AC3E}">
        <p14:creationId xmlns:p14="http://schemas.microsoft.com/office/powerpoint/2010/main" val="39133664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7B1A0F4-1B08-4E87-A979-C7D0609E5810}" type="datetime1">
              <a:rPr lang="en-US" smtClean="0"/>
              <a:t>2020-11-26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D69E569-A4CD-4552-81AD-539F85257F58}" type="slidenum">
              <a:rPr lang="en-US" smtClean="0"/>
              <a:t>‹#›</a:t>
            </a:fld>
            <a:endParaRPr lang="en-US"/>
          </a:p>
        </p:txBody>
      </p:sp>
    </p:spTree>
    <p:extLst>
      <p:ext uri="{BB962C8B-B14F-4D97-AF65-F5344CB8AC3E}">
        <p14:creationId xmlns:p14="http://schemas.microsoft.com/office/powerpoint/2010/main" val="26785842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556229-D9C4-4DCB-9995-B53779615786}" type="datetime1">
              <a:rPr lang="en-US" smtClean="0"/>
              <a:t>2020-11-26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D69E569-A4CD-4552-81AD-539F85257F58}" type="slidenum">
              <a:rPr lang="en-US" smtClean="0"/>
              <a:t>‹#›</a:t>
            </a:fld>
            <a:endParaRPr lang="en-US"/>
          </a:p>
        </p:txBody>
      </p:sp>
    </p:spTree>
    <p:extLst>
      <p:ext uri="{BB962C8B-B14F-4D97-AF65-F5344CB8AC3E}">
        <p14:creationId xmlns:p14="http://schemas.microsoft.com/office/powerpoint/2010/main" val="38555758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20712" y="712788"/>
            <a:ext cx="2438192" cy="2494756"/>
          </a:xfrm>
        </p:spPr>
        <p:txBody>
          <a:bodyPr anchor="b"/>
          <a:lstStyle>
            <a:lvl1pPr>
              <a:defRPr sz="2645"/>
            </a:lvl1pPr>
          </a:lstStyle>
          <a:p>
            <a:r>
              <a:rPr lang="en-US"/>
              <a:t>Click to edit Master title style</a:t>
            </a:r>
            <a:endParaRPr lang="en-US" dirty="0"/>
          </a:p>
        </p:txBody>
      </p:sp>
      <p:sp>
        <p:nvSpPr>
          <p:cNvPr id="3" name="Content Placeholder 2"/>
          <p:cNvSpPr>
            <a:spLocks noGrp="1"/>
          </p:cNvSpPr>
          <p:nvPr>
            <p:ph idx="1"/>
          </p:nvPr>
        </p:nvSpPr>
        <p:spPr>
          <a:xfrm>
            <a:off x="3213847" y="1539425"/>
            <a:ext cx="3827085" cy="7598117"/>
          </a:xfrm>
        </p:spPr>
        <p:txBody>
          <a:bodyPr/>
          <a:lstStyle>
            <a:lvl1pPr>
              <a:defRPr sz="2645"/>
            </a:lvl1pPr>
            <a:lvl2pPr>
              <a:defRPr sz="2315"/>
            </a:lvl2pPr>
            <a:lvl3pPr>
              <a:defRPr sz="1984"/>
            </a:lvl3pPr>
            <a:lvl4pPr>
              <a:defRPr sz="1653"/>
            </a:lvl4pPr>
            <a:lvl5pPr>
              <a:defRPr sz="1653"/>
            </a:lvl5pPr>
            <a:lvl6pPr>
              <a:defRPr sz="1653"/>
            </a:lvl6pPr>
            <a:lvl7pPr>
              <a:defRPr sz="1653"/>
            </a:lvl7pPr>
            <a:lvl8pPr>
              <a:defRPr sz="1653"/>
            </a:lvl8pPr>
            <a:lvl9pPr>
              <a:defRPr sz="165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20712" y="3207544"/>
            <a:ext cx="2438192" cy="5942372"/>
          </a:xfrm>
        </p:spPr>
        <p:txBody>
          <a:bodyPr/>
          <a:lstStyle>
            <a:lvl1pPr marL="0" indent="0">
              <a:buNone/>
              <a:defRPr sz="1323"/>
            </a:lvl1pPr>
            <a:lvl2pPr marL="377967" indent="0">
              <a:buNone/>
              <a:defRPr sz="1157"/>
            </a:lvl2pPr>
            <a:lvl3pPr marL="755934" indent="0">
              <a:buNone/>
              <a:defRPr sz="992"/>
            </a:lvl3pPr>
            <a:lvl4pPr marL="1133902" indent="0">
              <a:buNone/>
              <a:defRPr sz="827"/>
            </a:lvl4pPr>
            <a:lvl5pPr marL="1511869" indent="0">
              <a:buNone/>
              <a:defRPr sz="827"/>
            </a:lvl5pPr>
            <a:lvl6pPr marL="1889836" indent="0">
              <a:buNone/>
              <a:defRPr sz="827"/>
            </a:lvl6pPr>
            <a:lvl7pPr marL="2267803" indent="0">
              <a:buNone/>
              <a:defRPr sz="827"/>
            </a:lvl7pPr>
            <a:lvl8pPr marL="2645771" indent="0">
              <a:buNone/>
              <a:defRPr sz="827"/>
            </a:lvl8pPr>
            <a:lvl9pPr marL="3023738" indent="0">
              <a:buNone/>
              <a:defRPr sz="827"/>
            </a:lvl9pPr>
          </a:lstStyle>
          <a:p>
            <a:pPr lvl="0"/>
            <a:r>
              <a:rPr lang="en-US"/>
              <a:t>Click to edit Master text styles</a:t>
            </a:r>
          </a:p>
        </p:txBody>
      </p:sp>
      <p:sp>
        <p:nvSpPr>
          <p:cNvPr id="5" name="Date Placeholder 4"/>
          <p:cNvSpPr>
            <a:spLocks noGrp="1"/>
          </p:cNvSpPr>
          <p:nvPr>
            <p:ph type="dt" sz="half" idx="10"/>
          </p:nvPr>
        </p:nvSpPr>
        <p:spPr/>
        <p:txBody>
          <a:bodyPr/>
          <a:lstStyle/>
          <a:p>
            <a:fld id="{B892D56F-4E38-42E6-8CA3-00DBD871A9E5}" type="datetime1">
              <a:rPr lang="en-US" smtClean="0"/>
              <a:t>2020-11-26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D69E569-A4CD-4552-81AD-539F85257F58}" type="slidenum">
              <a:rPr lang="en-US" smtClean="0"/>
              <a:t>‹#›</a:t>
            </a:fld>
            <a:endParaRPr lang="en-US"/>
          </a:p>
        </p:txBody>
      </p:sp>
    </p:spTree>
    <p:extLst>
      <p:ext uri="{BB962C8B-B14F-4D97-AF65-F5344CB8AC3E}">
        <p14:creationId xmlns:p14="http://schemas.microsoft.com/office/powerpoint/2010/main" val="35774232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20712" y="712788"/>
            <a:ext cx="2438192" cy="2494756"/>
          </a:xfrm>
        </p:spPr>
        <p:txBody>
          <a:bodyPr anchor="b"/>
          <a:lstStyle>
            <a:lvl1pPr>
              <a:defRPr sz="2645"/>
            </a:lvl1pPr>
          </a:lstStyle>
          <a:p>
            <a:r>
              <a:rPr lang="en-US"/>
              <a:t>Click to edit Master title style</a:t>
            </a:r>
            <a:endParaRPr lang="en-US" dirty="0"/>
          </a:p>
        </p:txBody>
      </p:sp>
      <p:sp>
        <p:nvSpPr>
          <p:cNvPr id="3" name="Picture Placeholder 2"/>
          <p:cNvSpPr>
            <a:spLocks noGrp="1" noChangeAspect="1"/>
          </p:cNvSpPr>
          <p:nvPr>
            <p:ph type="pic" idx="1"/>
          </p:nvPr>
        </p:nvSpPr>
        <p:spPr>
          <a:xfrm>
            <a:off x="3213847" y="1539425"/>
            <a:ext cx="3827085" cy="7598117"/>
          </a:xfrm>
        </p:spPr>
        <p:txBody>
          <a:bodyPr anchor="t"/>
          <a:lstStyle>
            <a:lvl1pPr marL="0" indent="0">
              <a:buNone/>
              <a:defRPr sz="2645"/>
            </a:lvl1pPr>
            <a:lvl2pPr marL="377967" indent="0">
              <a:buNone/>
              <a:defRPr sz="2315"/>
            </a:lvl2pPr>
            <a:lvl3pPr marL="755934" indent="0">
              <a:buNone/>
              <a:defRPr sz="1984"/>
            </a:lvl3pPr>
            <a:lvl4pPr marL="1133902" indent="0">
              <a:buNone/>
              <a:defRPr sz="1653"/>
            </a:lvl4pPr>
            <a:lvl5pPr marL="1511869" indent="0">
              <a:buNone/>
              <a:defRPr sz="1653"/>
            </a:lvl5pPr>
            <a:lvl6pPr marL="1889836" indent="0">
              <a:buNone/>
              <a:defRPr sz="1653"/>
            </a:lvl6pPr>
            <a:lvl7pPr marL="2267803" indent="0">
              <a:buNone/>
              <a:defRPr sz="1653"/>
            </a:lvl7pPr>
            <a:lvl8pPr marL="2645771" indent="0">
              <a:buNone/>
              <a:defRPr sz="1653"/>
            </a:lvl8pPr>
            <a:lvl9pPr marL="3023738" indent="0">
              <a:buNone/>
              <a:defRPr sz="1653"/>
            </a:lvl9pPr>
          </a:lstStyle>
          <a:p>
            <a:r>
              <a:rPr lang="en-US"/>
              <a:t>Click icon to add picture</a:t>
            </a:r>
            <a:endParaRPr lang="en-US" dirty="0"/>
          </a:p>
        </p:txBody>
      </p:sp>
      <p:sp>
        <p:nvSpPr>
          <p:cNvPr id="4" name="Text Placeholder 3"/>
          <p:cNvSpPr>
            <a:spLocks noGrp="1"/>
          </p:cNvSpPr>
          <p:nvPr>
            <p:ph type="body" sz="half" idx="2"/>
          </p:nvPr>
        </p:nvSpPr>
        <p:spPr>
          <a:xfrm>
            <a:off x="520712" y="3207544"/>
            <a:ext cx="2438192" cy="5942372"/>
          </a:xfrm>
        </p:spPr>
        <p:txBody>
          <a:bodyPr/>
          <a:lstStyle>
            <a:lvl1pPr marL="0" indent="0">
              <a:buNone/>
              <a:defRPr sz="1323"/>
            </a:lvl1pPr>
            <a:lvl2pPr marL="377967" indent="0">
              <a:buNone/>
              <a:defRPr sz="1157"/>
            </a:lvl2pPr>
            <a:lvl3pPr marL="755934" indent="0">
              <a:buNone/>
              <a:defRPr sz="992"/>
            </a:lvl3pPr>
            <a:lvl4pPr marL="1133902" indent="0">
              <a:buNone/>
              <a:defRPr sz="827"/>
            </a:lvl4pPr>
            <a:lvl5pPr marL="1511869" indent="0">
              <a:buNone/>
              <a:defRPr sz="827"/>
            </a:lvl5pPr>
            <a:lvl6pPr marL="1889836" indent="0">
              <a:buNone/>
              <a:defRPr sz="827"/>
            </a:lvl6pPr>
            <a:lvl7pPr marL="2267803" indent="0">
              <a:buNone/>
              <a:defRPr sz="827"/>
            </a:lvl7pPr>
            <a:lvl8pPr marL="2645771" indent="0">
              <a:buNone/>
              <a:defRPr sz="827"/>
            </a:lvl8pPr>
            <a:lvl9pPr marL="3023738" indent="0">
              <a:buNone/>
              <a:defRPr sz="827"/>
            </a:lvl9pPr>
          </a:lstStyle>
          <a:p>
            <a:pPr lvl="0"/>
            <a:r>
              <a:rPr lang="en-US"/>
              <a:t>Click to edit Master text styles</a:t>
            </a:r>
          </a:p>
        </p:txBody>
      </p:sp>
      <p:sp>
        <p:nvSpPr>
          <p:cNvPr id="5" name="Date Placeholder 4"/>
          <p:cNvSpPr>
            <a:spLocks noGrp="1"/>
          </p:cNvSpPr>
          <p:nvPr>
            <p:ph type="dt" sz="half" idx="10"/>
          </p:nvPr>
        </p:nvSpPr>
        <p:spPr/>
        <p:txBody>
          <a:bodyPr/>
          <a:lstStyle/>
          <a:p>
            <a:fld id="{E9365FF9-A9E5-4DE5-999F-3B8822764D04}" type="datetime1">
              <a:rPr lang="en-US" smtClean="0"/>
              <a:t>2020-11-26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D69E569-A4CD-4552-81AD-539F85257F58}" type="slidenum">
              <a:rPr lang="en-US" smtClean="0"/>
              <a:t>‹#›</a:t>
            </a:fld>
            <a:endParaRPr lang="en-US"/>
          </a:p>
        </p:txBody>
      </p:sp>
    </p:spTree>
    <p:extLst>
      <p:ext uri="{BB962C8B-B14F-4D97-AF65-F5344CB8AC3E}">
        <p14:creationId xmlns:p14="http://schemas.microsoft.com/office/powerpoint/2010/main" val="5629244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728" y="569242"/>
            <a:ext cx="6520220" cy="206659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19728" y="2846200"/>
            <a:ext cx="6520220" cy="678385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19728" y="9909729"/>
            <a:ext cx="1700927" cy="569240"/>
          </a:xfrm>
          <a:prstGeom prst="rect">
            <a:avLst/>
          </a:prstGeom>
        </p:spPr>
        <p:txBody>
          <a:bodyPr vert="horz" lIns="91440" tIns="45720" rIns="91440" bIns="45720" rtlCol="0" anchor="ctr"/>
          <a:lstStyle>
            <a:lvl1pPr algn="l">
              <a:defRPr sz="992">
                <a:solidFill>
                  <a:schemeClr val="tx1">
                    <a:tint val="75000"/>
                  </a:schemeClr>
                </a:solidFill>
              </a:defRPr>
            </a:lvl1pPr>
          </a:lstStyle>
          <a:p>
            <a:fld id="{EF49989F-816E-4B6F-A77B-D74A8F1E5156}" type="datetime1">
              <a:rPr lang="en-US" smtClean="0"/>
              <a:t>2020-11-26</a:t>
            </a:fld>
            <a:endParaRPr lang="en-US"/>
          </a:p>
        </p:txBody>
      </p:sp>
      <p:sp>
        <p:nvSpPr>
          <p:cNvPr id="5" name="Footer Placeholder 4"/>
          <p:cNvSpPr>
            <a:spLocks noGrp="1"/>
          </p:cNvSpPr>
          <p:nvPr>
            <p:ph type="ftr" sz="quarter" idx="3"/>
          </p:nvPr>
        </p:nvSpPr>
        <p:spPr>
          <a:xfrm>
            <a:off x="2504143" y="9909729"/>
            <a:ext cx="2551390" cy="569240"/>
          </a:xfrm>
          <a:prstGeom prst="rect">
            <a:avLst/>
          </a:prstGeom>
        </p:spPr>
        <p:txBody>
          <a:bodyPr vert="horz" lIns="91440" tIns="45720" rIns="91440" bIns="45720" rtlCol="0" anchor="ctr"/>
          <a:lstStyle>
            <a:lvl1pPr algn="ctr">
              <a:defRPr sz="992">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339020" y="9909729"/>
            <a:ext cx="1700927" cy="569240"/>
          </a:xfrm>
          <a:prstGeom prst="rect">
            <a:avLst/>
          </a:prstGeom>
        </p:spPr>
        <p:txBody>
          <a:bodyPr vert="horz" lIns="91440" tIns="45720" rIns="91440" bIns="45720" rtlCol="0" anchor="ctr"/>
          <a:lstStyle>
            <a:lvl1pPr algn="r">
              <a:defRPr sz="992">
                <a:solidFill>
                  <a:schemeClr val="tx1">
                    <a:tint val="75000"/>
                  </a:schemeClr>
                </a:solidFill>
              </a:defRPr>
            </a:lvl1pPr>
          </a:lstStyle>
          <a:p>
            <a:fld id="{3D69E569-A4CD-4552-81AD-539F85257F58}" type="slidenum">
              <a:rPr lang="en-US" smtClean="0"/>
              <a:t>‹#›</a:t>
            </a:fld>
            <a:endParaRPr lang="en-US"/>
          </a:p>
        </p:txBody>
      </p:sp>
    </p:spTree>
    <p:extLst>
      <p:ext uri="{BB962C8B-B14F-4D97-AF65-F5344CB8AC3E}">
        <p14:creationId xmlns:p14="http://schemas.microsoft.com/office/powerpoint/2010/main" val="268386839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755934" rtl="0" eaLnBrk="1" latinLnBrk="0" hangingPunct="1">
        <a:lnSpc>
          <a:spcPct val="90000"/>
        </a:lnSpc>
        <a:spcBef>
          <a:spcPct val="0"/>
        </a:spcBef>
        <a:buNone/>
        <a:defRPr sz="3637" kern="1200">
          <a:solidFill>
            <a:schemeClr val="tx1"/>
          </a:solidFill>
          <a:latin typeface="+mj-lt"/>
          <a:ea typeface="+mj-ea"/>
          <a:cs typeface="+mj-cs"/>
        </a:defRPr>
      </a:lvl1pPr>
    </p:titleStyle>
    <p:body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p:bodyStyle>
    <p:otherStyle>
      <a:defPPr>
        <a:defRPr lang="en-US"/>
      </a:defPPr>
      <a:lvl1pPr marL="0" algn="l" defTabSz="755934" rtl="0" eaLnBrk="1" latinLnBrk="0" hangingPunct="1">
        <a:defRPr sz="1488" kern="1200">
          <a:solidFill>
            <a:schemeClr val="tx1"/>
          </a:solidFill>
          <a:latin typeface="+mn-lt"/>
          <a:ea typeface="+mn-ea"/>
          <a:cs typeface="+mn-cs"/>
        </a:defRPr>
      </a:lvl1pPr>
      <a:lvl2pPr marL="377967" algn="l" defTabSz="755934" rtl="0" eaLnBrk="1" latinLnBrk="0" hangingPunct="1">
        <a:defRPr sz="1488" kern="1200">
          <a:solidFill>
            <a:schemeClr val="tx1"/>
          </a:solidFill>
          <a:latin typeface="+mn-lt"/>
          <a:ea typeface="+mn-ea"/>
          <a:cs typeface="+mn-cs"/>
        </a:defRPr>
      </a:lvl2pPr>
      <a:lvl3pPr marL="755934" algn="l" defTabSz="755934" rtl="0" eaLnBrk="1" latinLnBrk="0" hangingPunct="1">
        <a:defRPr sz="1488" kern="1200">
          <a:solidFill>
            <a:schemeClr val="tx1"/>
          </a:solidFill>
          <a:latin typeface="+mn-lt"/>
          <a:ea typeface="+mn-ea"/>
          <a:cs typeface="+mn-cs"/>
        </a:defRPr>
      </a:lvl3pPr>
      <a:lvl4pPr marL="1133902" algn="l" defTabSz="755934" rtl="0" eaLnBrk="1" latinLnBrk="0" hangingPunct="1">
        <a:defRPr sz="1488" kern="1200">
          <a:solidFill>
            <a:schemeClr val="tx1"/>
          </a:solidFill>
          <a:latin typeface="+mn-lt"/>
          <a:ea typeface="+mn-ea"/>
          <a:cs typeface="+mn-cs"/>
        </a:defRPr>
      </a:lvl4pPr>
      <a:lvl5pPr marL="1511869" algn="l" defTabSz="755934" rtl="0" eaLnBrk="1" latinLnBrk="0" hangingPunct="1">
        <a:defRPr sz="1488" kern="1200">
          <a:solidFill>
            <a:schemeClr val="tx1"/>
          </a:solidFill>
          <a:latin typeface="+mn-lt"/>
          <a:ea typeface="+mn-ea"/>
          <a:cs typeface="+mn-cs"/>
        </a:defRPr>
      </a:lvl5pPr>
      <a:lvl6pPr marL="1889836" algn="l" defTabSz="755934" rtl="0" eaLnBrk="1" latinLnBrk="0" hangingPunct="1">
        <a:defRPr sz="1488" kern="1200">
          <a:solidFill>
            <a:schemeClr val="tx1"/>
          </a:solidFill>
          <a:latin typeface="+mn-lt"/>
          <a:ea typeface="+mn-ea"/>
          <a:cs typeface="+mn-cs"/>
        </a:defRPr>
      </a:lvl6pPr>
      <a:lvl7pPr marL="2267803" algn="l" defTabSz="755934" rtl="0" eaLnBrk="1" latinLnBrk="0" hangingPunct="1">
        <a:defRPr sz="1488" kern="1200">
          <a:solidFill>
            <a:schemeClr val="tx1"/>
          </a:solidFill>
          <a:latin typeface="+mn-lt"/>
          <a:ea typeface="+mn-ea"/>
          <a:cs typeface="+mn-cs"/>
        </a:defRPr>
      </a:lvl7pPr>
      <a:lvl8pPr marL="2645771" algn="l" defTabSz="755934" rtl="0" eaLnBrk="1" latinLnBrk="0" hangingPunct="1">
        <a:defRPr sz="1488" kern="1200">
          <a:solidFill>
            <a:schemeClr val="tx1"/>
          </a:solidFill>
          <a:latin typeface="+mn-lt"/>
          <a:ea typeface="+mn-ea"/>
          <a:cs typeface="+mn-cs"/>
        </a:defRPr>
      </a:lvl8pPr>
      <a:lvl9pPr marL="3023738" algn="l" defTabSz="755934" rtl="0" eaLnBrk="1" latinLnBrk="0" hangingPunct="1">
        <a:defRPr sz="148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hyperlink" Target="https://certif.com/spec_manual/fourc_4_6.html" TargetMode="Externa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6.png"/></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 Id="rId4" Type="http://schemas.openxmlformats.org/officeDocument/2006/relationships/image" Target="../media/image29.png"/></Relationships>
</file>

<file path=ppt/slides/_rels/slide1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2CED239-79A3-41E3-AAF5-43DCDFD6B889}"/>
              </a:ext>
            </a:extLst>
          </p:cNvPr>
          <p:cNvSpPr txBox="1"/>
          <p:nvPr/>
        </p:nvSpPr>
        <p:spPr>
          <a:xfrm>
            <a:off x="799943" y="901514"/>
            <a:ext cx="5985058" cy="9264075"/>
          </a:xfrm>
          <a:prstGeom prst="rect">
            <a:avLst/>
          </a:prstGeom>
          <a:noFill/>
        </p:spPr>
        <p:txBody>
          <a:bodyPr wrap="square" rtlCol="0">
            <a:spAutoFit/>
          </a:bodyPr>
          <a:lstStyle/>
          <a:p>
            <a:r>
              <a:rPr lang="en-US" b="1" dirty="0">
                <a:latin typeface="Times New Roman" panose="02020603050405020304" pitchFamily="18" charset="0"/>
                <a:ea typeface="Verdana" panose="020B0604030504040204" pitchFamily="34" charset="0"/>
                <a:cs typeface="Times New Roman" panose="02020603050405020304" pitchFamily="18" charset="0"/>
              </a:rPr>
              <a:t>Installation</a:t>
            </a:r>
          </a:p>
          <a:p>
            <a:endParaRPr lang="en-US" sz="1400" dirty="0">
              <a:latin typeface="Times New Roman" panose="02020603050405020304" pitchFamily="18" charset="0"/>
              <a:ea typeface="Verdana" panose="020B0604030504040204" pitchFamily="34" charset="0"/>
              <a:cs typeface="Times New Roman" panose="02020603050405020304" pitchFamily="18" charset="0"/>
            </a:endParaRPr>
          </a:p>
          <a:p>
            <a:pPr marL="285750" indent="-285750">
              <a:buFont typeface="Arial" panose="020B0604020202020204" pitchFamily="34" charset="0"/>
              <a:buChar char="•"/>
            </a:pPr>
            <a:r>
              <a:rPr lang="en-US" sz="1400" dirty="0">
                <a:latin typeface="Times New Roman" panose="02020603050405020304" pitchFamily="18" charset="0"/>
                <a:ea typeface="Verdana" panose="020B0604030504040204" pitchFamily="34" charset="0"/>
                <a:cs typeface="Times New Roman" panose="02020603050405020304" pitchFamily="18" charset="0"/>
              </a:rPr>
              <a:t>Get the folder “sixcircle_ver1.3alpha_xxxxxxxx”.</a:t>
            </a:r>
          </a:p>
          <a:p>
            <a:pPr marL="285750" indent="-285750">
              <a:buFont typeface="Arial" panose="020B0604020202020204" pitchFamily="34" charset="0"/>
              <a:buChar char="•"/>
            </a:pPr>
            <a:r>
              <a:rPr lang="en-US" sz="1400" dirty="0">
                <a:latin typeface="Times New Roman" panose="02020603050405020304" pitchFamily="18" charset="0"/>
                <a:ea typeface="Verdana" panose="020B0604030504040204" pitchFamily="34" charset="0"/>
                <a:cs typeface="Times New Roman" panose="02020603050405020304" pitchFamily="18" charset="0"/>
              </a:rPr>
              <a:t>It includes:</a:t>
            </a:r>
          </a:p>
          <a:p>
            <a:endParaRPr lang="en-US" sz="1400" dirty="0">
              <a:latin typeface="Times New Roman" panose="02020603050405020304" pitchFamily="18" charset="0"/>
              <a:ea typeface="Verdana" panose="020B0604030504040204" pitchFamily="34" charset="0"/>
              <a:cs typeface="Times New Roman" panose="02020603050405020304" pitchFamily="18" charset="0"/>
            </a:endParaRPr>
          </a:p>
          <a:p>
            <a:endParaRPr lang="en-US" sz="1400" dirty="0">
              <a:latin typeface="Times New Roman" panose="02020603050405020304" pitchFamily="18" charset="0"/>
              <a:ea typeface="Verdana" panose="020B0604030504040204" pitchFamily="34" charset="0"/>
              <a:cs typeface="Times New Roman" panose="02020603050405020304" pitchFamily="18" charset="0"/>
            </a:endParaRPr>
          </a:p>
          <a:p>
            <a:endParaRPr lang="en-US" sz="1400" dirty="0">
              <a:latin typeface="Times New Roman" panose="02020603050405020304" pitchFamily="18" charset="0"/>
              <a:ea typeface="Verdana" panose="020B0604030504040204" pitchFamily="34" charset="0"/>
              <a:cs typeface="Times New Roman" panose="02020603050405020304" pitchFamily="18" charset="0"/>
            </a:endParaRPr>
          </a:p>
          <a:p>
            <a:endParaRPr lang="en-US" sz="1400" dirty="0">
              <a:latin typeface="Times New Roman" panose="02020603050405020304" pitchFamily="18" charset="0"/>
              <a:ea typeface="Verdana" panose="020B0604030504040204" pitchFamily="34" charset="0"/>
              <a:cs typeface="Times New Roman" panose="02020603050405020304" pitchFamily="18" charset="0"/>
            </a:endParaRPr>
          </a:p>
          <a:p>
            <a:endParaRPr lang="en-US" sz="1400" dirty="0">
              <a:latin typeface="Times New Roman" panose="02020603050405020304" pitchFamily="18" charset="0"/>
              <a:ea typeface="Verdana" panose="020B0604030504040204" pitchFamily="34" charset="0"/>
              <a:cs typeface="Times New Roman" panose="02020603050405020304" pitchFamily="18" charset="0"/>
            </a:endParaRPr>
          </a:p>
          <a:p>
            <a:endParaRPr lang="en-US" sz="1400" dirty="0">
              <a:latin typeface="Times New Roman" panose="02020603050405020304" pitchFamily="18" charset="0"/>
              <a:ea typeface="Verdana" panose="020B0604030504040204" pitchFamily="34" charset="0"/>
              <a:cs typeface="Times New Roman" panose="02020603050405020304" pitchFamily="18" charset="0"/>
            </a:endParaRPr>
          </a:p>
          <a:p>
            <a:endParaRPr lang="en-US" sz="1400" dirty="0">
              <a:latin typeface="Times New Roman" panose="02020603050405020304" pitchFamily="18" charset="0"/>
              <a:ea typeface="Verdana" panose="020B0604030504040204" pitchFamily="34" charset="0"/>
              <a:cs typeface="Times New Roman" panose="02020603050405020304" pitchFamily="18" charset="0"/>
            </a:endParaRPr>
          </a:p>
          <a:p>
            <a:endParaRPr lang="en-US" sz="1400" dirty="0">
              <a:latin typeface="Times New Roman" panose="02020603050405020304" pitchFamily="18" charset="0"/>
              <a:ea typeface="Verdana" panose="020B0604030504040204" pitchFamily="34" charset="0"/>
              <a:cs typeface="Times New Roman" panose="02020603050405020304" pitchFamily="18" charset="0"/>
            </a:endParaRPr>
          </a:p>
          <a:p>
            <a:endParaRPr lang="en-US" sz="1400" dirty="0">
              <a:latin typeface="Times New Roman" panose="02020603050405020304" pitchFamily="18" charset="0"/>
              <a:ea typeface="Verdana" panose="020B0604030504040204" pitchFamily="34" charset="0"/>
              <a:cs typeface="Times New Roman" panose="02020603050405020304" pitchFamily="18" charset="0"/>
            </a:endParaRPr>
          </a:p>
          <a:p>
            <a:endParaRPr lang="en-US" sz="1400" dirty="0">
              <a:latin typeface="Times New Roman" panose="02020603050405020304" pitchFamily="18" charset="0"/>
              <a:ea typeface="Verdana" panose="020B0604030504040204" pitchFamily="34" charset="0"/>
              <a:cs typeface="Times New Roman" panose="02020603050405020304" pitchFamily="18" charset="0"/>
            </a:endParaRPr>
          </a:p>
          <a:p>
            <a:endParaRPr lang="en-US" sz="1400" dirty="0">
              <a:latin typeface="Times New Roman" panose="02020603050405020304" pitchFamily="18" charset="0"/>
              <a:ea typeface="Verdana" panose="020B0604030504040204" pitchFamily="34" charset="0"/>
              <a:cs typeface="Times New Roman" panose="02020603050405020304" pitchFamily="18" charset="0"/>
            </a:endParaRPr>
          </a:p>
          <a:p>
            <a:endParaRPr lang="en-US" sz="1400" dirty="0">
              <a:latin typeface="Times New Roman" panose="02020603050405020304" pitchFamily="18" charset="0"/>
              <a:ea typeface="Verdana" panose="020B0604030504040204" pitchFamily="34" charset="0"/>
              <a:cs typeface="Times New Roman" panose="02020603050405020304" pitchFamily="18" charset="0"/>
            </a:endParaRPr>
          </a:p>
          <a:p>
            <a:endParaRPr lang="en-US" sz="1400" dirty="0">
              <a:latin typeface="Times New Roman" panose="02020603050405020304" pitchFamily="18" charset="0"/>
              <a:ea typeface="Verdana" panose="020B0604030504040204" pitchFamily="34" charset="0"/>
              <a:cs typeface="Times New Roman" panose="02020603050405020304" pitchFamily="18" charset="0"/>
            </a:endParaRPr>
          </a:p>
          <a:p>
            <a:endParaRPr lang="en-US" sz="1400" dirty="0">
              <a:latin typeface="Times New Roman" panose="02020603050405020304" pitchFamily="18" charset="0"/>
              <a:ea typeface="Verdana" panose="020B0604030504040204" pitchFamily="34" charset="0"/>
              <a:cs typeface="Times New Roman" panose="02020603050405020304" pitchFamily="18" charset="0"/>
            </a:endParaRPr>
          </a:p>
          <a:p>
            <a:endParaRPr lang="en-US" sz="1400" dirty="0">
              <a:latin typeface="Times New Roman" panose="02020603050405020304" pitchFamily="18" charset="0"/>
              <a:ea typeface="Verdana" panose="020B0604030504040204" pitchFamily="34" charset="0"/>
              <a:cs typeface="Times New Roman" panose="02020603050405020304" pitchFamily="18" charset="0"/>
            </a:endParaRPr>
          </a:p>
          <a:p>
            <a:endParaRPr lang="en-US" sz="1400" dirty="0">
              <a:latin typeface="Times New Roman" panose="02020603050405020304" pitchFamily="18" charset="0"/>
              <a:ea typeface="Verdana" panose="020B0604030504040204" pitchFamily="34" charset="0"/>
              <a:cs typeface="Times New Roman" panose="02020603050405020304" pitchFamily="18" charset="0"/>
            </a:endParaRPr>
          </a:p>
          <a:p>
            <a:endParaRPr lang="en-US" sz="1400" dirty="0">
              <a:latin typeface="Times New Roman" panose="02020603050405020304" pitchFamily="18" charset="0"/>
              <a:ea typeface="Verdana" panose="020B0604030504040204" pitchFamily="34" charset="0"/>
              <a:cs typeface="Times New Roman" panose="02020603050405020304" pitchFamily="18" charset="0"/>
            </a:endParaRPr>
          </a:p>
          <a:p>
            <a:endParaRPr lang="en-US" sz="1400" dirty="0">
              <a:latin typeface="Times New Roman" panose="02020603050405020304" pitchFamily="18" charset="0"/>
              <a:ea typeface="Verdana" panose="020B0604030504040204" pitchFamily="34" charset="0"/>
              <a:cs typeface="Times New Roman" panose="02020603050405020304" pitchFamily="18" charset="0"/>
            </a:endParaRPr>
          </a:p>
          <a:p>
            <a:endParaRPr lang="en-US" sz="1400" dirty="0">
              <a:latin typeface="Times New Roman" panose="02020603050405020304" pitchFamily="18" charset="0"/>
              <a:ea typeface="Verdana" panose="020B0604030504040204" pitchFamily="34" charset="0"/>
              <a:cs typeface="Times New Roman" panose="02020603050405020304" pitchFamily="18" charset="0"/>
            </a:endParaRPr>
          </a:p>
          <a:p>
            <a:endParaRPr lang="en-US" sz="1400" dirty="0">
              <a:latin typeface="Times New Roman" panose="02020603050405020304" pitchFamily="18" charset="0"/>
              <a:ea typeface="Verdana" panose="020B0604030504040204" pitchFamily="34" charset="0"/>
              <a:cs typeface="Times New Roman" panose="02020603050405020304" pitchFamily="18" charset="0"/>
            </a:endParaRPr>
          </a:p>
          <a:p>
            <a:endParaRPr lang="en-US" sz="1400" dirty="0">
              <a:latin typeface="Times New Roman" panose="02020603050405020304" pitchFamily="18" charset="0"/>
              <a:ea typeface="Verdana" panose="020B0604030504040204" pitchFamily="34" charset="0"/>
              <a:cs typeface="Times New Roman" panose="02020603050405020304" pitchFamily="18" charset="0"/>
            </a:endParaRPr>
          </a:p>
          <a:p>
            <a:endParaRPr lang="en-US" sz="1400" dirty="0">
              <a:latin typeface="Times New Roman" panose="02020603050405020304" pitchFamily="18" charset="0"/>
              <a:ea typeface="Verdana" panose="020B0604030504040204" pitchFamily="34" charset="0"/>
              <a:cs typeface="Times New Roman" panose="02020603050405020304" pitchFamily="18" charset="0"/>
            </a:endParaRPr>
          </a:p>
          <a:p>
            <a:pPr marL="285750" indent="-285750">
              <a:buFont typeface="Arial" panose="020B0604020202020204" pitchFamily="34" charset="0"/>
              <a:buChar char="•"/>
            </a:pPr>
            <a:r>
              <a:rPr lang="en-US" sz="1400" dirty="0">
                <a:latin typeface="Times New Roman" panose="02020603050405020304" pitchFamily="18" charset="0"/>
                <a:ea typeface="Verdana" panose="020B0604030504040204" pitchFamily="34" charset="0"/>
                <a:cs typeface="Times New Roman" panose="02020603050405020304" pitchFamily="18" charset="0"/>
              </a:rPr>
              <a:t>The program relies on python3, </a:t>
            </a:r>
            <a:r>
              <a:rPr lang="en-US" sz="1400" dirty="0" err="1">
                <a:latin typeface="Times New Roman" panose="02020603050405020304" pitchFamily="18" charset="0"/>
                <a:ea typeface="Verdana" panose="020B0604030504040204" pitchFamily="34" charset="0"/>
                <a:cs typeface="Times New Roman" panose="02020603050405020304" pitchFamily="18" charset="0"/>
              </a:rPr>
              <a:t>numpy</a:t>
            </a:r>
            <a:r>
              <a:rPr lang="en-US" sz="1400" dirty="0">
                <a:latin typeface="Times New Roman" panose="02020603050405020304" pitchFamily="18" charset="0"/>
                <a:ea typeface="Verdana" panose="020B0604030504040204" pitchFamily="34" charset="0"/>
                <a:cs typeface="Times New Roman" panose="02020603050405020304" pitchFamily="18" charset="0"/>
              </a:rPr>
              <a:t>, and </a:t>
            </a:r>
            <a:r>
              <a:rPr lang="en-US" sz="1400" dirty="0" err="1">
                <a:latin typeface="Times New Roman" panose="02020603050405020304" pitchFamily="18" charset="0"/>
                <a:ea typeface="Verdana" panose="020B0604030504040204" pitchFamily="34" charset="0"/>
                <a:cs typeface="Times New Roman" panose="02020603050405020304" pitchFamily="18" charset="0"/>
              </a:rPr>
              <a:t>scipy</a:t>
            </a:r>
            <a:r>
              <a:rPr lang="en-US" sz="1400" dirty="0">
                <a:latin typeface="Times New Roman" panose="02020603050405020304" pitchFamily="18" charset="0"/>
                <a:ea typeface="Verdana" panose="020B0604030504040204" pitchFamily="34" charset="0"/>
                <a:cs typeface="Times New Roman" panose="02020603050405020304" pitchFamily="18" charset="0"/>
              </a:rPr>
              <a:t>.</a:t>
            </a:r>
          </a:p>
          <a:p>
            <a:r>
              <a:rPr lang="en-US" sz="1400" dirty="0">
                <a:solidFill>
                  <a:srgbClr val="0070C0"/>
                </a:solidFill>
                <a:latin typeface="Times New Roman" panose="02020603050405020304" pitchFamily="18" charset="0"/>
                <a:ea typeface="Verdana" panose="020B0604030504040204" pitchFamily="34" charset="0"/>
                <a:cs typeface="Times New Roman" panose="02020603050405020304" pitchFamily="18" charset="0"/>
              </a:rPr>
              <a:t>	pip install </a:t>
            </a:r>
            <a:r>
              <a:rPr lang="en-US" sz="1400" dirty="0" err="1">
                <a:solidFill>
                  <a:srgbClr val="0070C0"/>
                </a:solidFill>
                <a:latin typeface="Times New Roman" panose="02020603050405020304" pitchFamily="18" charset="0"/>
                <a:ea typeface="Verdana" panose="020B0604030504040204" pitchFamily="34" charset="0"/>
                <a:cs typeface="Times New Roman" panose="02020603050405020304" pitchFamily="18" charset="0"/>
              </a:rPr>
              <a:t>numpy</a:t>
            </a:r>
            <a:endParaRPr lang="en-US" sz="1400" dirty="0">
              <a:solidFill>
                <a:srgbClr val="0070C0"/>
              </a:solidFill>
              <a:latin typeface="Times New Roman" panose="02020603050405020304" pitchFamily="18" charset="0"/>
              <a:ea typeface="Verdana" panose="020B0604030504040204" pitchFamily="34" charset="0"/>
              <a:cs typeface="Times New Roman" panose="02020603050405020304" pitchFamily="18" charset="0"/>
            </a:endParaRPr>
          </a:p>
          <a:p>
            <a:r>
              <a:rPr lang="en-US" sz="1400" dirty="0">
                <a:solidFill>
                  <a:srgbClr val="0070C0"/>
                </a:solidFill>
                <a:latin typeface="Times New Roman" panose="02020603050405020304" pitchFamily="18" charset="0"/>
                <a:ea typeface="Verdana" panose="020B0604030504040204" pitchFamily="34" charset="0"/>
                <a:cs typeface="Times New Roman" panose="02020603050405020304" pitchFamily="18" charset="0"/>
              </a:rPr>
              <a:t>	pip install </a:t>
            </a:r>
            <a:r>
              <a:rPr lang="en-US" sz="1400" dirty="0" err="1">
                <a:solidFill>
                  <a:srgbClr val="0070C0"/>
                </a:solidFill>
                <a:latin typeface="Times New Roman" panose="02020603050405020304" pitchFamily="18" charset="0"/>
                <a:ea typeface="Verdana" panose="020B0604030504040204" pitchFamily="34" charset="0"/>
                <a:cs typeface="Times New Roman" panose="02020603050405020304" pitchFamily="18" charset="0"/>
              </a:rPr>
              <a:t>scipy</a:t>
            </a:r>
            <a:endParaRPr lang="en-US" sz="1400" dirty="0">
              <a:solidFill>
                <a:srgbClr val="0070C0"/>
              </a:solidFill>
              <a:latin typeface="Times New Roman" panose="02020603050405020304" pitchFamily="18" charset="0"/>
              <a:ea typeface="Verdana" panose="020B0604030504040204" pitchFamily="34" charset="0"/>
              <a:cs typeface="Times New Roman" panose="02020603050405020304" pitchFamily="18" charset="0"/>
            </a:endParaRPr>
          </a:p>
          <a:p>
            <a:endParaRPr lang="en-US" sz="1400" dirty="0">
              <a:latin typeface="Times New Roman" panose="02020603050405020304" pitchFamily="18" charset="0"/>
              <a:ea typeface="Verdana" panose="020B0604030504040204" pitchFamily="34" charset="0"/>
              <a:cs typeface="Times New Roman" panose="02020603050405020304" pitchFamily="18" charset="0"/>
            </a:endParaRPr>
          </a:p>
          <a:p>
            <a:endParaRPr lang="en-US" sz="1400" dirty="0">
              <a:latin typeface="Times New Roman" panose="02020603050405020304" pitchFamily="18" charset="0"/>
              <a:ea typeface="Verdana" panose="020B0604030504040204" pitchFamily="34" charset="0"/>
              <a:cs typeface="Times New Roman" panose="02020603050405020304" pitchFamily="18" charset="0"/>
            </a:endParaRPr>
          </a:p>
          <a:p>
            <a:r>
              <a:rPr lang="en-US" b="1" dirty="0">
                <a:latin typeface="Times New Roman" panose="02020603050405020304" pitchFamily="18" charset="0"/>
                <a:ea typeface="Verdana" panose="020B0604030504040204" pitchFamily="34" charset="0"/>
                <a:cs typeface="Times New Roman" panose="02020603050405020304" pitchFamily="18" charset="0"/>
              </a:rPr>
              <a:t>Start up</a:t>
            </a:r>
          </a:p>
          <a:p>
            <a:endParaRPr lang="en-US" sz="1400" dirty="0">
              <a:latin typeface="Times New Roman" panose="02020603050405020304" pitchFamily="18" charset="0"/>
              <a:ea typeface="Verdana" panose="020B0604030504040204" pitchFamily="34" charset="0"/>
              <a:cs typeface="Times New Roman" panose="02020603050405020304" pitchFamily="18" charset="0"/>
            </a:endParaRPr>
          </a:p>
          <a:p>
            <a:r>
              <a:rPr lang="en-US" sz="1400" dirty="0">
                <a:latin typeface="Times New Roman" panose="02020603050405020304" pitchFamily="18" charset="0"/>
                <a:ea typeface="Verdana" panose="020B0604030504040204" pitchFamily="34" charset="0"/>
                <a:cs typeface="Times New Roman" panose="02020603050405020304" pitchFamily="18" charset="0"/>
              </a:rPr>
              <a:t>Get into the folder “sixcircle_ver1.4alpha_xxxxxxxx” and enter python3 shell.</a:t>
            </a:r>
          </a:p>
          <a:p>
            <a:endParaRPr lang="en-US" sz="1400" dirty="0">
              <a:latin typeface="Times New Roman" panose="02020603050405020304" pitchFamily="18" charset="0"/>
              <a:ea typeface="Verdana" panose="020B0604030504040204" pitchFamily="34" charset="0"/>
              <a:cs typeface="Times New Roman" panose="02020603050405020304" pitchFamily="18" charset="0"/>
            </a:endParaRPr>
          </a:p>
          <a:p>
            <a:r>
              <a:rPr lang="en-US" sz="1400" dirty="0">
                <a:solidFill>
                  <a:srgbClr val="0070C0"/>
                </a:solidFill>
                <a:latin typeface="Times New Roman" panose="02020603050405020304" pitchFamily="18" charset="0"/>
                <a:ea typeface="Verdana" panose="020B0604030504040204" pitchFamily="34" charset="0"/>
                <a:cs typeface="Times New Roman" panose="02020603050405020304" pitchFamily="18" charset="0"/>
              </a:rPr>
              <a:t>import </a:t>
            </a:r>
            <a:r>
              <a:rPr lang="en-US" sz="1400" dirty="0" err="1">
                <a:solidFill>
                  <a:srgbClr val="0070C0"/>
                </a:solidFill>
                <a:latin typeface="Times New Roman" panose="02020603050405020304" pitchFamily="18" charset="0"/>
                <a:ea typeface="Verdana" panose="020B0604030504040204" pitchFamily="34" charset="0"/>
                <a:cs typeface="Times New Roman" panose="02020603050405020304" pitchFamily="18" charset="0"/>
              </a:rPr>
              <a:t>sixcircle</a:t>
            </a:r>
            <a:r>
              <a:rPr lang="en-US" sz="1400" dirty="0">
                <a:solidFill>
                  <a:srgbClr val="0070C0"/>
                </a:solidFill>
                <a:latin typeface="Times New Roman" panose="02020603050405020304" pitchFamily="18" charset="0"/>
                <a:ea typeface="Verdana" panose="020B0604030504040204" pitchFamily="34" charset="0"/>
                <a:cs typeface="Times New Roman" panose="02020603050405020304" pitchFamily="18" charset="0"/>
              </a:rPr>
              <a:t> </a:t>
            </a:r>
          </a:p>
          <a:p>
            <a:r>
              <a:rPr lang="en-US" sz="1400" dirty="0">
                <a:solidFill>
                  <a:srgbClr val="0070C0"/>
                </a:solidFill>
                <a:latin typeface="Times New Roman" panose="02020603050405020304" pitchFamily="18" charset="0"/>
                <a:ea typeface="Verdana" panose="020B0604030504040204" pitchFamily="34" charset="0"/>
                <a:cs typeface="Times New Roman" panose="02020603050405020304" pitchFamily="18" charset="0"/>
              </a:rPr>
              <a:t>from </a:t>
            </a:r>
            <a:r>
              <a:rPr lang="en-US" sz="1400" dirty="0" err="1">
                <a:solidFill>
                  <a:srgbClr val="0070C0"/>
                </a:solidFill>
                <a:latin typeface="Times New Roman" panose="02020603050405020304" pitchFamily="18" charset="0"/>
                <a:ea typeface="Verdana" panose="020B0604030504040204" pitchFamily="34" charset="0"/>
                <a:cs typeface="Times New Roman" panose="02020603050405020304" pitchFamily="18" charset="0"/>
              </a:rPr>
              <a:t>sixcircle</a:t>
            </a:r>
            <a:r>
              <a:rPr lang="en-US" sz="1400" dirty="0">
                <a:solidFill>
                  <a:srgbClr val="0070C0"/>
                </a:solidFill>
                <a:latin typeface="Times New Roman" panose="02020603050405020304" pitchFamily="18" charset="0"/>
                <a:ea typeface="Verdana" panose="020B0604030504040204" pitchFamily="34" charset="0"/>
                <a:cs typeface="Times New Roman" panose="02020603050405020304" pitchFamily="18" charset="0"/>
              </a:rPr>
              <a:t> import * </a:t>
            </a:r>
          </a:p>
          <a:p>
            <a:endParaRPr lang="en-US" sz="1400" dirty="0">
              <a:solidFill>
                <a:srgbClr val="0070C0"/>
              </a:solidFill>
              <a:latin typeface="Times New Roman" panose="02020603050405020304" pitchFamily="18" charset="0"/>
              <a:ea typeface="Verdana" panose="020B0604030504040204" pitchFamily="34" charset="0"/>
              <a:cs typeface="Times New Roman" panose="02020603050405020304" pitchFamily="18" charset="0"/>
            </a:endParaRPr>
          </a:p>
          <a:p>
            <a:r>
              <a:rPr lang="en-US" sz="1400" dirty="0">
                <a:latin typeface="Times New Roman" panose="02020603050405020304" pitchFamily="18" charset="0"/>
                <a:ea typeface="Verdana" panose="020B0604030504040204" pitchFamily="34" charset="0"/>
                <a:cs typeface="Times New Roman" panose="02020603050405020304" pitchFamily="18" charset="0"/>
              </a:rPr>
              <a:t>For users at BL43LXU, add:</a:t>
            </a:r>
          </a:p>
          <a:p>
            <a:endParaRPr lang="en-US" sz="1400" dirty="0">
              <a:solidFill>
                <a:srgbClr val="0070C0"/>
              </a:solidFill>
              <a:latin typeface="Times New Roman" panose="02020603050405020304" pitchFamily="18" charset="0"/>
              <a:ea typeface="Verdana" panose="020B0604030504040204" pitchFamily="34" charset="0"/>
              <a:cs typeface="Times New Roman" panose="02020603050405020304" pitchFamily="18" charset="0"/>
            </a:endParaRPr>
          </a:p>
          <a:p>
            <a:r>
              <a:rPr lang="en-US" sz="1400" dirty="0">
                <a:solidFill>
                  <a:srgbClr val="0070C0"/>
                </a:solidFill>
                <a:latin typeface="Times New Roman" panose="02020603050405020304" pitchFamily="18" charset="0"/>
                <a:ea typeface="Verdana" panose="020B0604030504040204" pitchFamily="34" charset="0"/>
                <a:cs typeface="Times New Roman" panose="02020603050405020304" pitchFamily="18" charset="0"/>
              </a:rPr>
              <a:t>from </a:t>
            </a:r>
            <a:r>
              <a:rPr lang="en-US" sz="1400" dirty="0" err="1">
                <a:solidFill>
                  <a:srgbClr val="0070C0"/>
                </a:solidFill>
                <a:latin typeface="Times New Roman" panose="02020603050405020304" pitchFamily="18" charset="0"/>
                <a:ea typeface="Verdana" panose="020B0604030504040204" pitchFamily="34" charset="0"/>
                <a:cs typeface="Times New Roman" panose="02020603050405020304" pitchFamily="18" charset="0"/>
              </a:rPr>
              <a:t>sixcircle_rqd</a:t>
            </a:r>
            <a:r>
              <a:rPr lang="en-US" sz="1400" dirty="0">
                <a:solidFill>
                  <a:srgbClr val="0070C0"/>
                </a:solidFill>
                <a:latin typeface="Times New Roman" panose="02020603050405020304" pitchFamily="18" charset="0"/>
                <a:ea typeface="Verdana" panose="020B0604030504040204" pitchFamily="34" charset="0"/>
                <a:cs typeface="Times New Roman" panose="02020603050405020304" pitchFamily="18" charset="0"/>
              </a:rPr>
              <a:t> import *</a:t>
            </a:r>
          </a:p>
        </p:txBody>
      </p:sp>
      <p:sp>
        <p:nvSpPr>
          <p:cNvPr id="3" name="TextBox 2">
            <a:extLst>
              <a:ext uri="{FF2B5EF4-FFF2-40B4-BE49-F238E27FC236}">
                <a16:creationId xmlns:a16="http://schemas.microsoft.com/office/drawing/2014/main" id="{03F69188-A14A-4303-954A-F414A2653723}"/>
              </a:ext>
            </a:extLst>
          </p:cNvPr>
          <p:cNvSpPr txBox="1"/>
          <p:nvPr/>
        </p:nvSpPr>
        <p:spPr>
          <a:xfrm>
            <a:off x="3139246" y="2002765"/>
            <a:ext cx="3645755" cy="4401205"/>
          </a:xfrm>
          <a:prstGeom prst="rect">
            <a:avLst/>
          </a:prstGeom>
          <a:noFill/>
        </p:spPr>
        <p:txBody>
          <a:bodyPr wrap="square" rtlCol="0">
            <a:spAutoFit/>
          </a:bodyPr>
          <a:lstStyle/>
          <a:p>
            <a:r>
              <a:rPr lang="en-US" sz="1400" dirty="0">
                <a:latin typeface="Times New Roman" panose="02020603050405020304" pitchFamily="18" charset="0"/>
                <a:ea typeface="Verdana" panose="020B0604030504040204" pitchFamily="34" charset="0"/>
                <a:cs typeface="Times New Roman" panose="02020603050405020304" pitchFamily="18" charset="0"/>
              </a:rPr>
              <a:t>The main </a:t>
            </a:r>
            <a:r>
              <a:rPr lang="en-US" altLang="zh-CN" sz="1400" dirty="0">
                <a:latin typeface="Times New Roman" panose="02020603050405020304" pitchFamily="18" charset="0"/>
                <a:ea typeface="Verdana" panose="020B0604030504040204" pitchFamily="34" charset="0"/>
                <a:cs typeface="Times New Roman" panose="02020603050405020304" pitchFamily="18" charset="0"/>
              </a:rPr>
              <a:t>program.</a:t>
            </a:r>
          </a:p>
          <a:p>
            <a:endParaRPr lang="en-US" altLang="zh-CN" sz="1400" dirty="0">
              <a:latin typeface="Times New Roman" panose="02020603050405020304" pitchFamily="18" charset="0"/>
              <a:ea typeface="Verdana" panose="020B0604030504040204" pitchFamily="34" charset="0"/>
              <a:cs typeface="Times New Roman" panose="02020603050405020304" pitchFamily="18" charset="0"/>
            </a:endParaRPr>
          </a:p>
          <a:p>
            <a:r>
              <a:rPr lang="en-US" sz="1400" dirty="0">
                <a:latin typeface="Times New Roman" panose="02020603050405020304" pitchFamily="18" charset="0"/>
                <a:ea typeface="Verdana" panose="020B0604030504040204" pitchFamily="34" charset="0"/>
                <a:cs typeface="Times New Roman" panose="02020603050405020304" pitchFamily="18" charset="0"/>
              </a:rPr>
              <a:t>A required module of six-circle calculation. If necessary, users can develop their own six-circle program based on scbasic.py.</a:t>
            </a:r>
          </a:p>
          <a:p>
            <a:endParaRPr lang="en-US" sz="1400" dirty="0">
              <a:latin typeface="Times New Roman" panose="02020603050405020304" pitchFamily="18" charset="0"/>
              <a:ea typeface="Verdana" panose="020B0604030504040204" pitchFamily="34" charset="0"/>
              <a:cs typeface="Times New Roman" panose="02020603050405020304" pitchFamily="18" charset="0"/>
            </a:endParaRPr>
          </a:p>
          <a:p>
            <a:r>
              <a:rPr lang="en-US" sz="1400" dirty="0">
                <a:latin typeface="Times New Roman" panose="02020603050405020304" pitchFamily="18" charset="0"/>
                <a:ea typeface="Verdana" panose="020B0604030504040204" pitchFamily="34" charset="0"/>
                <a:cs typeface="Times New Roman" panose="02020603050405020304" pitchFamily="18" charset="0"/>
              </a:rPr>
              <a:t>A configuration file essential for initialization</a:t>
            </a:r>
            <a:endParaRPr lang="en-US" sz="1400" dirty="0">
              <a:latin typeface="Times New Roman" panose="02020603050405020304" pitchFamily="18" charset="0"/>
              <a:cs typeface="Times New Roman" panose="02020603050405020304" pitchFamily="18" charset="0"/>
            </a:endParaRPr>
          </a:p>
          <a:p>
            <a:endParaRPr lang="en-US" sz="1400" dirty="0">
              <a:latin typeface="Times New Roman" panose="02020603050405020304" pitchFamily="18" charset="0"/>
              <a:ea typeface="Verdana" panose="020B0604030504040204" pitchFamily="34" charset="0"/>
              <a:cs typeface="Times New Roman" panose="02020603050405020304" pitchFamily="18" charset="0"/>
            </a:endParaRPr>
          </a:p>
          <a:p>
            <a:r>
              <a:rPr lang="en-US" sz="1400" dirty="0">
                <a:latin typeface="Times New Roman" panose="02020603050405020304" pitchFamily="18" charset="0"/>
                <a:ea typeface="Verdana" panose="020B0604030504040204" pitchFamily="34" charset="0"/>
                <a:cs typeface="Times New Roman" panose="02020603050405020304" pitchFamily="18" charset="0"/>
              </a:rPr>
              <a:t>An optional module specially for BL43LXU and BL35XU at SPring-8. It is also an example to show how users can develop their own toolkits based on sixcircle.py</a:t>
            </a:r>
          </a:p>
          <a:p>
            <a:endParaRPr lang="en-US" sz="1400" dirty="0">
              <a:latin typeface="Times New Roman" panose="02020603050405020304" pitchFamily="18" charset="0"/>
              <a:ea typeface="Verdana" panose="020B0604030504040204" pitchFamily="34" charset="0"/>
              <a:cs typeface="Times New Roman" panose="02020603050405020304" pitchFamily="18" charset="0"/>
            </a:endParaRPr>
          </a:p>
          <a:p>
            <a:r>
              <a:rPr lang="en-US" sz="1400" dirty="0">
                <a:latin typeface="Times New Roman" panose="02020603050405020304" pitchFamily="18" charset="0"/>
                <a:ea typeface="Verdana" panose="020B0604030504040204" pitchFamily="34" charset="0"/>
                <a:cs typeface="Times New Roman" panose="02020603050405020304" pitchFamily="18" charset="0"/>
              </a:rPr>
              <a:t>A configuration file including constants in BL43LXU, SPring8, required by sixcircle_rqd.py</a:t>
            </a:r>
          </a:p>
          <a:p>
            <a:endParaRPr lang="en-US" sz="1400" dirty="0">
              <a:latin typeface="Times New Roman" panose="02020603050405020304" pitchFamily="18" charset="0"/>
              <a:ea typeface="Verdana" panose="020B0604030504040204" pitchFamily="34" charset="0"/>
              <a:cs typeface="Times New Roman" panose="02020603050405020304" pitchFamily="18" charset="0"/>
            </a:endParaRPr>
          </a:p>
          <a:p>
            <a:r>
              <a:rPr lang="en-US" sz="1400" dirty="0">
                <a:latin typeface="Times New Roman" panose="02020603050405020304" pitchFamily="18" charset="0"/>
                <a:ea typeface="Verdana" panose="020B0604030504040204" pitchFamily="34" charset="0"/>
                <a:cs typeface="Times New Roman" panose="02020603050405020304" pitchFamily="18" charset="0"/>
              </a:rPr>
              <a:t>A configuration file including constants in BL35XU, SPring8, required by sixcircle_rqd.py</a:t>
            </a:r>
          </a:p>
          <a:p>
            <a:pPr algn="just"/>
            <a:endParaRPr lang="en-US" sz="1400" dirty="0">
              <a:latin typeface="Times New Roman" panose="02020603050405020304" pitchFamily="18" charset="0"/>
              <a:ea typeface="Verdana" panose="020B060403050404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id="{F4FED9DC-7652-473E-A827-B4670AA942FB}"/>
              </a:ext>
            </a:extLst>
          </p:cNvPr>
          <p:cNvSpPr txBox="1"/>
          <p:nvPr/>
        </p:nvSpPr>
        <p:spPr>
          <a:xfrm>
            <a:off x="1198691" y="2010596"/>
            <a:ext cx="2103245" cy="4185761"/>
          </a:xfrm>
          <a:prstGeom prst="rect">
            <a:avLst/>
          </a:prstGeom>
          <a:noFill/>
        </p:spPr>
        <p:txBody>
          <a:bodyPr wrap="square" rtlCol="0">
            <a:spAutoFit/>
          </a:bodyPr>
          <a:lstStyle/>
          <a:p>
            <a:pPr algn="just"/>
            <a:r>
              <a:rPr lang="en-US" sz="1400" b="1" dirty="0">
                <a:latin typeface="Times New Roman" panose="02020603050405020304" pitchFamily="18" charset="0"/>
                <a:cs typeface="Times New Roman" panose="02020603050405020304" pitchFamily="18" charset="0"/>
              </a:rPr>
              <a:t>sixcircle.py</a:t>
            </a:r>
          </a:p>
          <a:p>
            <a:pPr algn="just"/>
            <a:endParaRPr lang="en-US" sz="1400" dirty="0">
              <a:latin typeface="Times New Roman" panose="02020603050405020304" pitchFamily="18" charset="0"/>
              <a:cs typeface="Times New Roman" panose="02020603050405020304" pitchFamily="18" charset="0"/>
            </a:endParaRPr>
          </a:p>
          <a:p>
            <a:pPr algn="just"/>
            <a:r>
              <a:rPr lang="en-US" sz="1400" b="1" dirty="0">
                <a:latin typeface="Times New Roman" panose="02020603050405020304" pitchFamily="18" charset="0"/>
                <a:cs typeface="Times New Roman" panose="02020603050405020304" pitchFamily="18" charset="0"/>
              </a:rPr>
              <a:t>scbasic.py</a:t>
            </a:r>
          </a:p>
          <a:p>
            <a:pPr algn="just"/>
            <a:endParaRPr lang="en-US" sz="1400" dirty="0">
              <a:latin typeface="Times New Roman" panose="02020603050405020304" pitchFamily="18" charset="0"/>
              <a:cs typeface="Times New Roman" panose="02020603050405020304" pitchFamily="18" charset="0"/>
            </a:endParaRPr>
          </a:p>
          <a:p>
            <a:pPr algn="just"/>
            <a:endParaRPr lang="en-US" sz="1400" dirty="0">
              <a:latin typeface="Times New Roman" panose="02020603050405020304" pitchFamily="18" charset="0"/>
              <a:cs typeface="Times New Roman" panose="02020603050405020304" pitchFamily="18" charset="0"/>
            </a:endParaRPr>
          </a:p>
          <a:p>
            <a:pPr algn="just"/>
            <a:endParaRPr lang="en-US" sz="1400" dirty="0">
              <a:latin typeface="Times New Roman" panose="02020603050405020304" pitchFamily="18" charset="0"/>
              <a:cs typeface="Times New Roman" panose="02020603050405020304" pitchFamily="18" charset="0"/>
            </a:endParaRPr>
          </a:p>
          <a:p>
            <a:pPr algn="just"/>
            <a:r>
              <a:rPr lang="en-US" sz="1400" b="1" dirty="0" err="1">
                <a:latin typeface="Times New Roman" panose="02020603050405020304" pitchFamily="18" charset="0"/>
                <a:cs typeface="Times New Roman" panose="02020603050405020304" pitchFamily="18" charset="0"/>
              </a:rPr>
              <a:t>ini.conf</a:t>
            </a:r>
            <a:endParaRPr lang="en-US" sz="1400" b="1" dirty="0">
              <a:latin typeface="Times New Roman" panose="02020603050405020304" pitchFamily="18" charset="0"/>
              <a:cs typeface="Times New Roman" panose="02020603050405020304" pitchFamily="18" charset="0"/>
            </a:endParaRPr>
          </a:p>
          <a:p>
            <a:pPr algn="just"/>
            <a:endParaRPr lang="en-US" sz="1400" dirty="0">
              <a:latin typeface="Times New Roman" panose="02020603050405020304" pitchFamily="18" charset="0"/>
              <a:cs typeface="Times New Roman" panose="02020603050405020304" pitchFamily="18" charset="0"/>
            </a:endParaRPr>
          </a:p>
          <a:p>
            <a:pPr algn="just"/>
            <a:r>
              <a:rPr lang="en-US" sz="1400" b="1" dirty="0">
                <a:latin typeface="Times New Roman" panose="02020603050405020304" pitchFamily="18" charset="0"/>
                <a:cs typeface="Times New Roman" panose="02020603050405020304" pitchFamily="18" charset="0"/>
              </a:rPr>
              <a:t>sixcircle_rqd.py</a:t>
            </a:r>
          </a:p>
          <a:p>
            <a:pPr algn="just"/>
            <a:endParaRPr lang="en-US" sz="1400" dirty="0">
              <a:latin typeface="Times New Roman" panose="02020603050405020304" pitchFamily="18" charset="0"/>
              <a:cs typeface="Times New Roman" panose="02020603050405020304" pitchFamily="18" charset="0"/>
            </a:endParaRPr>
          </a:p>
          <a:p>
            <a:pPr algn="just"/>
            <a:endParaRPr lang="en-US" sz="1400" dirty="0">
              <a:latin typeface="Times New Roman" panose="02020603050405020304" pitchFamily="18" charset="0"/>
              <a:cs typeface="Times New Roman" panose="02020603050405020304" pitchFamily="18" charset="0"/>
            </a:endParaRPr>
          </a:p>
          <a:p>
            <a:pPr algn="just"/>
            <a:endParaRPr lang="en-US" sz="1400" dirty="0">
              <a:latin typeface="Times New Roman" panose="02020603050405020304" pitchFamily="18" charset="0"/>
              <a:cs typeface="Times New Roman" panose="02020603050405020304" pitchFamily="18" charset="0"/>
            </a:endParaRPr>
          </a:p>
          <a:p>
            <a:pPr algn="just"/>
            <a:endParaRPr lang="en-US" sz="1400" dirty="0">
              <a:latin typeface="Times New Roman" panose="02020603050405020304" pitchFamily="18" charset="0"/>
              <a:cs typeface="Times New Roman" panose="02020603050405020304" pitchFamily="18" charset="0"/>
            </a:endParaRPr>
          </a:p>
          <a:p>
            <a:pPr algn="just"/>
            <a:r>
              <a:rPr lang="en-US" sz="1400" b="1" dirty="0">
                <a:latin typeface="Times New Roman" panose="02020603050405020304" pitchFamily="18" charset="0"/>
                <a:cs typeface="Times New Roman" panose="02020603050405020304" pitchFamily="18" charset="0"/>
              </a:rPr>
              <a:t>BL43XU_CONST.mac</a:t>
            </a:r>
          </a:p>
          <a:p>
            <a:pPr algn="just"/>
            <a:endParaRPr lang="en-US" sz="1400" b="1" dirty="0">
              <a:latin typeface="Times New Roman" panose="02020603050405020304" pitchFamily="18" charset="0"/>
              <a:cs typeface="Times New Roman" panose="02020603050405020304" pitchFamily="18" charset="0"/>
            </a:endParaRPr>
          </a:p>
          <a:p>
            <a:pPr algn="just"/>
            <a:endParaRPr lang="en-US" sz="1400" b="1" dirty="0">
              <a:latin typeface="Times New Roman" panose="02020603050405020304" pitchFamily="18" charset="0"/>
              <a:cs typeface="Times New Roman" panose="02020603050405020304" pitchFamily="18" charset="0"/>
            </a:endParaRPr>
          </a:p>
          <a:p>
            <a:pPr algn="just"/>
            <a:endParaRPr lang="en-US" sz="1400" b="1" dirty="0">
              <a:latin typeface="Times New Roman" panose="02020603050405020304" pitchFamily="18" charset="0"/>
              <a:cs typeface="Times New Roman" panose="02020603050405020304" pitchFamily="18" charset="0"/>
            </a:endParaRPr>
          </a:p>
          <a:p>
            <a:pPr algn="just"/>
            <a:r>
              <a:rPr lang="en-US" sz="1400" b="1" dirty="0">
                <a:latin typeface="Times New Roman" panose="02020603050405020304" pitchFamily="18" charset="0"/>
                <a:cs typeface="Times New Roman" panose="02020603050405020304" pitchFamily="18" charset="0"/>
              </a:rPr>
              <a:t>BL35XU_CONST.mac</a:t>
            </a:r>
          </a:p>
          <a:p>
            <a:pPr algn="just"/>
            <a:endParaRPr lang="en-US" sz="1400" b="1"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EE82B20C-1384-4DE2-B6CF-574775C9F934}"/>
              </a:ext>
            </a:extLst>
          </p:cNvPr>
          <p:cNvSpPr>
            <a:spLocks noGrp="1"/>
          </p:cNvSpPr>
          <p:nvPr>
            <p:ph type="sldNum" sz="quarter" idx="12"/>
          </p:nvPr>
        </p:nvSpPr>
        <p:spPr/>
        <p:txBody>
          <a:bodyPr/>
          <a:lstStyle/>
          <a:p>
            <a:fld id="{3D69E569-A4CD-4552-81AD-539F85257F58}" type="slidenum">
              <a:rPr lang="en-US" smtClean="0"/>
              <a:t>1</a:t>
            </a:fld>
            <a:endParaRPr lang="en-US" dirty="0"/>
          </a:p>
        </p:txBody>
      </p:sp>
      <p:sp>
        <p:nvSpPr>
          <p:cNvPr id="6" name="TextBox 5">
            <a:extLst>
              <a:ext uri="{FF2B5EF4-FFF2-40B4-BE49-F238E27FC236}">
                <a16:creationId xmlns:a16="http://schemas.microsoft.com/office/drawing/2014/main" id="{BD1C81EE-180E-4BD6-B888-3352BE8A5BCA}"/>
              </a:ext>
            </a:extLst>
          </p:cNvPr>
          <p:cNvSpPr txBox="1"/>
          <p:nvPr/>
        </p:nvSpPr>
        <p:spPr>
          <a:xfrm>
            <a:off x="4311630" y="368834"/>
            <a:ext cx="2348207" cy="338554"/>
          </a:xfrm>
          <a:prstGeom prst="rect">
            <a:avLst/>
          </a:prstGeom>
          <a:noFill/>
        </p:spPr>
        <p:txBody>
          <a:bodyPr wrap="none" rtlCol="0">
            <a:spAutoFit/>
          </a:bodyPr>
          <a:lstStyle/>
          <a:p>
            <a:pPr algn="just"/>
            <a:r>
              <a:rPr lang="en-US" sz="1600" dirty="0">
                <a:latin typeface="Times New Roman" panose="02020603050405020304" pitchFamily="18" charset="0"/>
                <a:cs typeface="Times New Roman" panose="02020603050405020304" pitchFamily="18" charset="0"/>
              </a:rPr>
              <a:t>Updated on Nov. 20, 2020</a:t>
            </a:r>
          </a:p>
        </p:txBody>
      </p:sp>
    </p:spTree>
    <p:extLst>
      <p:ext uri="{BB962C8B-B14F-4D97-AF65-F5344CB8AC3E}">
        <p14:creationId xmlns:p14="http://schemas.microsoft.com/office/powerpoint/2010/main" val="19075692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564CC4C-FF46-4DC9-AE2C-1357EDF11B92}"/>
              </a:ext>
            </a:extLst>
          </p:cNvPr>
          <p:cNvSpPr>
            <a:spLocks noGrp="1"/>
          </p:cNvSpPr>
          <p:nvPr>
            <p:ph type="sldNum" sz="quarter" idx="12"/>
          </p:nvPr>
        </p:nvSpPr>
        <p:spPr/>
        <p:txBody>
          <a:bodyPr/>
          <a:lstStyle/>
          <a:p>
            <a:fld id="{3D69E569-A4CD-4552-81AD-539F85257F58}" type="slidenum">
              <a:rPr lang="en-US" smtClean="0"/>
              <a:t>10</a:t>
            </a:fld>
            <a:endParaRPr lang="en-US"/>
          </a:p>
        </p:txBody>
      </p:sp>
      <p:sp>
        <p:nvSpPr>
          <p:cNvPr id="8" name="TextBox 7">
            <a:extLst>
              <a:ext uri="{FF2B5EF4-FFF2-40B4-BE49-F238E27FC236}">
                <a16:creationId xmlns:a16="http://schemas.microsoft.com/office/drawing/2014/main" id="{E953E6A5-49E5-4606-BED1-2600057B4D55}"/>
              </a:ext>
            </a:extLst>
          </p:cNvPr>
          <p:cNvSpPr txBox="1"/>
          <p:nvPr/>
        </p:nvSpPr>
        <p:spPr>
          <a:xfrm>
            <a:off x="899837" y="904115"/>
            <a:ext cx="5760000" cy="800219"/>
          </a:xfrm>
          <a:prstGeom prst="rect">
            <a:avLst/>
          </a:prstGeom>
          <a:noFill/>
        </p:spPr>
        <p:txBody>
          <a:bodyPr wrap="square" rtlCol="0">
            <a:spAutoFit/>
          </a:bodyPr>
          <a:lstStyle/>
          <a:p>
            <a:r>
              <a:rPr lang="en-US" b="1" dirty="0" err="1">
                <a:latin typeface="Times New Roman" panose="02020603050405020304" pitchFamily="18" charset="0"/>
                <a:ea typeface="Verdana" panose="020B0604030504040204" pitchFamily="34" charset="0"/>
                <a:cs typeface="Times New Roman" panose="02020603050405020304" pitchFamily="18" charset="0"/>
              </a:rPr>
              <a:t>setlm_clear</a:t>
            </a:r>
            <a:r>
              <a:rPr lang="en-US" b="1" dirty="0">
                <a:latin typeface="Times New Roman" panose="02020603050405020304" pitchFamily="18" charset="0"/>
                <a:ea typeface="Verdana" panose="020B0604030504040204" pitchFamily="34" charset="0"/>
                <a:cs typeface="Times New Roman" panose="02020603050405020304" pitchFamily="18" charset="0"/>
              </a:rPr>
              <a:t>()</a:t>
            </a:r>
          </a:p>
          <a:p>
            <a:endParaRPr lang="en-US" sz="1400" b="1" dirty="0">
              <a:latin typeface="Times New Roman" panose="02020603050405020304" pitchFamily="18" charset="0"/>
              <a:ea typeface="Verdana" panose="020B0604030504040204" pitchFamily="34" charset="0"/>
              <a:cs typeface="Times New Roman" panose="02020603050405020304" pitchFamily="18" charset="0"/>
            </a:endParaRPr>
          </a:p>
          <a:p>
            <a:pPr marL="285750" indent="-285750">
              <a:buFont typeface="Arial" panose="020B0604020202020204" pitchFamily="34" charset="0"/>
              <a:buChar char="•"/>
            </a:pPr>
            <a:r>
              <a:rPr lang="en-US" sz="1400" dirty="0">
                <a:latin typeface="Times New Roman" panose="02020603050405020304" pitchFamily="18" charset="0"/>
                <a:ea typeface="Verdana" panose="020B0604030504040204" pitchFamily="34" charset="0"/>
                <a:cs typeface="Times New Roman" panose="02020603050405020304" pitchFamily="18" charset="0"/>
              </a:rPr>
              <a:t>Set all limits to -180 to 180</a:t>
            </a:r>
          </a:p>
        </p:txBody>
      </p:sp>
      <p:pic>
        <p:nvPicPr>
          <p:cNvPr id="9" name="Picture 8">
            <a:extLst>
              <a:ext uri="{FF2B5EF4-FFF2-40B4-BE49-F238E27FC236}">
                <a16:creationId xmlns:a16="http://schemas.microsoft.com/office/drawing/2014/main" id="{1B427056-369D-48A7-A5D0-3858486CF61F}"/>
              </a:ext>
            </a:extLst>
          </p:cNvPr>
          <p:cNvPicPr>
            <a:picLocks noChangeAspect="1"/>
          </p:cNvPicPr>
          <p:nvPr/>
        </p:nvPicPr>
        <p:blipFill>
          <a:blip r:embed="rId2"/>
          <a:stretch>
            <a:fillRect/>
          </a:stretch>
        </p:blipFill>
        <p:spPr>
          <a:xfrm>
            <a:off x="899838" y="1835386"/>
            <a:ext cx="5760000" cy="456394"/>
          </a:xfrm>
          <a:prstGeom prst="rect">
            <a:avLst/>
          </a:prstGeom>
        </p:spPr>
      </p:pic>
      <p:pic>
        <p:nvPicPr>
          <p:cNvPr id="10" name="Picture 9">
            <a:extLst>
              <a:ext uri="{FF2B5EF4-FFF2-40B4-BE49-F238E27FC236}">
                <a16:creationId xmlns:a16="http://schemas.microsoft.com/office/drawing/2014/main" id="{04ABFACC-7EB3-4267-ACB0-3B14696F010D}"/>
              </a:ext>
            </a:extLst>
          </p:cNvPr>
          <p:cNvPicPr>
            <a:picLocks noChangeAspect="1"/>
          </p:cNvPicPr>
          <p:nvPr/>
        </p:nvPicPr>
        <p:blipFill>
          <a:blip r:embed="rId3"/>
          <a:stretch>
            <a:fillRect/>
          </a:stretch>
        </p:blipFill>
        <p:spPr>
          <a:xfrm>
            <a:off x="899837" y="4251389"/>
            <a:ext cx="5760000" cy="4712379"/>
          </a:xfrm>
          <a:prstGeom prst="rect">
            <a:avLst/>
          </a:prstGeom>
        </p:spPr>
      </p:pic>
      <p:sp>
        <p:nvSpPr>
          <p:cNvPr id="11" name="TextBox 10">
            <a:extLst>
              <a:ext uri="{FF2B5EF4-FFF2-40B4-BE49-F238E27FC236}">
                <a16:creationId xmlns:a16="http://schemas.microsoft.com/office/drawing/2014/main" id="{DA9A7E07-2DC7-4C72-AA6E-6A64342AB836}"/>
              </a:ext>
            </a:extLst>
          </p:cNvPr>
          <p:cNvSpPr txBox="1"/>
          <p:nvPr/>
        </p:nvSpPr>
        <p:spPr>
          <a:xfrm>
            <a:off x="899837" y="2751541"/>
            <a:ext cx="5760000" cy="1231106"/>
          </a:xfrm>
          <a:prstGeom prst="rect">
            <a:avLst/>
          </a:prstGeom>
          <a:noFill/>
        </p:spPr>
        <p:txBody>
          <a:bodyPr wrap="square" rtlCol="0">
            <a:spAutoFit/>
          </a:bodyPr>
          <a:lstStyle/>
          <a:p>
            <a:r>
              <a:rPr lang="en-US" b="1" dirty="0" err="1">
                <a:latin typeface="Times New Roman" panose="02020603050405020304" pitchFamily="18" charset="0"/>
                <a:ea typeface="Verdana" panose="020B0604030504040204" pitchFamily="34" charset="0"/>
                <a:cs typeface="Times New Roman" panose="02020603050405020304" pitchFamily="18" charset="0"/>
              </a:rPr>
              <a:t>ca_a</a:t>
            </a:r>
            <a:r>
              <a:rPr lang="en-US" b="1" dirty="0">
                <a:latin typeface="Times New Roman" panose="02020603050405020304" pitchFamily="18" charset="0"/>
                <a:ea typeface="Verdana" panose="020B0604030504040204" pitchFamily="34" charset="0"/>
                <a:cs typeface="Times New Roman" panose="02020603050405020304" pitchFamily="18" charset="0"/>
              </a:rPr>
              <a:t>(H,K,L)</a:t>
            </a:r>
          </a:p>
          <a:p>
            <a:endParaRPr lang="en-US" sz="1400" dirty="0">
              <a:latin typeface="Times New Roman" panose="02020603050405020304" pitchFamily="18" charset="0"/>
              <a:ea typeface="Verdana" panose="020B0604030504040204" pitchFamily="34" charset="0"/>
              <a:cs typeface="Times New Roman" panose="02020603050405020304" pitchFamily="18" charset="0"/>
            </a:endParaRPr>
          </a:p>
          <a:p>
            <a:pPr marL="285750" indent="-285750">
              <a:buFont typeface="Arial" panose="020B0604020202020204" pitchFamily="34" charset="0"/>
              <a:buChar char="•"/>
            </a:pPr>
            <a:r>
              <a:rPr lang="en-US" sz="1400" dirty="0">
                <a:latin typeface="Times New Roman" panose="02020603050405020304" pitchFamily="18" charset="0"/>
                <a:ea typeface="Verdana" panose="020B0604030504040204" pitchFamily="34" charset="0"/>
                <a:cs typeface="Times New Roman" panose="02020603050405020304" pitchFamily="18" charset="0"/>
              </a:rPr>
              <a:t>Find all positions for H, K, L.</a:t>
            </a:r>
          </a:p>
          <a:p>
            <a:pPr marL="285750" indent="-285750">
              <a:buFont typeface="Arial" panose="020B0604020202020204" pitchFamily="34" charset="0"/>
              <a:buChar char="•"/>
            </a:pPr>
            <a:r>
              <a:rPr lang="en-US" sz="1400" dirty="0">
                <a:latin typeface="Times New Roman" panose="02020603050405020304" pitchFamily="18" charset="0"/>
                <a:ea typeface="Verdana" panose="020B0604030504040204" pitchFamily="34" charset="0"/>
                <a:cs typeface="Times New Roman" panose="02020603050405020304" pitchFamily="18" charset="0"/>
              </a:rPr>
              <a:t>All sets of positions within preset limits in preset mode are displayed.</a:t>
            </a:r>
          </a:p>
          <a:p>
            <a:pPr marL="285750" indent="-285750">
              <a:buFont typeface="Arial" panose="020B0604020202020204" pitchFamily="34" charset="0"/>
              <a:buChar char="•"/>
            </a:pPr>
            <a:r>
              <a:rPr lang="en-US" sz="1400" dirty="0">
                <a:latin typeface="Times New Roman" panose="02020603050405020304" pitchFamily="18" charset="0"/>
                <a:ea typeface="Verdana" panose="020B0604030504040204" pitchFamily="34" charset="0"/>
                <a:cs typeface="Times New Roman" panose="02020603050405020304" pitchFamily="18" charset="0"/>
              </a:rPr>
              <a:t>To select one set, use </a:t>
            </a:r>
            <a:r>
              <a:rPr lang="en-US" sz="1400" dirty="0" err="1">
                <a:latin typeface="Times New Roman" panose="02020603050405020304" pitchFamily="18" charset="0"/>
                <a:ea typeface="Verdana" panose="020B0604030504040204" pitchFamily="34" charset="0"/>
                <a:cs typeface="Times New Roman" panose="02020603050405020304" pitchFamily="18" charset="0"/>
              </a:rPr>
              <a:t>setlm</a:t>
            </a:r>
            <a:r>
              <a:rPr lang="en-US" sz="1400" dirty="0">
                <a:latin typeface="Times New Roman" panose="02020603050405020304" pitchFamily="18" charset="0"/>
                <a:ea typeface="Verdana" panose="020B0604030504040204" pitchFamily="34" charset="0"/>
                <a:cs typeface="Times New Roman" panose="02020603050405020304" pitchFamily="18" charset="0"/>
              </a:rPr>
              <a:t>.</a:t>
            </a:r>
          </a:p>
        </p:txBody>
      </p:sp>
    </p:spTree>
    <p:extLst>
      <p:ext uri="{BB962C8B-B14F-4D97-AF65-F5344CB8AC3E}">
        <p14:creationId xmlns:p14="http://schemas.microsoft.com/office/powerpoint/2010/main" val="35094780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564CC4C-FF46-4DC9-AE2C-1357EDF11B92}"/>
              </a:ext>
            </a:extLst>
          </p:cNvPr>
          <p:cNvSpPr>
            <a:spLocks noGrp="1"/>
          </p:cNvSpPr>
          <p:nvPr>
            <p:ph type="sldNum" sz="quarter" idx="12"/>
          </p:nvPr>
        </p:nvSpPr>
        <p:spPr/>
        <p:txBody>
          <a:bodyPr/>
          <a:lstStyle/>
          <a:p>
            <a:fld id="{3D69E569-A4CD-4552-81AD-539F85257F58}" type="slidenum">
              <a:rPr lang="en-US" smtClean="0"/>
              <a:t>11</a:t>
            </a:fld>
            <a:endParaRPr lang="en-US"/>
          </a:p>
        </p:txBody>
      </p:sp>
      <p:sp>
        <p:nvSpPr>
          <p:cNvPr id="3" name="TextBox 2">
            <a:extLst>
              <a:ext uri="{FF2B5EF4-FFF2-40B4-BE49-F238E27FC236}">
                <a16:creationId xmlns:a16="http://schemas.microsoft.com/office/drawing/2014/main" id="{978D1980-8172-45C2-BA47-0E999F5B6BE4}"/>
              </a:ext>
            </a:extLst>
          </p:cNvPr>
          <p:cNvSpPr txBox="1"/>
          <p:nvPr/>
        </p:nvSpPr>
        <p:spPr>
          <a:xfrm>
            <a:off x="899837" y="900700"/>
            <a:ext cx="5760000" cy="1015663"/>
          </a:xfrm>
          <a:prstGeom prst="rect">
            <a:avLst/>
          </a:prstGeom>
          <a:noFill/>
        </p:spPr>
        <p:txBody>
          <a:bodyPr wrap="square" rtlCol="0">
            <a:spAutoFit/>
          </a:bodyPr>
          <a:lstStyle/>
          <a:p>
            <a:r>
              <a:rPr lang="en-US" b="1" dirty="0">
                <a:latin typeface="Times New Roman" panose="02020603050405020304" pitchFamily="18" charset="0"/>
                <a:ea typeface="Verdana" panose="020B0604030504040204" pitchFamily="34" charset="0"/>
                <a:cs typeface="Times New Roman" panose="02020603050405020304" pitchFamily="18" charset="0"/>
              </a:rPr>
              <a:t>ca(H,K,L)</a:t>
            </a:r>
          </a:p>
          <a:p>
            <a:endParaRPr lang="en-US" sz="1400" dirty="0">
              <a:latin typeface="Times New Roman" panose="02020603050405020304" pitchFamily="18" charset="0"/>
              <a:ea typeface="Verdana" panose="020B0604030504040204" pitchFamily="34" charset="0"/>
              <a:cs typeface="Times New Roman" panose="02020603050405020304" pitchFamily="18" charset="0"/>
            </a:endParaRPr>
          </a:p>
          <a:p>
            <a:pPr marL="285750" indent="-285750">
              <a:buFont typeface="Arial" panose="020B0604020202020204" pitchFamily="34" charset="0"/>
              <a:buChar char="•"/>
            </a:pPr>
            <a:r>
              <a:rPr lang="en-US" sz="1400" dirty="0">
                <a:latin typeface="Times New Roman" panose="02020603050405020304" pitchFamily="18" charset="0"/>
                <a:ea typeface="Verdana" panose="020B0604030504040204" pitchFamily="34" charset="0"/>
                <a:cs typeface="Times New Roman" panose="02020603050405020304" pitchFamily="18" charset="0"/>
              </a:rPr>
              <a:t>Find positions for H, K, L.</a:t>
            </a:r>
          </a:p>
          <a:p>
            <a:pPr marL="285750" indent="-285750">
              <a:buFont typeface="Arial" panose="020B0604020202020204" pitchFamily="34" charset="0"/>
              <a:buChar char="•"/>
            </a:pPr>
            <a:r>
              <a:rPr lang="en-US" sz="1400" dirty="0">
                <a:latin typeface="Times New Roman" panose="02020603050405020304" pitchFamily="18" charset="0"/>
                <a:ea typeface="Verdana" panose="020B0604030504040204" pitchFamily="34" charset="0"/>
                <a:cs typeface="Times New Roman" panose="02020603050405020304" pitchFamily="18" charset="0"/>
              </a:rPr>
              <a:t>Only the first set of positions is displayed.</a:t>
            </a:r>
          </a:p>
        </p:txBody>
      </p:sp>
      <p:sp>
        <p:nvSpPr>
          <p:cNvPr id="4" name="TextBox 3">
            <a:extLst>
              <a:ext uri="{FF2B5EF4-FFF2-40B4-BE49-F238E27FC236}">
                <a16:creationId xmlns:a16="http://schemas.microsoft.com/office/drawing/2014/main" id="{A58B8765-5636-49CA-99D3-6BA2C07C019B}"/>
              </a:ext>
            </a:extLst>
          </p:cNvPr>
          <p:cNvSpPr txBox="1"/>
          <p:nvPr/>
        </p:nvSpPr>
        <p:spPr>
          <a:xfrm>
            <a:off x="899838" y="3817396"/>
            <a:ext cx="5760000" cy="1015663"/>
          </a:xfrm>
          <a:prstGeom prst="rect">
            <a:avLst/>
          </a:prstGeom>
          <a:noFill/>
        </p:spPr>
        <p:txBody>
          <a:bodyPr wrap="square" rtlCol="0">
            <a:spAutoFit/>
          </a:bodyPr>
          <a:lstStyle/>
          <a:p>
            <a:r>
              <a:rPr lang="en-US" b="1" dirty="0" err="1">
                <a:latin typeface="Times New Roman" panose="02020603050405020304" pitchFamily="18" charset="0"/>
                <a:ea typeface="Verdana" panose="020B0604030504040204" pitchFamily="34" charset="0"/>
                <a:cs typeface="Times New Roman" panose="02020603050405020304" pitchFamily="18" charset="0"/>
              </a:rPr>
              <a:t>br</a:t>
            </a:r>
            <a:r>
              <a:rPr lang="en-US" b="1" dirty="0">
                <a:latin typeface="Times New Roman" panose="02020603050405020304" pitchFamily="18" charset="0"/>
                <a:ea typeface="Verdana" panose="020B0604030504040204" pitchFamily="34" charset="0"/>
                <a:cs typeface="Times New Roman" panose="02020603050405020304" pitchFamily="18" charset="0"/>
              </a:rPr>
              <a:t>(H,K,L)</a:t>
            </a:r>
          </a:p>
          <a:p>
            <a:endParaRPr lang="en-US" sz="1400" dirty="0">
              <a:latin typeface="Times New Roman" panose="02020603050405020304" pitchFamily="18" charset="0"/>
              <a:ea typeface="Verdana" panose="020B0604030504040204" pitchFamily="34" charset="0"/>
              <a:cs typeface="Times New Roman" panose="02020603050405020304" pitchFamily="18" charset="0"/>
            </a:endParaRPr>
          </a:p>
          <a:p>
            <a:pPr marL="285750" indent="-285750">
              <a:buFont typeface="Arial" panose="020B0604020202020204" pitchFamily="34" charset="0"/>
              <a:buChar char="•"/>
            </a:pPr>
            <a:r>
              <a:rPr lang="en-US" sz="1400" dirty="0">
                <a:latin typeface="Times New Roman" panose="02020603050405020304" pitchFamily="18" charset="0"/>
                <a:ea typeface="Verdana" panose="020B0604030504040204" pitchFamily="34" charset="0"/>
                <a:cs typeface="Times New Roman" panose="02020603050405020304" pitchFamily="18" charset="0"/>
              </a:rPr>
              <a:t>Move to positions for H, K, L.</a:t>
            </a:r>
          </a:p>
          <a:p>
            <a:pPr marL="285750" indent="-285750">
              <a:buFont typeface="Arial" panose="020B0604020202020204" pitchFamily="34" charset="0"/>
              <a:buChar char="•"/>
            </a:pPr>
            <a:r>
              <a:rPr lang="en-US" sz="1400" dirty="0">
                <a:latin typeface="Times New Roman" panose="02020603050405020304" pitchFamily="18" charset="0"/>
                <a:ea typeface="Verdana" panose="020B0604030504040204" pitchFamily="34" charset="0"/>
                <a:cs typeface="Times New Roman" panose="02020603050405020304" pitchFamily="18" charset="0"/>
              </a:rPr>
              <a:t>The first set of positions is used.</a:t>
            </a:r>
          </a:p>
        </p:txBody>
      </p:sp>
      <p:pic>
        <p:nvPicPr>
          <p:cNvPr id="6" name="Picture 5">
            <a:extLst>
              <a:ext uri="{FF2B5EF4-FFF2-40B4-BE49-F238E27FC236}">
                <a16:creationId xmlns:a16="http://schemas.microsoft.com/office/drawing/2014/main" id="{C349F1AF-B483-4217-A0CE-6C8DA0B5F237}"/>
              </a:ext>
            </a:extLst>
          </p:cNvPr>
          <p:cNvPicPr>
            <a:picLocks noChangeAspect="1"/>
          </p:cNvPicPr>
          <p:nvPr/>
        </p:nvPicPr>
        <p:blipFill>
          <a:blip r:embed="rId2"/>
          <a:stretch>
            <a:fillRect/>
          </a:stretch>
        </p:blipFill>
        <p:spPr>
          <a:xfrm>
            <a:off x="899838" y="2017651"/>
            <a:ext cx="5760000" cy="1427222"/>
          </a:xfrm>
          <a:prstGeom prst="rect">
            <a:avLst/>
          </a:prstGeom>
        </p:spPr>
      </p:pic>
      <p:pic>
        <p:nvPicPr>
          <p:cNvPr id="7" name="Picture 6">
            <a:extLst>
              <a:ext uri="{FF2B5EF4-FFF2-40B4-BE49-F238E27FC236}">
                <a16:creationId xmlns:a16="http://schemas.microsoft.com/office/drawing/2014/main" id="{E7401858-3F9D-4D61-88BA-7F0ADA3A689B}"/>
              </a:ext>
            </a:extLst>
          </p:cNvPr>
          <p:cNvPicPr>
            <a:picLocks noChangeAspect="1"/>
          </p:cNvPicPr>
          <p:nvPr/>
        </p:nvPicPr>
        <p:blipFill>
          <a:blip r:embed="rId3"/>
          <a:stretch>
            <a:fillRect/>
          </a:stretch>
        </p:blipFill>
        <p:spPr>
          <a:xfrm>
            <a:off x="899837" y="5017951"/>
            <a:ext cx="5760000" cy="1975082"/>
          </a:xfrm>
          <a:prstGeom prst="rect">
            <a:avLst/>
          </a:prstGeom>
        </p:spPr>
      </p:pic>
    </p:spTree>
    <p:extLst>
      <p:ext uri="{BB962C8B-B14F-4D97-AF65-F5344CB8AC3E}">
        <p14:creationId xmlns:p14="http://schemas.microsoft.com/office/powerpoint/2010/main" val="29727827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564CC4C-FF46-4DC9-AE2C-1357EDF11B92}"/>
              </a:ext>
            </a:extLst>
          </p:cNvPr>
          <p:cNvSpPr>
            <a:spLocks noGrp="1"/>
          </p:cNvSpPr>
          <p:nvPr>
            <p:ph type="sldNum" sz="quarter" idx="12"/>
          </p:nvPr>
        </p:nvSpPr>
        <p:spPr/>
        <p:txBody>
          <a:bodyPr/>
          <a:lstStyle/>
          <a:p>
            <a:fld id="{3D69E569-A4CD-4552-81AD-539F85257F58}" type="slidenum">
              <a:rPr lang="en-US" smtClean="0"/>
              <a:t>12</a:t>
            </a:fld>
            <a:endParaRPr lang="en-US"/>
          </a:p>
        </p:txBody>
      </p:sp>
      <p:sp>
        <p:nvSpPr>
          <p:cNvPr id="3" name="TextBox 2">
            <a:extLst>
              <a:ext uri="{FF2B5EF4-FFF2-40B4-BE49-F238E27FC236}">
                <a16:creationId xmlns:a16="http://schemas.microsoft.com/office/drawing/2014/main" id="{41751F3C-2EC1-4433-A4CB-100AE2E6D1C4}"/>
              </a:ext>
            </a:extLst>
          </p:cNvPr>
          <p:cNvSpPr txBox="1"/>
          <p:nvPr/>
        </p:nvSpPr>
        <p:spPr>
          <a:xfrm>
            <a:off x="899837" y="904115"/>
            <a:ext cx="5760000" cy="1231106"/>
          </a:xfrm>
          <a:prstGeom prst="rect">
            <a:avLst/>
          </a:prstGeom>
          <a:noFill/>
        </p:spPr>
        <p:txBody>
          <a:bodyPr wrap="square" rtlCol="0">
            <a:spAutoFit/>
          </a:bodyPr>
          <a:lstStyle/>
          <a:p>
            <a:r>
              <a:rPr lang="en-US" b="1" dirty="0" err="1">
                <a:latin typeface="Times New Roman" panose="02020603050405020304" pitchFamily="18" charset="0"/>
                <a:ea typeface="Verdana" panose="020B0604030504040204" pitchFamily="34" charset="0"/>
                <a:cs typeface="Times New Roman" panose="02020603050405020304" pitchFamily="18" charset="0"/>
              </a:rPr>
              <a:t>wmab</a:t>
            </a:r>
            <a:r>
              <a:rPr lang="en-US" b="1" dirty="0">
                <a:latin typeface="Times New Roman" panose="02020603050405020304" pitchFamily="18" charset="0"/>
                <a:ea typeface="Verdana" panose="020B0604030504040204" pitchFamily="34" charset="0"/>
                <a:cs typeface="Times New Roman" panose="02020603050405020304" pitchFamily="18" charset="0"/>
              </a:rPr>
              <a:t>(H, K, L)</a:t>
            </a:r>
          </a:p>
          <a:p>
            <a:endParaRPr lang="en-US" sz="1400" dirty="0">
              <a:latin typeface="Times New Roman" panose="02020603050405020304" pitchFamily="18" charset="0"/>
              <a:ea typeface="Verdana" panose="020B0604030504040204" pitchFamily="34" charset="0"/>
              <a:cs typeface="Times New Roman" panose="02020603050405020304" pitchFamily="18" charset="0"/>
            </a:endParaRPr>
          </a:p>
          <a:p>
            <a:pPr marL="285750" indent="-285750">
              <a:buFont typeface="Arial" panose="020B0604020202020204" pitchFamily="34" charset="0"/>
              <a:buChar char="•"/>
            </a:pPr>
            <a:r>
              <a:rPr lang="en-US" sz="1400" dirty="0">
                <a:latin typeface="Times New Roman" panose="02020603050405020304" pitchFamily="18" charset="0"/>
                <a:ea typeface="Verdana" panose="020B0604030504040204" pitchFamily="34" charset="0"/>
                <a:cs typeface="Times New Roman" panose="02020603050405020304" pitchFamily="18" charset="0"/>
              </a:rPr>
              <a:t>Check the limits of alpha and beta for H, K, L.</a:t>
            </a:r>
          </a:p>
          <a:p>
            <a:pPr marL="285750" indent="-285750">
              <a:buFont typeface="Arial" panose="020B0604020202020204" pitchFamily="34" charset="0"/>
              <a:buChar char="•"/>
            </a:pPr>
            <a:r>
              <a:rPr lang="en-US" sz="1400" dirty="0">
                <a:latin typeface="Times New Roman" panose="02020603050405020304" pitchFamily="18" charset="0"/>
                <a:ea typeface="Verdana" panose="020B0604030504040204" pitchFamily="34" charset="0"/>
                <a:cs typeface="Times New Roman" panose="02020603050405020304" pitchFamily="18" charset="0"/>
              </a:rPr>
              <a:t>This is simply determined by the deflection angle of (HKL) and the angle from (HKL) to the reference vector.</a:t>
            </a:r>
          </a:p>
        </p:txBody>
      </p:sp>
      <p:pic>
        <p:nvPicPr>
          <p:cNvPr id="5" name="Picture 4">
            <a:extLst>
              <a:ext uri="{FF2B5EF4-FFF2-40B4-BE49-F238E27FC236}">
                <a16:creationId xmlns:a16="http://schemas.microsoft.com/office/drawing/2014/main" id="{6D225BE5-3C58-4493-9358-A128AAEBB7B3}"/>
              </a:ext>
            </a:extLst>
          </p:cNvPr>
          <p:cNvPicPr>
            <a:picLocks noChangeAspect="1"/>
          </p:cNvPicPr>
          <p:nvPr/>
        </p:nvPicPr>
        <p:blipFill>
          <a:blip r:embed="rId2"/>
          <a:stretch>
            <a:fillRect/>
          </a:stretch>
        </p:blipFill>
        <p:spPr>
          <a:xfrm>
            <a:off x="899838" y="2286134"/>
            <a:ext cx="5760000" cy="6395719"/>
          </a:xfrm>
          <a:prstGeom prst="rect">
            <a:avLst/>
          </a:prstGeom>
        </p:spPr>
      </p:pic>
    </p:spTree>
    <p:extLst>
      <p:ext uri="{BB962C8B-B14F-4D97-AF65-F5344CB8AC3E}">
        <p14:creationId xmlns:p14="http://schemas.microsoft.com/office/powerpoint/2010/main" val="29301608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E3A0F1D-4797-4B9B-8D17-19B2C7CF8236}"/>
              </a:ext>
            </a:extLst>
          </p:cNvPr>
          <p:cNvSpPr>
            <a:spLocks noGrp="1"/>
          </p:cNvSpPr>
          <p:nvPr>
            <p:ph type="sldNum" sz="quarter" idx="12"/>
          </p:nvPr>
        </p:nvSpPr>
        <p:spPr/>
        <p:txBody>
          <a:bodyPr/>
          <a:lstStyle/>
          <a:p>
            <a:fld id="{3D69E569-A4CD-4552-81AD-539F85257F58}" type="slidenum">
              <a:rPr lang="en-US" smtClean="0"/>
              <a:t>13</a:t>
            </a:fld>
            <a:endParaRPr lang="en-US"/>
          </a:p>
        </p:txBody>
      </p:sp>
      <p:sp>
        <p:nvSpPr>
          <p:cNvPr id="11" name="TextBox 10">
            <a:extLst>
              <a:ext uri="{FF2B5EF4-FFF2-40B4-BE49-F238E27FC236}">
                <a16:creationId xmlns:a16="http://schemas.microsoft.com/office/drawing/2014/main" id="{FFB4FC57-AF9C-417B-8260-386EEF8469A0}"/>
              </a:ext>
            </a:extLst>
          </p:cNvPr>
          <p:cNvSpPr txBox="1"/>
          <p:nvPr/>
        </p:nvSpPr>
        <p:spPr>
          <a:xfrm>
            <a:off x="899837" y="904115"/>
            <a:ext cx="5760000" cy="1354217"/>
          </a:xfrm>
          <a:prstGeom prst="rect">
            <a:avLst/>
          </a:prstGeom>
          <a:noFill/>
        </p:spPr>
        <p:txBody>
          <a:bodyPr wrap="square" rtlCol="0">
            <a:spAutoFit/>
          </a:bodyPr>
          <a:lstStyle/>
          <a:p>
            <a:r>
              <a:rPr lang="en-US" b="1" dirty="0" err="1">
                <a:latin typeface="Times New Roman" panose="02020603050405020304" pitchFamily="18" charset="0"/>
                <a:ea typeface="Verdana" panose="020B0604030504040204" pitchFamily="34" charset="0"/>
                <a:cs typeface="Times New Roman" panose="02020603050405020304" pitchFamily="18" charset="0"/>
              </a:rPr>
              <a:t>setpre</a:t>
            </a:r>
            <a:r>
              <a:rPr lang="en-US" b="1" dirty="0">
                <a:latin typeface="Times New Roman" panose="02020603050405020304" pitchFamily="18" charset="0"/>
                <a:ea typeface="Verdana" panose="020B0604030504040204" pitchFamily="34" charset="0"/>
                <a:cs typeface="Times New Roman" panose="02020603050405020304" pitchFamily="18" charset="0"/>
              </a:rPr>
              <a:t>()</a:t>
            </a:r>
          </a:p>
          <a:p>
            <a:endParaRPr lang="en-US" b="1" dirty="0">
              <a:latin typeface="Times New Roman" panose="02020603050405020304" pitchFamily="18" charset="0"/>
              <a:ea typeface="Verdana" panose="020B0604030504040204" pitchFamily="34" charset="0"/>
              <a:cs typeface="Times New Roman" panose="02020603050405020304" pitchFamily="18" charset="0"/>
            </a:endParaRPr>
          </a:p>
          <a:p>
            <a:r>
              <a:rPr lang="en-US" b="1" dirty="0" err="1">
                <a:latin typeface="Times New Roman" panose="02020603050405020304" pitchFamily="18" charset="0"/>
                <a:ea typeface="Verdana" panose="020B0604030504040204" pitchFamily="34" charset="0"/>
                <a:cs typeface="Times New Roman" panose="02020603050405020304" pitchFamily="18" charset="0"/>
              </a:rPr>
              <a:t>setpre</a:t>
            </a:r>
            <a:r>
              <a:rPr lang="en-US" b="1" dirty="0">
                <a:latin typeface="Times New Roman" panose="02020603050405020304" pitchFamily="18" charset="0"/>
                <a:ea typeface="Verdana" panose="020B0604030504040204" pitchFamily="34" charset="0"/>
                <a:cs typeface="Times New Roman" panose="02020603050405020304" pitchFamily="18" charset="0"/>
              </a:rPr>
              <a:t>(4)</a:t>
            </a:r>
          </a:p>
          <a:p>
            <a:endParaRPr lang="en-US" sz="1400" dirty="0">
              <a:latin typeface="Times New Roman" panose="02020603050405020304" pitchFamily="18" charset="0"/>
              <a:ea typeface="Verdana" panose="020B0604030504040204" pitchFamily="34" charset="0"/>
              <a:cs typeface="Times New Roman" panose="02020603050405020304" pitchFamily="18" charset="0"/>
            </a:endParaRPr>
          </a:p>
          <a:p>
            <a:pPr marL="285750" indent="-285750">
              <a:buFont typeface="Arial" panose="020B0604020202020204" pitchFamily="34" charset="0"/>
              <a:buChar char="•"/>
            </a:pPr>
            <a:r>
              <a:rPr lang="en-US" sz="1400" dirty="0">
                <a:latin typeface="Times New Roman" panose="02020603050405020304" pitchFamily="18" charset="0"/>
                <a:ea typeface="Verdana" panose="020B0604030504040204" pitchFamily="34" charset="0"/>
                <a:cs typeface="Times New Roman" panose="02020603050405020304" pitchFamily="18" charset="0"/>
              </a:rPr>
              <a:t>Set the number of digits in output.</a:t>
            </a:r>
          </a:p>
        </p:txBody>
      </p:sp>
      <p:pic>
        <p:nvPicPr>
          <p:cNvPr id="5" name="Picture 4">
            <a:extLst>
              <a:ext uri="{FF2B5EF4-FFF2-40B4-BE49-F238E27FC236}">
                <a16:creationId xmlns:a16="http://schemas.microsoft.com/office/drawing/2014/main" id="{FA95623D-6E14-47E6-A0C6-C21624A4F6D8}"/>
              </a:ext>
            </a:extLst>
          </p:cNvPr>
          <p:cNvPicPr>
            <a:picLocks noChangeAspect="1"/>
          </p:cNvPicPr>
          <p:nvPr/>
        </p:nvPicPr>
        <p:blipFill>
          <a:blip r:embed="rId2"/>
          <a:stretch>
            <a:fillRect/>
          </a:stretch>
        </p:blipFill>
        <p:spPr>
          <a:xfrm>
            <a:off x="899838" y="2493515"/>
            <a:ext cx="5760000" cy="3257705"/>
          </a:xfrm>
          <a:prstGeom prst="rect">
            <a:avLst/>
          </a:prstGeom>
        </p:spPr>
      </p:pic>
    </p:spTree>
    <p:extLst>
      <p:ext uri="{BB962C8B-B14F-4D97-AF65-F5344CB8AC3E}">
        <p14:creationId xmlns:p14="http://schemas.microsoft.com/office/powerpoint/2010/main" val="35407638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9682445-0E8A-436A-89DF-A73C8440B31C}"/>
              </a:ext>
            </a:extLst>
          </p:cNvPr>
          <p:cNvSpPr>
            <a:spLocks noGrp="1"/>
          </p:cNvSpPr>
          <p:nvPr>
            <p:ph type="sldNum" sz="quarter" idx="12"/>
          </p:nvPr>
        </p:nvSpPr>
        <p:spPr/>
        <p:txBody>
          <a:bodyPr/>
          <a:lstStyle/>
          <a:p>
            <a:fld id="{3D69E569-A4CD-4552-81AD-539F85257F58}" type="slidenum">
              <a:rPr lang="en-US" smtClean="0"/>
              <a:t>14</a:t>
            </a:fld>
            <a:endParaRPr lang="en-US"/>
          </a:p>
        </p:txBody>
      </p:sp>
      <p:sp>
        <p:nvSpPr>
          <p:cNvPr id="3" name="TextBox 2">
            <a:extLst>
              <a:ext uri="{FF2B5EF4-FFF2-40B4-BE49-F238E27FC236}">
                <a16:creationId xmlns:a16="http://schemas.microsoft.com/office/drawing/2014/main" id="{25E119B4-0D93-4876-ADB5-C1CA59372553}"/>
              </a:ext>
            </a:extLst>
          </p:cNvPr>
          <p:cNvSpPr txBox="1"/>
          <p:nvPr/>
        </p:nvSpPr>
        <p:spPr>
          <a:xfrm>
            <a:off x="899837" y="900700"/>
            <a:ext cx="5760000" cy="2954655"/>
          </a:xfrm>
          <a:prstGeom prst="rect">
            <a:avLst/>
          </a:prstGeom>
          <a:noFill/>
        </p:spPr>
        <p:txBody>
          <a:bodyPr wrap="square" rtlCol="0">
            <a:spAutoFit/>
          </a:bodyPr>
          <a:lstStyle/>
          <a:p>
            <a:r>
              <a:rPr lang="en-US" b="1" dirty="0">
                <a:latin typeface="Times New Roman" panose="02020603050405020304" pitchFamily="18" charset="0"/>
                <a:ea typeface="Verdana" panose="020B0604030504040204" pitchFamily="34" charset="0"/>
                <a:cs typeface="Times New Roman" panose="02020603050405020304" pitchFamily="18" charset="0"/>
              </a:rPr>
              <a:t>Discussion on multiple sets of positions</a:t>
            </a:r>
          </a:p>
          <a:p>
            <a:endParaRPr lang="en-US" sz="1400" dirty="0">
              <a:latin typeface="Times New Roman" panose="02020603050405020304" pitchFamily="18" charset="0"/>
              <a:ea typeface="Verdana" panose="020B0604030504040204" pitchFamily="34" charset="0"/>
              <a:cs typeface="Times New Roman" panose="02020603050405020304" pitchFamily="18" charset="0"/>
            </a:endParaRPr>
          </a:p>
          <a:p>
            <a:pPr marL="285750" indent="-285750">
              <a:buFont typeface="Arial" panose="020B0604020202020204" pitchFamily="34" charset="0"/>
              <a:buChar char="•"/>
            </a:pPr>
            <a:r>
              <a:rPr lang="en-US" sz="1400" dirty="0">
                <a:latin typeface="Times New Roman" panose="02020603050405020304" pitchFamily="18" charset="0"/>
                <a:ea typeface="Verdana" panose="020B0604030504040204" pitchFamily="34" charset="0"/>
                <a:cs typeface="Times New Roman" panose="02020603050405020304" pitchFamily="18" charset="0"/>
              </a:rPr>
              <a:t>There are numerous sets of positions for one HKL vector. When freezing three angles,  the number of sets becomes finite, generally 2, 4, 6, 8, or more, depending on frozen angles and corresponding positions. Please note these sets are different from the eight sectors in FOURC (</a:t>
            </a:r>
            <a:r>
              <a:rPr lang="en-US" sz="1400" dirty="0">
                <a:latin typeface="Times New Roman" panose="02020603050405020304" pitchFamily="18" charset="0"/>
                <a:ea typeface="Verdana" panose="020B0604030504040204" pitchFamily="34" charset="0"/>
                <a:cs typeface="Times New Roman" panose="02020603050405020304" pitchFamily="18" charset="0"/>
                <a:hlinkClick r:id="rId2"/>
              </a:rPr>
              <a:t>https://certif.com/spec_manual/fourc_4_6.html</a:t>
            </a:r>
            <a:r>
              <a:rPr lang="en-US" sz="1400" dirty="0">
                <a:latin typeface="Times New Roman" panose="02020603050405020304" pitchFamily="18" charset="0"/>
                <a:ea typeface="Verdana" panose="020B0604030504040204" pitchFamily="34" charset="0"/>
                <a:cs typeface="Times New Roman" panose="02020603050405020304" pitchFamily="18" charset="0"/>
              </a:rPr>
              <a:t>), and, when mu or gamma is nonzero, the eight sectors in FOURC are invalid in SIXC geometry.</a:t>
            </a:r>
          </a:p>
          <a:p>
            <a:pPr marL="285750" indent="-285750">
              <a:buFont typeface="Arial" panose="020B0604020202020204" pitchFamily="34" charset="0"/>
              <a:buChar char="•"/>
            </a:pPr>
            <a:endParaRPr lang="en-US" sz="1400" dirty="0">
              <a:latin typeface="Times New Roman" panose="02020603050405020304" pitchFamily="18" charset="0"/>
              <a:ea typeface="Verdana" panose="020B0604030504040204" pitchFamily="34" charset="0"/>
              <a:cs typeface="Times New Roman" panose="02020603050405020304" pitchFamily="18" charset="0"/>
            </a:endParaRPr>
          </a:p>
          <a:p>
            <a:pPr marL="285750" indent="-285750">
              <a:buFont typeface="Arial" panose="020B0604020202020204" pitchFamily="34" charset="0"/>
              <a:buChar char="•"/>
            </a:pPr>
            <a:r>
              <a:rPr lang="en-US" sz="1400" dirty="0">
                <a:latin typeface="Times New Roman" panose="02020603050405020304" pitchFamily="18" charset="0"/>
                <a:ea typeface="Verdana" panose="020B0604030504040204" pitchFamily="34" charset="0"/>
                <a:cs typeface="Times New Roman" panose="02020603050405020304" pitchFamily="18" charset="0"/>
              </a:rPr>
              <a:t>Sets of positions are arranged in a simple order: Firstly compare the distance from </a:t>
            </a:r>
            <a:r>
              <a:rPr lang="en-US" sz="1400" dirty="0" err="1">
                <a:latin typeface="Times New Roman" panose="02020603050405020304" pitchFamily="18" charset="0"/>
                <a:ea typeface="Verdana" panose="020B0604030504040204" pitchFamily="34" charset="0"/>
                <a:cs typeface="Times New Roman" panose="02020603050405020304" pitchFamily="18" charset="0"/>
              </a:rPr>
              <a:t>tth</a:t>
            </a:r>
            <a:r>
              <a:rPr lang="en-US" sz="1400" dirty="0">
                <a:latin typeface="Times New Roman" panose="02020603050405020304" pitchFamily="18" charset="0"/>
                <a:ea typeface="Verdana" panose="020B0604030504040204" pitchFamily="34" charset="0"/>
                <a:cs typeface="Times New Roman" panose="02020603050405020304" pitchFamily="18" charset="0"/>
              </a:rPr>
              <a:t> to zero, then compare the </a:t>
            </a:r>
            <a:r>
              <a:rPr lang="en-US" sz="1400" dirty="0" err="1">
                <a:latin typeface="Times New Roman" panose="02020603050405020304" pitchFamily="18" charset="0"/>
                <a:ea typeface="Verdana" panose="020B0604030504040204" pitchFamily="34" charset="0"/>
                <a:cs typeface="Times New Roman" panose="02020603050405020304" pitchFamily="18" charset="0"/>
              </a:rPr>
              <a:t>th</a:t>
            </a:r>
            <a:r>
              <a:rPr lang="en-US" sz="1400" dirty="0">
                <a:latin typeface="Times New Roman" panose="02020603050405020304" pitchFamily="18" charset="0"/>
                <a:ea typeface="Verdana" panose="020B0604030504040204" pitchFamily="34" charset="0"/>
                <a:cs typeface="Times New Roman" panose="02020603050405020304" pitchFamily="18" charset="0"/>
              </a:rPr>
              <a:t>, then chi, phi, mu, gamma. </a:t>
            </a:r>
            <a:r>
              <a:rPr lang="en-US" sz="1400" dirty="0">
                <a:solidFill>
                  <a:srgbClr val="0070C0"/>
                </a:solidFill>
                <a:latin typeface="Times New Roman" panose="02020603050405020304" pitchFamily="18" charset="0"/>
                <a:ea typeface="Verdana" panose="020B0604030504040204" pitchFamily="34" charset="0"/>
                <a:cs typeface="Times New Roman" panose="02020603050405020304" pitchFamily="18" charset="0"/>
              </a:rPr>
              <a:t>It is necessary to arrange them in a better order.</a:t>
            </a:r>
          </a:p>
        </p:txBody>
      </p:sp>
      <p:sp>
        <p:nvSpPr>
          <p:cNvPr id="4" name="TextBox 3">
            <a:extLst>
              <a:ext uri="{FF2B5EF4-FFF2-40B4-BE49-F238E27FC236}">
                <a16:creationId xmlns:a16="http://schemas.microsoft.com/office/drawing/2014/main" id="{2C95D2C1-856F-4B67-A8B1-459160533DF6}"/>
              </a:ext>
            </a:extLst>
          </p:cNvPr>
          <p:cNvSpPr txBox="1"/>
          <p:nvPr/>
        </p:nvSpPr>
        <p:spPr>
          <a:xfrm>
            <a:off x="899837" y="4331037"/>
            <a:ext cx="5760000" cy="1015663"/>
          </a:xfrm>
          <a:prstGeom prst="rect">
            <a:avLst/>
          </a:prstGeom>
          <a:noFill/>
        </p:spPr>
        <p:txBody>
          <a:bodyPr wrap="square" rtlCol="0">
            <a:spAutoFit/>
          </a:bodyPr>
          <a:lstStyle/>
          <a:p>
            <a:r>
              <a:rPr lang="en-US" b="1" dirty="0">
                <a:latin typeface="Times New Roman" panose="02020603050405020304" pitchFamily="18" charset="0"/>
                <a:ea typeface="Verdana" panose="020B0604030504040204" pitchFamily="34" charset="0"/>
                <a:cs typeface="Times New Roman" panose="02020603050405020304" pitchFamily="18" charset="0"/>
              </a:rPr>
              <a:t>Loops and branches in python shell</a:t>
            </a:r>
          </a:p>
          <a:p>
            <a:endParaRPr lang="en-US" sz="1400" dirty="0">
              <a:latin typeface="Times New Roman" panose="02020603050405020304" pitchFamily="18" charset="0"/>
              <a:ea typeface="Verdana" panose="020B0604030504040204" pitchFamily="34" charset="0"/>
              <a:cs typeface="Times New Roman" panose="02020603050405020304" pitchFamily="18" charset="0"/>
            </a:endParaRPr>
          </a:p>
          <a:p>
            <a:pPr marL="285750" indent="-285750">
              <a:buFont typeface="Arial" panose="020B0604020202020204" pitchFamily="34" charset="0"/>
              <a:buChar char="•"/>
            </a:pPr>
            <a:r>
              <a:rPr lang="en-US" sz="1400" dirty="0">
                <a:latin typeface="Times New Roman" panose="02020603050405020304" pitchFamily="18" charset="0"/>
                <a:ea typeface="Verdana" panose="020B0604030504040204" pitchFamily="34" charset="0"/>
                <a:cs typeface="Times New Roman" panose="02020603050405020304" pitchFamily="18" charset="0"/>
              </a:rPr>
              <a:t>Users can run some simple loops and branches directly in python shell.</a:t>
            </a:r>
          </a:p>
          <a:p>
            <a:pPr marL="285750" indent="-285750">
              <a:buFont typeface="Arial" panose="020B0604020202020204" pitchFamily="34" charset="0"/>
              <a:buChar char="•"/>
            </a:pPr>
            <a:r>
              <a:rPr lang="en-US" sz="1400" dirty="0">
                <a:latin typeface="Times New Roman" panose="02020603050405020304" pitchFamily="18" charset="0"/>
                <a:ea typeface="Verdana" panose="020B0604030504040204" pitchFamily="34" charset="0"/>
                <a:cs typeface="Times New Roman" panose="02020603050405020304" pitchFamily="18" charset="0"/>
              </a:rPr>
              <a:t>For example:</a:t>
            </a:r>
          </a:p>
        </p:txBody>
      </p:sp>
      <p:pic>
        <p:nvPicPr>
          <p:cNvPr id="6" name="Picture 5">
            <a:extLst>
              <a:ext uri="{FF2B5EF4-FFF2-40B4-BE49-F238E27FC236}">
                <a16:creationId xmlns:a16="http://schemas.microsoft.com/office/drawing/2014/main" id="{31890696-715E-409F-BB7D-DDF75287FF13}"/>
              </a:ext>
            </a:extLst>
          </p:cNvPr>
          <p:cNvPicPr>
            <a:picLocks noChangeAspect="1"/>
          </p:cNvPicPr>
          <p:nvPr/>
        </p:nvPicPr>
        <p:blipFill>
          <a:blip r:embed="rId3"/>
          <a:stretch>
            <a:fillRect/>
          </a:stretch>
        </p:blipFill>
        <p:spPr>
          <a:xfrm>
            <a:off x="899837" y="5574640"/>
            <a:ext cx="5760000" cy="2523636"/>
          </a:xfrm>
          <a:prstGeom prst="rect">
            <a:avLst/>
          </a:prstGeom>
        </p:spPr>
      </p:pic>
    </p:spTree>
    <p:extLst>
      <p:ext uri="{BB962C8B-B14F-4D97-AF65-F5344CB8AC3E}">
        <p14:creationId xmlns:p14="http://schemas.microsoft.com/office/powerpoint/2010/main" val="2627402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2AD1268-5DD1-4631-9C3B-4FC1F21AB127}"/>
              </a:ext>
            </a:extLst>
          </p:cNvPr>
          <p:cNvSpPr>
            <a:spLocks noGrp="1"/>
          </p:cNvSpPr>
          <p:nvPr>
            <p:ph type="sldNum" sz="quarter" idx="12"/>
          </p:nvPr>
        </p:nvSpPr>
        <p:spPr/>
        <p:txBody>
          <a:bodyPr/>
          <a:lstStyle/>
          <a:p>
            <a:fld id="{3D69E569-A4CD-4552-81AD-539F85257F58}" type="slidenum">
              <a:rPr lang="en-US" smtClean="0"/>
              <a:t>15</a:t>
            </a:fld>
            <a:endParaRPr lang="en-US"/>
          </a:p>
        </p:txBody>
      </p:sp>
      <p:sp>
        <p:nvSpPr>
          <p:cNvPr id="3" name="TextBox 2">
            <a:extLst>
              <a:ext uri="{FF2B5EF4-FFF2-40B4-BE49-F238E27FC236}">
                <a16:creationId xmlns:a16="http://schemas.microsoft.com/office/drawing/2014/main" id="{5237792F-D52F-4258-92BA-BBD049915068}"/>
              </a:ext>
            </a:extLst>
          </p:cNvPr>
          <p:cNvSpPr txBox="1"/>
          <p:nvPr/>
        </p:nvSpPr>
        <p:spPr>
          <a:xfrm>
            <a:off x="899837" y="900700"/>
            <a:ext cx="5760000" cy="8556188"/>
          </a:xfrm>
          <a:prstGeom prst="rect">
            <a:avLst/>
          </a:prstGeom>
          <a:noFill/>
        </p:spPr>
        <p:txBody>
          <a:bodyPr wrap="square" rtlCol="0">
            <a:spAutoFit/>
          </a:bodyPr>
          <a:lstStyle/>
          <a:p>
            <a:r>
              <a:rPr lang="en-US" b="1" dirty="0">
                <a:latin typeface="Times New Roman" panose="02020603050405020304" pitchFamily="18" charset="0"/>
                <a:ea typeface="Verdana" panose="020B0604030504040204" pitchFamily="34" charset="0"/>
                <a:cs typeface="Times New Roman" panose="02020603050405020304" pitchFamily="18" charset="0"/>
              </a:rPr>
              <a:t>To prepare user’s own toolkit</a:t>
            </a:r>
          </a:p>
          <a:p>
            <a:endParaRPr lang="en-US" sz="1400" dirty="0">
              <a:latin typeface="Times New Roman" panose="02020603050405020304" pitchFamily="18" charset="0"/>
              <a:ea typeface="Verdana" panose="020B0604030504040204" pitchFamily="34" charset="0"/>
              <a:cs typeface="Times New Roman" panose="02020603050405020304" pitchFamily="18" charset="0"/>
            </a:endParaRPr>
          </a:p>
          <a:p>
            <a:pPr marL="285750" indent="-285750">
              <a:buFont typeface="Arial" panose="020B0604020202020204" pitchFamily="34" charset="0"/>
              <a:buChar char="•"/>
            </a:pPr>
            <a:r>
              <a:rPr lang="en-US" sz="1400" dirty="0">
                <a:latin typeface="Times New Roman" panose="02020603050405020304" pitchFamily="18" charset="0"/>
                <a:ea typeface="Verdana" panose="020B0604030504040204" pitchFamily="34" charset="0"/>
                <a:cs typeface="Times New Roman" panose="02020603050405020304" pitchFamily="18" charset="0"/>
              </a:rPr>
              <a:t>Users can also prepare their own toolkit using sixcircle.py.</a:t>
            </a:r>
          </a:p>
          <a:p>
            <a:pPr marL="285750" indent="-285750">
              <a:buFont typeface="Arial" panose="020B0604020202020204" pitchFamily="34" charset="0"/>
              <a:buChar char="•"/>
            </a:pPr>
            <a:endParaRPr lang="en-US" sz="1400" dirty="0">
              <a:latin typeface="Times New Roman" panose="02020603050405020304" pitchFamily="18" charset="0"/>
              <a:ea typeface="Verdana" panose="020B0604030504040204" pitchFamily="34" charset="0"/>
              <a:cs typeface="Times New Roman" panose="02020603050405020304" pitchFamily="18" charset="0"/>
            </a:endParaRPr>
          </a:p>
          <a:p>
            <a:pPr marL="285750" indent="-285750">
              <a:buFont typeface="Arial" panose="020B0604020202020204" pitchFamily="34" charset="0"/>
              <a:buChar char="•"/>
            </a:pPr>
            <a:r>
              <a:rPr lang="en-US" sz="1400" dirty="0">
                <a:latin typeface="Times New Roman" panose="02020603050405020304" pitchFamily="18" charset="0"/>
                <a:ea typeface="Verdana" panose="020B0604030504040204" pitchFamily="34" charset="0"/>
                <a:cs typeface="Times New Roman" panose="02020603050405020304" pitchFamily="18" charset="0"/>
              </a:rPr>
              <a:t>One example is </a:t>
            </a:r>
            <a:r>
              <a:rPr lang="en-US" sz="1400" b="1" dirty="0">
                <a:latin typeface="Times New Roman" panose="02020603050405020304" pitchFamily="18" charset="0"/>
                <a:ea typeface="Verdana" panose="020B0604030504040204" pitchFamily="34" charset="0"/>
                <a:cs typeface="Times New Roman" panose="02020603050405020304" pitchFamily="18" charset="0"/>
              </a:rPr>
              <a:t>sixcircle_rqd</a:t>
            </a:r>
            <a:r>
              <a:rPr lang="en-US" sz="1400" b="1" dirty="0">
                <a:latin typeface="Times New Roman" panose="02020603050405020304" pitchFamily="18" charset="0"/>
                <a:cs typeface="Times New Roman" panose="02020603050405020304" pitchFamily="18" charset="0"/>
              </a:rPr>
              <a:t>.py</a:t>
            </a:r>
          </a:p>
          <a:p>
            <a:pPr marL="285750" indent="-285750">
              <a:buFont typeface="Arial" panose="020B0604020202020204" pitchFamily="34" charset="0"/>
              <a:buChar char="•"/>
            </a:pPr>
            <a:endParaRPr lang="en-US" sz="1400" dirty="0">
              <a:latin typeface="Times New Roman" panose="02020603050405020304" pitchFamily="18" charset="0"/>
              <a:ea typeface="Verdana" panose="020B0604030504040204" pitchFamily="34" charset="0"/>
              <a:cs typeface="Times New Roman" panose="02020603050405020304" pitchFamily="18" charset="0"/>
            </a:endParaRPr>
          </a:p>
          <a:p>
            <a:pPr marL="285750" indent="-285750">
              <a:buFont typeface="Arial" panose="020B0604020202020204" pitchFamily="34" charset="0"/>
              <a:buChar char="•"/>
            </a:pPr>
            <a:r>
              <a:rPr lang="en-US" sz="1400" dirty="0">
                <a:latin typeface="Times New Roman" panose="02020603050405020304" pitchFamily="18" charset="0"/>
                <a:ea typeface="Verdana" panose="020B0604030504040204" pitchFamily="34" charset="0"/>
                <a:cs typeface="Times New Roman" panose="02020603050405020304" pitchFamily="18" charset="0"/>
              </a:rPr>
              <a:t>Put the toolkit.py in the same directory with sixc.py.</a:t>
            </a:r>
          </a:p>
          <a:p>
            <a:pPr marL="285750" indent="-285750">
              <a:buFont typeface="Arial" panose="020B0604020202020204" pitchFamily="34" charset="0"/>
              <a:buChar char="•"/>
            </a:pPr>
            <a:r>
              <a:rPr lang="en-US" sz="1400" dirty="0">
                <a:solidFill>
                  <a:srgbClr val="0070C0"/>
                </a:solidFill>
                <a:latin typeface="Times New Roman" panose="02020603050405020304" pitchFamily="18" charset="0"/>
                <a:ea typeface="Verdana" panose="020B0604030504040204" pitchFamily="34" charset="0"/>
                <a:cs typeface="Times New Roman" panose="02020603050405020304" pitchFamily="18" charset="0"/>
              </a:rPr>
              <a:t>import </a:t>
            </a:r>
            <a:r>
              <a:rPr lang="en-US" sz="1400" dirty="0" err="1">
                <a:solidFill>
                  <a:srgbClr val="0070C0"/>
                </a:solidFill>
                <a:latin typeface="Times New Roman" panose="02020603050405020304" pitchFamily="18" charset="0"/>
                <a:ea typeface="Verdana" panose="020B0604030504040204" pitchFamily="34" charset="0"/>
                <a:cs typeface="Times New Roman" panose="02020603050405020304" pitchFamily="18" charset="0"/>
              </a:rPr>
              <a:t>sixcircle</a:t>
            </a:r>
            <a:r>
              <a:rPr lang="en-US" sz="1400" dirty="0">
                <a:solidFill>
                  <a:srgbClr val="0070C0"/>
                </a:solidFill>
                <a:latin typeface="Times New Roman" panose="02020603050405020304" pitchFamily="18" charset="0"/>
                <a:ea typeface="Verdana" panose="020B0604030504040204" pitchFamily="34" charset="0"/>
                <a:cs typeface="Times New Roman" panose="02020603050405020304" pitchFamily="18" charset="0"/>
              </a:rPr>
              <a:t>; from </a:t>
            </a:r>
            <a:r>
              <a:rPr lang="en-US" sz="1400" dirty="0" err="1">
                <a:solidFill>
                  <a:srgbClr val="0070C0"/>
                </a:solidFill>
                <a:latin typeface="Times New Roman" panose="02020603050405020304" pitchFamily="18" charset="0"/>
                <a:ea typeface="Verdana" panose="020B0604030504040204" pitchFamily="34" charset="0"/>
                <a:cs typeface="Times New Roman" panose="02020603050405020304" pitchFamily="18" charset="0"/>
              </a:rPr>
              <a:t>sixcircle</a:t>
            </a:r>
            <a:r>
              <a:rPr lang="en-US" sz="1400" dirty="0">
                <a:solidFill>
                  <a:srgbClr val="0070C0"/>
                </a:solidFill>
                <a:latin typeface="Times New Roman" panose="02020603050405020304" pitchFamily="18" charset="0"/>
                <a:ea typeface="Verdana" panose="020B0604030504040204" pitchFamily="34" charset="0"/>
                <a:cs typeface="Times New Roman" panose="02020603050405020304" pitchFamily="18" charset="0"/>
              </a:rPr>
              <a:t> import *</a:t>
            </a:r>
            <a:r>
              <a:rPr lang="en-US" sz="1400" dirty="0">
                <a:latin typeface="Times New Roman" panose="02020603050405020304" pitchFamily="18" charset="0"/>
                <a:ea typeface="Verdana" panose="020B0604030504040204" pitchFamily="34" charset="0"/>
                <a:cs typeface="Times New Roman" panose="02020603050405020304" pitchFamily="18" charset="0"/>
              </a:rPr>
              <a:t>, so that it can visit functions and global variables in sixcircle.py.</a:t>
            </a:r>
          </a:p>
          <a:p>
            <a:pPr marL="285750" indent="-285750">
              <a:buFont typeface="Arial" panose="020B0604020202020204" pitchFamily="34" charset="0"/>
              <a:buChar char="•"/>
            </a:pPr>
            <a:r>
              <a:rPr lang="en-US" sz="1400" dirty="0">
                <a:latin typeface="Times New Roman" panose="02020603050405020304" pitchFamily="18" charset="0"/>
                <a:ea typeface="Verdana" panose="020B0604030504040204" pitchFamily="34" charset="0"/>
                <a:cs typeface="Times New Roman" panose="02020603050405020304" pitchFamily="18" charset="0"/>
              </a:rPr>
              <a:t>After preparing the toolkit, enter </a:t>
            </a:r>
            <a:r>
              <a:rPr lang="en-US" sz="1400" dirty="0">
                <a:solidFill>
                  <a:srgbClr val="0070C0"/>
                </a:solidFill>
                <a:latin typeface="Times New Roman" panose="02020603050405020304" pitchFamily="18" charset="0"/>
                <a:ea typeface="Verdana" panose="020B0604030504040204" pitchFamily="34" charset="0"/>
                <a:cs typeface="Times New Roman" panose="02020603050405020304" pitchFamily="18" charset="0"/>
              </a:rPr>
              <a:t>from toolkit import * </a:t>
            </a:r>
            <a:r>
              <a:rPr lang="en-US" sz="1400" dirty="0">
                <a:latin typeface="Times New Roman" panose="02020603050405020304" pitchFamily="18" charset="0"/>
                <a:ea typeface="Verdana" panose="020B0604030504040204" pitchFamily="34" charset="0"/>
                <a:cs typeface="Times New Roman" panose="02020603050405020304" pitchFamily="18" charset="0"/>
              </a:rPr>
              <a:t>in python shell after starting </a:t>
            </a:r>
            <a:r>
              <a:rPr lang="en-US" sz="1400" dirty="0" err="1">
                <a:latin typeface="Times New Roman" panose="02020603050405020304" pitchFamily="18" charset="0"/>
                <a:ea typeface="Verdana" panose="020B0604030504040204" pitchFamily="34" charset="0"/>
                <a:cs typeface="Times New Roman" panose="02020603050405020304" pitchFamily="18" charset="0"/>
              </a:rPr>
              <a:t>sixcircle</a:t>
            </a:r>
            <a:r>
              <a:rPr lang="en-US" sz="1400" dirty="0">
                <a:latin typeface="Times New Roman" panose="02020603050405020304" pitchFamily="18" charset="0"/>
                <a:ea typeface="Verdana" panose="020B0604030504040204" pitchFamily="34" charset="0"/>
                <a:cs typeface="Times New Roman" panose="02020603050405020304" pitchFamily="18" charset="0"/>
              </a:rPr>
              <a:t>.</a:t>
            </a:r>
          </a:p>
          <a:p>
            <a:endParaRPr lang="en-US" sz="1400" dirty="0">
              <a:latin typeface="Times New Roman" panose="02020603050405020304" pitchFamily="18" charset="0"/>
              <a:ea typeface="Verdana" panose="020B0604030504040204" pitchFamily="34" charset="0"/>
              <a:cs typeface="Times New Roman" panose="02020603050405020304" pitchFamily="18" charset="0"/>
            </a:endParaRPr>
          </a:p>
          <a:p>
            <a:r>
              <a:rPr lang="en-US" sz="1400" b="1" dirty="0">
                <a:latin typeface="Times New Roman" panose="02020603050405020304" pitchFamily="18" charset="0"/>
                <a:ea typeface="Verdana" panose="020B0604030504040204" pitchFamily="34" charset="0"/>
                <a:cs typeface="Times New Roman" panose="02020603050405020304" pitchFamily="18" charset="0"/>
              </a:rPr>
              <a:t>List of global variables:</a:t>
            </a:r>
          </a:p>
          <a:p>
            <a:endParaRPr lang="en-US" sz="1400" dirty="0">
              <a:latin typeface="Times New Roman" panose="02020603050405020304" pitchFamily="18" charset="0"/>
              <a:ea typeface="Verdana" panose="020B0604030504040204" pitchFamily="34" charset="0"/>
              <a:cs typeface="Times New Roman" panose="02020603050405020304" pitchFamily="18" charset="0"/>
            </a:endParaRPr>
          </a:p>
          <a:p>
            <a:r>
              <a:rPr lang="en-US" sz="1400" dirty="0">
                <a:latin typeface="Times New Roman" panose="02020603050405020304" pitchFamily="18" charset="0"/>
                <a:ea typeface="Verdana" panose="020B0604030504040204" pitchFamily="34" charset="0"/>
                <a:cs typeface="Times New Roman" panose="02020603050405020304" pitchFamily="18" charset="0"/>
              </a:rPr>
              <a:t># Current positions</a:t>
            </a:r>
          </a:p>
          <a:p>
            <a:r>
              <a:rPr lang="en-US" sz="1400" dirty="0">
                <a:solidFill>
                  <a:srgbClr val="0070C0"/>
                </a:solidFill>
                <a:latin typeface="Times New Roman" panose="02020603050405020304" pitchFamily="18" charset="0"/>
                <a:ea typeface="Verdana" panose="020B0604030504040204" pitchFamily="34" charset="0"/>
                <a:cs typeface="Times New Roman" panose="02020603050405020304" pitchFamily="18" charset="0"/>
              </a:rPr>
              <a:t>TTH, TH, OMEGA, CHI, PHI, OMEGA, MU, GAM, SA, ABSQ</a:t>
            </a:r>
          </a:p>
          <a:p>
            <a:endParaRPr lang="en-US" sz="1400" dirty="0">
              <a:solidFill>
                <a:srgbClr val="0070C0"/>
              </a:solidFill>
              <a:latin typeface="Times New Roman" panose="02020603050405020304" pitchFamily="18" charset="0"/>
              <a:ea typeface="Verdana" panose="020B0604030504040204" pitchFamily="34" charset="0"/>
              <a:cs typeface="Times New Roman" panose="02020603050405020304" pitchFamily="18" charset="0"/>
            </a:endParaRPr>
          </a:p>
          <a:p>
            <a:endParaRPr lang="en-US" sz="1400" dirty="0">
              <a:solidFill>
                <a:srgbClr val="0070C0"/>
              </a:solidFill>
              <a:latin typeface="Times New Roman" panose="02020603050405020304" pitchFamily="18" charset="0"/>
              <a:ea typeface="Verdana" panose="020B0604030504040204" pitchFamily="34" charset="0"/>
              <a:cs typeface="Times New Roman" panose="02020603050405020304" pitchFamily="18" charset="0"/>
            </a:endParaRPr>
          </a:p>
          <a:p>
            <a:r>
              <a:rPr lang="en-US" sz="1400" dirty="0">
                <a:latin typeface="Times New Roman" panose="02020603050405020304" pitchFamily="18" charset="0"/>
                <a:ea typeface="Verdana" panose="020B0604030504040204" pitchFamily="34" charset="0"/>
                <a:cs typeface="Times New Roman" panose="02020603050405020304" pitchFamily="18" charset="0"/>
              </a:rPr>
              <a:t># Current H, K, L,  alpha, beta, azimuth</a:t>
            </a:r>
          </a:p>
          <a:p>
            <a:r>
              <a:rPr lang="en-US" sz="1400" dirty="0">
                <a:solidFill>
                  <a:srgbClr val="0070C0"/>
                </a:solidFill>
                <a:latin typeface="Times New Roman" panose="02020603050405020304" pitchFamily="18" charset="0"/>
                <a:ea typeface="Verdana" panose="020B0604030504040204" pitchFamily="34" charset="0"/>
                <a:cs typeface="Times New Roman" panose="02020603050405020304" pitchFamily="18" charset="0"/>
              </a:rPr>
              <a:t>H, K, L, ALPHA, BETA, AZIMUTH</a:t>
            </a:r>
          </a:p>
          <a:p>
            <a:endParaRPr lang="en-US" sz="1400" dirty="0">
              <a:solidFill>
                <a:srgbClr val="0070C0"/>
              </a:solidFill>
              <a:latin typeface="Times New Roman" panose="02020603050405020304" pitchFamily="18" charset="0"/>
              <a:ea typeface="Verdana" panose="020B0604030504040204" pitchFamily="34" charset="0"/>
              <a:cs typeface="Times New Roman" panose="02020603050405020304" pitchFamily="18" charset="0"/>
            </a:endParaRPr>
          </a:p>
          <a:p>
            <a:r>
              <a:rPr lang="en-US" sz="1400" dirty="0">
                <a:latin typeface="Times New Roman" panose="02020603050405020304" pitchFamily="18" charset="0"/>
                <a:ea typeface="Verdana" panose="020B0604030504040204" pitchFamily="34" charset="0"/>
                <a:cs typeface="Times New Roman" panose="02020603050405020304" pitchFamily="18" charset="0"/>
              </a:rPr>
              <a:t># frozen mode</a:t>
            </a:r>
          </a:p>
          <a:p>
            <a:r>
              <a:rPr lang="en-US" sz="1400" dirty="0" err="1">
                <a:solidFill>
                  <a:srgbClr val="0070C0"/>
                </a:solidFill>
                <a:latin typeface="Times New Roman" panose="02020603050405020304" pitchFamily="18" charset="0"/>
                <a:ea typeface="Verdana" panose="020B0604030504040204" pitchFamily="34" charset="0"/>
                <a:cs typeface="Times New Roman" panose="02020603050405020304" pitchFamily="18" charset="0"/>
              </a:rPr>
              <a:t>g_frozen</a:t>
            </a:r>
            <a:endParaRPr lang="en-US" sz="1400" dirty="0">
              <a:solidFill>
                <a:srgbClr val="0070C0"/>
              </a:solidFill>
              <a:latin typeface="Times New Roman" panose="02020603050405020304" pitchFamily="18" charset="0"/>
              <a:ea typeface="Verdana" panose="020B0604030504040204" pitchFamily="34" charset="0"/>
              <a:cs typeface="Times New Roman" panose="02020603050405020304" pitchFamily="18" charset="0"/>
            </a:endParaRPr>
          </a:p>
          <a:p>
            <a:endParaRPr lang="en-US" sz="1400" dirty="0">
              <a:solidFill>
                <a:srgbClr val="0070C0"/>
              </a:solidFill>
              <a:latin typeface="Times New Roman" panose="02020603050405020304" pitchFamily="18" charset="0"/>
              <a:ea typeface="Verdana" panose="020B0604030504040204" pitchFamily="34" charset="0"/>
              <a:cs typeface="Times New Roman" panose="02020603050405020304" pitchFamily="18" charset="0"/>
            </a:endParaRPr>
          </a:p>
          <a:p>
            <a:r>
              <a:rPr lang="en-US" sz="1400" dirty="0">
                <a:latin typeface="Times New Roman" panose="02020603050405020304" pitchFamily="18" charset="0"/>
                <a:ea typeface="Verdana" panose="020B0604030504040204" pitchFamily="34" charset="0"/>
                <a:cs typeface="Times New Roman" panose="02020603050405020304" pitchFamily="18" charset="0"/>
              </a:rPr>
              <a:t># Frozen positions of angles:</a:t>
            </a:r>
          </a:p>
          <a:p>
            <a:r>
              <a:rPr lang="en-US" sz="1400" dirty="0">
                <a:solidFill>
                  <a:srgbClr val="0070C0"/>
                </a:solidFill>
                <a:latin typeface="Times New Roman" panose="02020603050405020304" pitchFamily="18" charset="0"/>
                <a:ea typeface="Verdana" panose="020B0604030504040204" pitchFamily="34" charset="0"/>
                <a:cs typeface="Times New Roman" panose="02020603050405020304" pitchFamily="18" charset="0"/>
              </a:rPr>
              <a:t>F_TTH, F_TH, F_CHI, F_PHI, F_MU, F_GAM, F_AZIMUTH, F_OMEGA, F_ALPHA, F_BETA</a:t>
            </a:r>
          </a:p>
          <a:p>
            <a:endParaRPr lang="en-US" sz="1400" dirty="0">
              <a:solidFill>
                <a:srgbClr val="0070C0"/>
              </a:solidFill>
              <a:latin typeface="Times New Roman" panose="02020603050405020304" pitchFamily="18" charset="0"/>
              <a:ea typeface="Verdana" panose="020B0604030504040204" pitchFamily="34" charset="0"/>
              <a:cs typeface="Times New Roman" panose="02020603050405020304" pitchFamily="18" charset="0"/>
            </a:endParaRPr>
          </a:p>
          <a:p>
            <a:r>
              <a:rPr lang="en-US" sz="1400" dirty="0">
                <a:latin typeface="Times New Roman" panose="02020603050405020304" pitchFamily="18" charset="0"/>
                <a:ea typeface="Verdana" panose="020B0604030504040204" pitchFamily="34" charset="0"/>
                <a:cs typeface="Times New Roman" panose="02020603050405020304" pitchFamily="18" charset="0"/>
              </a:rPr>
              <a:t># Sample description</a:t>
            </a:r>
          </a:p>
          <a:p>
            <a:r>
              <a:rPr lang="en-US" sz="1400" dirty="0" err="1">
                <a:solidFill>
                  <a:srgbClr val="0070C0"/>
                </a:solidFill>
                <a:latin typeface="Times New Roman" panose="02020603050405020304" pitchFamily="18" charset="0"/>
                <a:ea typeface="Verdana" panose="020B0604030504040204" pitchFamily="34" charset="0"/>
                <a:cs typeface="Times New Roman" panose="02020603050405020304" pitchFamily="18" charset="0"/>
              </a:rPr>
              <a:t>g_sample</a:t>
            </a:r>
            <a:endParaRPr lang="en-US" sz="1400" dirty="0">
              <a:solidFill>
                <a:srgbClr val="0070C0"/>
              </a:solidFill>
              <a:latin typeface="Times New Roman" panose="02020603050405020304" pitchFamily="18" charset="0"/>
              <a:ea typeface="Verdana" panose="020B0604030504040204" pitchFamily="34" charset="0"/>
              <a:cs typeface="Times New Roman" panose="02020603050405020304" pitchFamily="18" charset="0"/>
            </a:endParaRPr>
          </a:p>
          <a:p>
            <a:endParaRPr lang="en-US" sz="1400" dirty="0">
              <a:solidFill>
                <a:srgbClr val="0070C0"/>
              </a:solidFill>
              <a:latin typeface="Times New Roman" panose="02020603050405020304" pitchFamily="18" charset="0"/>
              <a:ea typeface="Verdana" panose="020B0604030504040204" pitchFamily="34" charset="0"/>
              <a:cs typeface="Times New Roman" panose="02020603050405020304" pitchFamily="18" charset="0"/>
            </a:endParaRPr>
          </a:p>
          <a:p>
            <a:r>
              <a:rPr lang="en-US" sz="1400" dirty="0">
                <a:latin typeface="Times New Roman" panose="02020603050405020304" pitchFamily="18" charset="0"/>
                <a:ea typeface="Verdana" panose="020B0604030504040204" pitchFamily="34" charset="0"/>
                <a:cs typeface="Times New Roman" panose="02020603050405020304" pitchFamily="18" charset="0"/>
              </a:rPr>
              <a:t># Azimuth reference vector H, K, L</a:t>
            </a:r>
          </a:p>
          <a:p>
            <a:r>
              <a:rPr lang="en-US" sz="1400" dirty="0" err="1">
                <a:solidFill>
                  <a:srgbClr val="0070C0"/>
                </a:solidFill>
                <a:latin typeface="Times New Roman" panose="02020603050405020304" pitchFamily="18" charset="0"/>
                <a:ea typeface="Verdana" panose="020B0604030504040204" pitchFamily="34" charset="0"/>
                <a:cs typeface="Times New Roman" panose="02020603050405020304" pitchFamily="18" charset="0"/>
              </a:rPr>
              <a:t>g_haz</a:t>
            </a:r>
            <a:r>
              <a:rPr lang="en-US" sz="1400" dirty="0">
                <a:solidFill>
                  <a:srgbClr val="0070C0"/>
                </a:solidFill>
                <a:latin typeface="Times New Roman" panose="02020603050405020304" pitchFamily="18" charset="0"/>
                <a:ea typeface="Verdana" panose="020B0604030504040204" pitchFamily="34" charset="0"/>
                <a:cs typeface="Times New Roman" panose="02020603050405020304" pitchFamily="18" charset="0"/>
              </a:rPr>
              <a:t>, </a:t>
            </a:r>
            <a:r>
              <a:rPr lang="en-US" sz="1400" dirty="0" err="1">
                <a:solidFill>
                  <a:srgbClr val="0070C0"/>
                </a:solidFill>
                <a:latin typeface="Times New Roman" panose="02020603050405020304" pitchFamily="18" charset="0"/>
                <a:ea typeface="Verdana" panose="020B0604030504040204" pitchFamily="34" charset="0"/>
                <a:cs typeface="Times New Roman" panose="02020603050405020304" pitchFamily="18" charset="0"/>
              </a:rPr>
              <a:t>g_kaz</a:t>
            </a:r>
            <a:r>
              <a:rPr lang="en-US" sz="1400" dirty="0">
                <a:solidFill>
                  <a:srgbClr val="0070C0"/>
                </a:solidFill>
                <a:latin typeface="Times New Roman" panose="02020603050405020304" pitchFamily="18" charset="0"/>
                <a:ea typeface="Verdana" panose="020B0604030504040204" pitchFamily="34" charset="0"/>
                <a:cs typeface="Times New Roman" panose="02020603050405020304" pitchFamily="18" charset="0"/>
              </a:rPr>
              <a:t>, </a:t>
            </a:r>
            <a:r>
              <a:rPr lang="en-US" sz="1400" dirty="0" err="1">
                <a:solidFill>
                  <a:srgbClr val="0070C0"/>
                </a:solidFill>
                <a:latin typeface="Times New Roman" panose="02020603050405020304" pitchFamily="18" charset="0"/>
                <a:ea typeface="Verdana" panose="020B0604030504040204" pitchFamily="34" charset="0"/>
                <a:cs typeface="Times New Roman" panose="02020603050405020304" pitchFamily="18" charset="0"/>
              </a:rPr>
              <a:t>g_laz</a:t>
            </a:r>
            <a:endParaRPr lang="en-US" sz="1400" dirty="0">
              <a:solidFill>
                <a:srgbClr val="0070C0"/>
              </a:solidFill>
              <a:latin typeface="Times New Roman" panose="02020603050405020304" pitchFamily="18" charset="0"/>
              <a:ea typeface="Verdana" panose="020B0604030504040204" pitchFamily="34" charset="0"/>
              <a:cs typeface="Times New Roman" panose="02020603050405020304" pitchFamily="18" charset="0"/>
            </a:endParaRPr>
          </a:p>
          <a:p>
            <a:endParaRPr lang="en-US" sz="1400" dirty="0">
              <a:solidFill>
                <a:srgbClr val="0070C0"/>
              </a:solidFill>
              <a:latin typeface="Times New Roman" panose="02020603050405020304" pitchFamily="18" charset="0"/>
              <a:ea typeface="Verdana" panose="020B0604030504040204" pitchFamily="34" charset="0"/>
              <a:cs typeface="Times New Roman" panose="02020603050405020304" pitchFamily="18" charset="0"/>
            </a:endParaRPr>
          </a:p>
          <a:p>
            <a:r>
              <a:rPr lang="en-US" sz="1400" dirty="0">
                <a:latin typeface="Times New Roman" panose="02020603050405020304" pitchFamily="18" charset="0"/>
                <a:ea typeface="Verdana" panose="020B0604030504040204" pitchFamily="34" charset="0"/>
                <a:cs typeface="Times New Roman" panose="02020603050405020304" pitchFamily="18" charset="0"/>
              </a:rPr>
              <a:t> # Lattice parameters: a, b, c, alpha, beta, gamma</a:t>
            </a:r>
          </a:p>
          <a:p>
            <a:r>
              <a:rPr lang="en-US" sz="1400" dirty="0" err="1">
                <a:solidFill>
                  <a:srgbClr val="0070C0"/>
                </a:solidFill>
                <a:latin typeface="Times New Roman" panose="02020603050405020304" pitchFamily="18" charset="0"/>
                <a:ea typeface="Verdana" panose="020B0604030504040204" pitchFamily="34" charset="0"/>
                <a:cs typeface="Times New Roman" panose="02020603050405020304" pitchFamily="18" charset="0"/>
              </a:rPr>
              <a:t>g_aa</a:t>
            </a:r>
            <a:r>
              <a:rPr lang="en-US" sz="1400" dirty="0">
                <a:solidFill>
                  <a:srgbClr val="0070C0"/>
                </a:solidFill>
                <a:latin typeface="Times New Roman" panose="02020603050405020304" pitchFamily="18" charset="0"/>
                <a:ea typeface="Verdana" panose="020B0604030504040204" pitchFamily="34" charset="0"/>
                <a:cs typeface="Times New Roman" panose="02020603050405020304" pitchFamily="18" charset="0"/>
              </a:rPr>
              <a:t>, </a:t>
            </a:r>
            <a:r>
              <a:rPr lang="en-US" sz="1400" dirty="0" err="1">
                <a:solidFill>
                  <a:srgbClr val="0070C0"/>
                </a:solidFill>
                <a:latin typeface="Times New Roman" panose="02020603050405020304" pitchFamily="18" charset="0"/>
                <a:ea typeface="Verdana" panose="020B0604030504040204" pitchFamily="34" charset="0"/>
                <a:cs typeface="Times New Roman" panose="02020603050405020304" pitchFamily="18" charset="0"/>
              </a:rPr>
              <a:t>g_bb</a:t>
            </a:r>
            <a:r>
              <a:rPr lang="en-US" sz="1400" dirty="0">
                <a:solidFill>
                  <a:srgbClr val="0070C0"/>
                </a:solidFill>
                <a:latin typeface="Times New Roman" panose="02020603050405020304" pitchFamily="18" charset="0"/>
                <a:ea typeface="Verdana" panose="020B0604030504040204" pitchFamily="34" charset="0"/>
                <a:cs typeface="Times New Roman" panose="02020603050405020304" pitchFamily="18" charset="0"/>
              </a:rPr>
              <a:t>, </a:t>
            </a:r>
            <a:r>
              <a:rPr lang="en-US" sz="1400" dirty="0" err="1">
                <a:solidFill>
                  <a:srgbClr val="0070C0"/>
                </a:solidFill>
                <a:latin typeface="Times New Roman" panose="02020603050405020304" pitchFamily="18" charset="0"/>
                <a:ea typeface="Verdana" panose="020B0604030504040204" pitchFamily="34" charset="0"/>
                <a:cs typeface="Times New Roman" panose="02020603050405020304" pitchFamily="18" charset="0"/>
              </a:rPr>
              <a:t>g_cc</a:t>
            </a:r>
            <a:r>
              <a:rPr lang="en-US" sz="1400" dirty="0">
                <a:solidFill>
                  <a:srgbClr val="0070C0"/>
                </a:solidFill>
                <a:latin typeface="Times New Roman" panose="02020603050405020304" pitchFamily="18" charset="0"/>
                <a:ea typeface="Verdana" panose="020B0604030504040204" pitchFamily="34" charset="0"/>
                <a:cs typeface="Times New Roman" panose="02020603050405020304" pitchFamily="18" charset="0"/>
              </a:rPr>
              <a:t>, </a:t>
            </a:r>
            <a:r>
              <a:rPr lang="en-US" sz="1400" dirty="0" err="1">
                <a:solidFill>
                  <a:srgbClr val="0070C0"/>
                </a:solidFill>
                <a:latin typeface="Times New Roman" panose="02020603050405020304" pitchFamily="18" charset="0"/>
                <a:ea typeface="Verdana" panose="020B0604030504040204" pitchFamily="34" charset="0"/>
                <a:cs typeface="Times New Roman" panose="02020603050405020304" pitchFamily="18" charset="0"/>
              </a:rPr>
              <a:t>g_al</a:t>
            </a:r>
            <a:r>
              <a:rPr lang="en-US" sz="1400" dirty="0">
                <a:solidFill>
                  <a:srgbClr val="0070C0"/>
                </a:solidFill>
                <a:latin typeface="Times New Roman" panose="02020603050405020304" pitchFamily="18" charset="0"/>
                <a:ea typeface="Verdana" panose="020B0604030504040204" pitchFamily="34" charset="0"/>
                <a:cs typeface="Times New Roman" panose="02020603050405020304" pitchFamily="18" charset="0"/>
              </a:rPr>
              <a:t>, </a:t>
            </a:r>
            <a:r>
              <a:rPr lang="en-US" sz="1400" dirty="0" err="1">
                <a:solidFill>
                  <a:srgbClr val="0070C0"/>
                </a:solidFill>
                <a:latin typeface="Times New Roman" panose="02020603050405020304" pitchFamily="18" charset="0"/>
                <a:ea typeface="Verdana" panose="020B0604030504040204" pitchFamily="34" charset="0"/>
                <a:cs typeface="Times New Roman" panose="02020603050405020304" pitchFamily="18" charset="0"/>
              </a:rPr>
              <a:t>g_be</a:t>
            </a:r>
            <a:r>
              <a:rPr lang="en-US" sz="1400" dirty="0">
                <a:solidFill>
                  <a:srgbClr val="0070C0"/>
                </a:solidFill>
                <a:latin typeface="Times New Roman" panose="02020603050405020304" pitchFamily="18" charset="0"/>
                <a:ea typeface="Verdana" panose="020B0604030504040204" pitchFamily="34" charset="0"/>
                <a:cs typeface="Times New Roman" panose="02020603050405020304" pitchFamily="18" charset="0"/>
              </a:rPr>
              <a:t>, </a:t>
            </a:r>
            <a:r>
              <a:rPr lang="en-US" sz="1400" dirty="0" err="1">
                <a:solidFill>
                  <a:srgbClr val="0070C0"/>
                </a:solidFill>
                <a:latin typeface="Times New Roman" panose="02020603050405020304" pitchFamily="18" charset="0"/>
                <a:ea typeface="Verdana" panose="020B0604030504040204" pitchFamily="34" charset="0"/>
                <a:cs typeface="Times New Roman" panose="02020603050405020304" pitchFamily="18" charset="0"/>
              </a:rPr>
              <a:t>g_ga</a:t>
            </a:r>
            <a:endParaRPr lang="en-US" sz="1400" dirty="0">
              <a:solidFill>
                <a:srgbClr val="0070C0"/>
              </a:solidFill>
              <a:latin typeface="Times New Roman" panose="02020603050405020304" pitchFamily="18" charset="0"/>
              <a:ea typeface="Verdana" panose="020B0604030504040204" pitchFamily="34" charset="0"/>
              <a:cs typeface="Times New Roman" panose="02020603050405020304" pitchFamily="18" charset="0"/>
            </a:endParaRPr>
          </a:p>
          <a:p>
            <a:endParaRPr lang="en-US" sz="1400" dirty="0">
              <a:solidFill>
                <a:srgbClr val="0070C0"/>
              </a:solidFill>
              <a:latin typeface="Times New Roman" panose="02020603050405020304" pitchFamily="18" charset="0"/>
              <a:ea typeface="Verdana" panose="020B0604030504040204" pitchFamily="34" charset="0"/>
              <a:cs typeface="Times New Roman" panose="02020603050405020304" pitchFamily="18" charset="0"/>
            </a:endParaRPr>
          </a:p>
          <a:p>
            <a:r>
              <a:rPr lang="en-US" sz="1400" dirty="0">
                <a:latin typeface="Times New Roman" panose="02020603050405020304" pitchFamily="18" charset="0"/>
                <a:ea typeface="Verdana" panose="020B0604030504040204" pitchFamily="34" charset="0"/>
                <a:cs typeface="Times New Roman" panose="02020603050405020304" pitchFamily="18" charset="0"/>
              </a:rPr>
              <a:t># Primary reflection: H, K, L, wavelength</a:t>
            </a:r>
          </a:p>
          <a:p>
            <a:r>
              <a:rPr lang="en-US" sz="1400" dirty="0">
                <a:solidFill>
                  <a:srgbClr val="0070C0"/>
                </a:solidFill>
                <a:latin typeface="Times New Roman" panose="02020603050405020304" pitchFamily="18" charset="0"/>
                <a:ea typeface="Verdana" panose="020B0604030504040204" pitchFamily="34" charset="0"/>
                <a:cs typeface="Times New Roman" panose="02020603050405020304" pitchFamily="18" charset="0"/>
              </a:rPr>
              <a:t>g_h0, g_k0, g_l0, g_lambda0</a:t>
            </a:r>
          </a:p>
        </p:txBody>
      </p:sp>
    </p:spTree>
    <p:extLst>
      <p:ext uri="{BB962C8B-B14F-4D97-AF65-F5344CB8AC3E}">
        <p14:creationId xmlns:p14="http://schemas.microsoft.com/office/powerpoint/2010/main" val="41706431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60E09E3-7F4B-4DA8-818B-05A913782E62}"/>
              </a:ext>
            </a:extLst>
          </p:cNvPr>
          <p:cNvSpPr>
            <a:spLocks noGrp="1"/>
          </p:cNvSpPr>
          <p:nvPr>
            <p:ph type="sldNum" sz="quarter" idx="12"/>
          </p:nvPr>
        </p:nvSpPr>
        <p:spPr/>
        <p:txBody>
          <a:bodyPr/>
          <a:lstStyle/>
          <a:p>
            <a:fld id="{3D69E569-A4CD-4552-81AD-539F85257F58}" type="slidenum">
              <a:rPr lang="en-US" smtClean="0"/>
              <a:t>16</a:t>
            </a:fld>
            <a:endParaRPr lang="en-US"/>
          </a:p>
        </p:txBody>
      </p:sp>
      <p:sp>
        <p:nvSpPr>
          <p:cNvPr id="3" name="TextBox 2">
            <a:extLst>
              <a:ext uri="{FF2B5EF4-FFF2-40B4-BE49-F238E27FC236}">
                <a16:creationId xmlns:a16="http://schemas.microsoft.com/office/drawing/2014/main" id="{411332A3-A5B5-4267-AC85-C0E01C1482F5}"/>
              </a:ext>
            </a:extLst>
          </p:cNvPr>
          <p:cNvSpPr txBox="1"/>
          <p:nvPr/>
        </p:nvSpPr>
        <p:spPr>
          <a:xfrm>
            <a:off x="899837" y="900700"/>
            <a:ext cx="5760000" cy="9417963"/>
          </a:xfrm>
          <a:prstGeom prst="rect">
            <a:avLst/>
          </a:prstGeom>
          <a:noFill/>
        </p:spPr>
        <p:txBody>
          <a:bodyPr wrap="square" rtlCol="0">
            <a:spAutoFit/>
          </a:bodyPr>
          <a:lstStyle/>
          <a:p>
            <a:r>
              <a:rPr lang="en-US" b="1" dirty="0">
                <a:latin typeface="Times New Roman" panose="02020603050405020304" pitchFamily="18" charset="0"/>
                <a:ea typeface="Verdana" panose="020B0604030504040204" pitchFamily="34" charset="0"/>
                <a:cs typeface="Times New Roman" panose="02020603050405020304" pitchFamily="18" charset="0"/>
              </a:rPr>
              <a:t>To prepare user’s own toolkit</a:t>
            </a:r>
          </a:p>
          <a:p>
            <a:endParaRPr lang="en-US" sz="1400" dirty="0">
              <a:solidFill>
                <a:srgbClr val="0070C0"/>
              </a:solidFill>
              <a:latin typeface="Times New Roman" panose="02020603050405020304" pitchFamily="18" charset="0"/>
              <a:ea typeface="Verdana" panose="020B0604030504040204" pitchFamily="34" charset="0"/>
              <a:cs typeface="Times New Roman" panose="02020603050405020304" pitchFamily="18" charset="0"/>
            </a:endParaRPr>
          </a:p>
          <a:p>
            <a:r>
              <a:rPr lang="en-US" sz="1400" dirty="0">
                <a:latin typeface="Times New Roman" panose="02020603050405020304" pitchFamily="18" charset="0"/>
                <a:ea typeface="Verdana" panose="020B0604030504040204" pitchFamily="34" charset="0"/>
                <a:cs typeface="Times New Roman" panose="02020603050405020304" pitchFamily="18" charset="0"/>
              </a:rPr>
              <a:t># Primary reflection: positions of </a:t>
            </a:r>
            <a:r>
              <a:rPr lang="en-US" sz="1400" dirty="0" err="1">
                <a:latin typeface="Times New Roman" panose="02020603050405020304" pitchFamily="18" charset="0"/>
                <a:ea typeface="Verdana" panose="020B0604030504040204" pitchFamily="34" charset="0"/>
                <a:cs typeface="Times New Roman" panose="02020603050405020304" pitchFamily="18" charset="0"/>
              </a:rPr>
              <a:t>tth</a:t>
            </a:r>
            <a:r>
              <a:rPr lang="en-US" sz="1400" dirty="0">
                <a:latin typeface="Times New Roman" panose="02020603050405020304" pitchFamily="18" charset="0"/>
                <a:ea typeface="Verdana" panose="020B0604030504040204" pitchFamily="34" charset="0"/>
                <a:cs typeface="Times New Roman" panose="02020603050405020304" pitchFamily="18" charset="0"/>
              </a:rPr>
              <a:t>, </a:t>
            </a:r>
            <a:r>
              <a:rPr lang="en-US" sz="1400" dirty="0" err="1">
                <a:latin typeface="Times New Roman" panose="02020603050405020304" pitchFamily="18" charset="0"/>
                <a:ea typeface="Verdana" panose="020B0604030504040204" pitchFamily="34" charset="0"/>
                <a:cs typeface="Times New Roman" panose="02020603050405020304" pitchFamily="18" charset="0"/>
              </a:rPr>
              <a:t>th</a:t>
            </a:r>
            <a:r>
              <a:rPr lang="en-US" sz="1400" dirty="0">
                <a:latin typeface="Times New Roman" panose="02020603050405020304" pitchFamily="18" charset="0"/>
                <a:ea typeface="Verdana" panose="020B0604030504040204" pitchFamily="34" charset="0"/>
                <a:cs typeface="Times New Roman" panose="02020603050405020304" pitchFamily="18" charset="0"/>
              </a:rPr>
              <a:t>, chi, phi, mu, gam</a:t>
            </a:r>
          </a:p>
          <a:p>
            <a:r>
              <a:rPr lang="en-US" sz="1400" dirty="0">
                <a:solidFill>
                  <a:srgbClr val="0070C0"/>
                </a:solidFill>
                <a:latin typeface="Times New Roman" panose="02020603050405020304" pitchFamily="18" charset="0"/>
                <a:ea typeface="Verdana" panose="020B0604030504040204" pitchFamily="34" charset="0"/>
                <a:cs typeface="Times New Roman" panose="02020603050405020304" pitchFamily="18" charset="0"/>
              </a:rPr>
              <a:t>g_u00, g_u01, g_u02, g_u03, g_u04, g_u05</a:t>
            </a:r>
          </a:p>
          <a:p>
            <a:endParaRPr lang="en-US" sz="1400" dirty="0">
              <a:solidFill>
                <a:srgbClr val="0070C0"/>
              </a:solidFill>
              <a:latin typeface="Times New Roman" panose="02020603050405020304" pitchFamily="18" charset="0"/>
              <a:ea typeface="Verdana" panose="020B0604030504040204" pitchFamily="34" charset="0"/>
              <a:cs typeface="Times New Roman" panose="02020603050405020304" pitchFamily="18" charset="0"/>
            </a:endParaRPr>
          </a:p>
          <a:p>
            <a:r>
              <a:rPr lang="en-US" sz="1400" dirty="0">
                <a:latin typeface="Times New Roman" panose="02020603050405020304" pitchFamily="18" charset="0"/>
                <a:ea typeface="Verdana" panose="020B0604030504040204" pitchFamily="34" charset="0"/>
                <a:cs typeface="Times New Roman" panose="02020603050405020304" pitchFamily="18" charset="0"/>
              </a:rPr>
              <a:t># Secondary reflections: H, K, L</a:t>
            </a:r>
          </a:p>
          <a:p>
            <a:r>
              <a:rPr lang="en-US" sz="1400" dirty="0">
                <a:solidFill>
                  <a:srgbClr val="0070C0"/>
                </a:solidFill>
                <a:latin typeface="Times New Roman" panose="02020603050405020304" pitchFamily="18" charset="0"/>
                <a:ea typeface="Verdana" panose="020B0604030504040204" pitchFamily="34" charset="0"/>
                <a:cs typeface="Times New Roman" panose="02020603050405020304" pitchFamily="18" charset="0"/>
              </a:rPr>
              <a:t>g_h1, g_k1, g_l1, g_lambda1</a:t>
            </a:r>
          </a:p>
          <a:p>
            <a:endParaRPr lang="en-US" sz="1400" dirty="0">
              <a:solidFill>
                <a:srgbClr val="0070C0"/>
              </a:solidFill>
              <a:latin typeface="Times New Roman" panose="02020603050405020304" pitchFamily="18" charset="0"/>
              <a:ea typeface="Verdana" panose="020B0604030504040204" pitchFamily="34" charset="0"/>
              <a:cs typeface="Times New Roman" panose="02020603050405020304" pitchFamily="18" charset="0"/>
            </a:endParaRPr>
          </a:p>
          <a:p>
            <a:r>
              <a:rPr lang="en-US" sz="1400" dirty="0">
                <a:latin typeface="Times New Roman" panose="02020603050405020304" pitchFamily="18" charset="0"/>
                <a:ea typeface="Verdana" panose="020B0604030504040204" pitchFamily="34" charset="0"/>
                <a:cs typeface="Times New Roman" panose="02020603050405020304" pitchFamily="18" charset="0"/>
              </a:rPr>
              <a:t># Secondary reflection: positions of </a:t>
            </a:r>
            <a:r>
              <a:rPr lang="en-US" sz="1400" dirty="0" err="1">
                <a:latin typeface="Times New Roman" panose="02020603050405020304" pitchFamily="18" charset="0"/>
                <a:ea typeface="Verdana" panose="020B0604030504040204" pitchFamily="34" charset="0"/>
                <a:cs typeface="Times New Roman" panose="02020603050405020304" pitchFamily="18" charset="0"/>
              </a:rPr>
              <a:t>tth</a:t>
            </a:r>
            <a:r>
              <a:rPr lang="en-US" sz="1400" dirty="0">
                <a:latin typeface="Times New Roman" panose="02020603050405020304" pitchFamily="18" charset="0"/>
                <a:ea typeface="Verdana" panose="020B0604030504040204" pitchFamily="34" charset="0"/>
                <a:cs typeface="Times New Roman" panose="02020603050405020304" pitchFamily="18" charset="0"/>
              </a:rPr>
              <a:t>, </a:t>
            </a:r>
            <a:r>
              <a:rPr lang="en-US" sz="1400" dirty="0" err="1">
                <a:latin typeface="Times New Roman" panose="02020603050405020304" pitchFamily="18" charset="0"/>
                <a:ea typeface="Verdana" panose="020B0604030504040204" pitchFamily="34" charset="0"/>
                <a:cs typeface="Times New Roman" panose="02020603050405020304" pitchFamily="18" charset="0"/>
              </a:rPr>
              <a:t>th</a:t>
            </a:r>
            <a:r>
              <a:rPr lang="en-US" sz="1400" dirty="0">
                <a:latin typeface="Times New Roman" panose="02020603050405020304" pitchFamily="18" charset="0"/>
                <a:ea typeface="Verdana" panose="020B0604030504040204" pitchFamily="34" charset="0"/>
                <a:cs typeface="Times New Roman" panose="02020603050405020304" pitchFamily="18" charset="0"/>
              </a:rPr>
              <a:t>, chi, phi, mu, gam</a:t>
            </a:r>
          </a:p>
          <a:p>
            <a:r>
              <a:rPr lang="en-US" sz="1400" dirty="0">
                <a:solidFill>
                  <a:srgbClr val="0070C0"/>
                </a:solidFill>
                <a:latin typeface="Times New Roman" panose="02020603050405020304" pitchFamily="18" charset="0"/>
                <a:ea typeface="Verdana" panose="020B0604030504040204" pitchFamily="34" charset="0"/>
                <a:cs typeface="Times New Roman" panose="02020603050405020304" pitchFamily="18" charset="0"/>
              </a:rPr>
              <a:t>g_u10, g_u11, g_u12, g_u13, g_u14, g_u15</a:t>
            </a:r>
          </a:p>
          <a:p>
            <a:endParaRPr lang="en-US" sz="1400" dirty="0">
              <a:solidFill>
                <a:srgbClr val="0070C0"/>
              </a:solidFill>
              <a:latin typeface="Times New Roman" panose="02020603050405020304" pitchFamily="18" charset="0"/>
              <a:ea typeface="Verdana" panose="020B0604030504040204" pitchFamily="34" charset="0"/>
              <a:cs typeface="Times New Roman" panose="02020603050405020304" pitchFamily="18" charset="0"/>
            </a:endParaRPr>
          </a:p>
          <a:p>
            <a:r>
              <a:rPr lang="en-US" sz="1400" dirty="0">
                <a:latin typeface="Times New Roman" panose="02020603050405020304" pitchFamily="18" charset="0"/>
                <a:ea typeface="Verdana" panose="020B0604030504040204" pitchFamily="34" charset="0"/>
                <a:cs typeface="Times New Roman" panose="02020603050405020304" pitchFamily="18" charset="0"/>
              </a:rPr>
              <a:t># Wavelength in current calculation</a:t>
            </a:r>
          </a:p>
          <a:p>
            <a:r>
              <a:rPr lang="en-US" sz="1400" dirty="0">
                <a:solidFill>
                  <a:srgbClr val="0070C0"/>
                </a:solidFill>
                <a:latin typeface="Times New Roman" panose="02020603050405020304" pitchFamily="18" charset="0"/>
                <a:ea typeface="Verdana" panose="020B0604030504040204" pitchFamily="34" charset="0"/>
                <a:cs typeface="Times New Roman" panose="02020603050405020304" pitchFamily="18" charset="0"/>
              </a:rPr>
              <a:t>LAMBDA</a:t>
            </a:r>
          </a:p>
          <a:p>
            <a:endParaRPr lang="en-US" sz="1400" dirty="0">
              <a:latin typeface="Times New Roman" panose="02020603050405020304" pitchFamily="18" charset="0"/>
              <a:ea typeface="Verdana" panose="020B0604030504040204" pitchFamily="34" charset="0"/>
              <a:cs typeface="Times New Roman" panose="02020603050405020304" pitchFamily="18" charset="0"/>
            </a:endParaRPr>
          </a:p>
          <a:p>
            <a:r>
              <a:rPr lang="en-US" sz="1400" dirty="0">
                <a:latin typeface="Times New Roman" panose="02020603050405020304" pitchFamily="18" charset="0"/>
                <a:ea typeface="Verdana" panose="020B0604030504040204" pitchFamily="34" charset="0"/>
                <a:cs typeface="Times New Roman" panose="02020603050405020304" pitchFamily="18" charset="0"/>
              </a:rPr>
              <a:t># Output precision</a:t>
            </a:r>
          </a:p>
          <a:p>
            <a:r>
              <a:rPr lang="en-US" sz="1400" dirty="0">
                <a:solidFill>
                  <a:srgbClr val="0070C0"/>
                </a:solidFill>
                <a:latin typeface="Times New Roman" panose="02020603050405020304" pitchFamily="18" charset="0"/>
                <a:ea typeface="Verdana" panose="020B0604030504040204" pitchFamily="34" charset="0"/>
                <a:cs typeface="Times New Roman" panose="02020603050405020304" pitchFamily="18" charset="0"/>
              </a:rPr>
              <a:t>PRE</a:t>
            </a:r>
          </a:p>
          <a:p>
            <a:endParaRPr lang="en-US" sz="1400" dirty="0">
              <a:latin typeface="Times New Roman" panose="02020603050405020304" pitchFamily="18" charset="0"/>
              <a:ea typeface="Verdana" panose="020B0604030504040204" pitchFamily="34" charset="0"/>
              <a:cs typeface="Times New Roman" panose="02020603050405020304" pitchFamily="18" charset="0"/>
            </a:endParaRPr>
          </a:p>
          <a:p>
            <a:r>
              <a:rPr lang="en-US" sz="1400" dirty="0">
                <a:latin typeface="Times New Roman" panose="02020603050405020304" pitchFamily="18" charset="0"/>
                <a:ea typeface="Verdana" panose="020B0604030504040204" pitchFamily="34" charset="0"/>
                <a:cs typeface="Times New Roman" panose="02020603050405020304" pitchFamily="18" charset="0"/>
              </a:rPr>
              <a:t># Flag of </a:t>
            </a:r>
            <a:r>
              <a:rPr lang="en-US" sz="1400" dirty="0" err="1">
                <a:latin typeface="Times New Roman" panose="02020603050405020304" pitchFamily="18" charset="0"/>
                <a:ea typeface="Verdana" panose="020B0604030504040204" pitchFamily="34" charset="0"/>
                <a:cs typeface="Times New Roman" panose="02020603050405020304" pitchFamily="18" charset="0"/>
              </a:rPr>
              <a:t>wa_on</a:t>
            </a:r>
            <a:r>
              <a:rPr lang="en-US" sz="1400" dirty="0">
                <a:latin typeface="Times New Roman" panose="02020603050405020304" pitchFamily="18" charset="0"/>
                <a:ea typeface="Verdana" panose="020B0604030504040204" pitchFamily="34" charset="0"/>
                <a:cs typeface="Times New Roman" panose="02020603050405020304" pitchFamily="18" charset="0"/>
              </a:rPr>
              <a:t> or </a:t>
            </a:r>
            <a:r>
              <a:rPr lang="en-US" sz="1400" dirty="0" err="1">
                <a:latin typeface="Times New Roman" panose="02020603050405020304" pitchFamily="18" charset="0"/>
                <a:ea typeface="Verdana" panose="020B0604030504040204" pitchFamily="34" charset="0"/>
                <a:cs typeface="Times New Roman" panose="02020603050405020304" pitchFamily="18" charset="0"/>
              </a:rPr>
              <a:t>wa_off</a:t>
            </a:r>
            <a:endParaRPr lang="en-US" sz="1400" dirty="0">
              <a:latin typeface="Times New Roman" panose="02020603050405020304" pitchFamily="18" charset="0"/>
              <a:ea typeface="Verdana" panose="020B0604030504040204" pitchFamily="34" charset="0"/>
              <a:cs typeface="Times New Roman" panose="02020603050405020304" pitchFamily="18" charset="0"/>
            </a:endParaRPr>
          </a:p>
          <a:p>
            <a:r>
              <a:rPr lang="en-US" sz="1400" dirty="0">
                <a:solidFill>
                  <a:srgbClr val="0070C0"/>
                </a:solidFill>
                <a:latin typeface="Times New Roman" panose="02020603050405020304" pitchFamily="18" charset="0"/>
                <a:ea typeface="Verdana" panose="020B0604030504040204" pitchFamily="34" charset="0"/>
                <a:cs typeface="Times New Roman" panose="02020603050405020304" pitchFamily="18" charset="0"/>
              </a:rPr>
              <a:t>FLAG_WA</a:t>
            </a:r>
          </a:p>
          <a:p>
            <a:endParaRPr lang="en-US" sz="1400" dirty="0">
              <a:latin typeface="Times New Roman" panose="02020603050405020304" pitchFamily="18" charset="0"/>
              <a:ea typeface="Verdana" panose="020B0604030504040204" pitchFamily="34" charset="0"/>
              <a:cs typeface="Times New Roman" panose="02020603050405020304" pitchFamily="18" charset="0"/>
            </a:endParaRPr>
          </a:p>
          <a:p>
            <a:pPr marL="285750" indent="-285750">
              <a:buFont typeface="Arial" panose="020B0604020202020204" pitchFamily="34" charset="0"/>
              <a:buChar char="•"/>
            </a:pPr>
            <a:r>
              <a:rPr lang="en-US" sz="1400" dirty="0">
                <a:latin typeface="Times New Roman" panose="02020603050405020304" pitchFamily="18" charset="0"/>
                <a:ea typeface="Verdana" panose="020B0604030504040204" pitchFamily="34" charset="0"/>
                <a:cs typeface="Times New Roman" panose="02020603050405020304" pitchFamily="18" charset="0"/>
              </a:rPr>
              <a:t>To visit one global variable, for example, </a:t>
            </a:r>
            <a:r>
              <a:rPr lang="en-US" sz="1400" dirty="0" err="1">
                <a:solidFill>
                  <a:srgbClr val="0070C0"/>
                </a:solidFill>
                <a:latin typeface="Times New Roman" panose="02020603050405020304" pitchFamily="18" charset="0"/>
                <a:ea typeface="Verdana" panose="020B0604030504040204" pitchFamily="34" charset="0"/>
                <a:cs typeface="Times New Roman" panose="02020603050405020304" pitchFamily="18" charset="0"/>
              </a:rPr>
              <a:t>sixcircle.g_frozen</a:t>
            </a:r>
            <a:r>
              <a:rPr lang="en-US" sz="1400" dirty="0">
                <a:solidFill>
                  <a:srgbClr val="0070C0"/>
                </a:solidFill>
                <a:latin typeface="Times New Roman" panose="02020603050405020304" pitchFamily="18" charset="0"/>
                <a:ea typeface="Verdana" panose="020B0604030504040204" pitchFamily="34" charset="0"/>
                <a:cs typeface="Times New Roman" panose="02020603050405020304" pitchFamily="18" charset="0"/>
              </a:rPr>
              <a:t>, </a:t>
            </a:r>
            <a:r>
              <a:rPr lang="en-US" sz="1400" dirty="0">
                <a:latin typeface="Times New Roman" panose="02020603050405020304" pitchFamily="18" charset="0"/>
                <a:ea typeface="Verdana" panose="020B0604030504040204" pitchFamily="34" charset="0"/>
                <a:cs typeface="Times New Roman" panose="02020603050405020304" pitchFamily="18" charset="0"/>
              </a:rPr>
              <a:t>other than </a:t>
            </a:r>
            <a:r>
              <a:rPr lang="en-US" sz="1400" strike="sngStrike" dirty="0" err="1">
                <a:solidFill>
                  <a:srgbClr val="0070C0"/>
                </a:solidFill>
                <a:latin typeface="Times New Roman" panose="02020603050405020304" pitchFamily="18" charset="0"/>
                <a:ea typeface="Verdana" panose="020B0604030504040204" pitchFamily="34" charset="0"/>
                <a:cs typeface="Times New Roman" panose="02020603050405020304" pitchFamily="18" charset="0"/>
              </a:rPr>
              <a:t>g_frozen</a:t>
            </a:r>
            <a:r>
              <a:rPr lang="en-US" sz="1400" strike="sngStrike" dirty="0">
                <a:solidFill>
                  <a:srgbClr val="0070C0"/>
                </a:solidFill>
                <a:latin typeface="Times New Roman" panose="02020603050405020304" pitchFamily="18" charset="0"/>
                <a:ea typeface="Verdana" panose="020B0604030504040204" pitchFamily="34" charset="0"/>
                <a:cs typeface="Times New Roman" panose="02020603050405020304" pitchFamily="18" charset="0"/>
              </a:rPr>
              <a:t>.</a:t>
            </a:r>
          </a:p>
          <a:p>
            <a:pPr marL="285750" indent="-285750">
              <a:buFont typeface="Arial" panose="020B0604020202020204" pitchFamily="34" charset="0"/>
              <a:buChar char="•"/>
            </a:pPr>
            <a:endParaRPr lang="en-US" sz="1400" dirty="0">
              <a:solidFill>
                <a:srgbClr val="0070C0"/>
              </a:solidFill>
              <a:latin typeface="Times New Roman" panose="02020603050405020304" pitchFamily="18" charset="0"/>
              <a:ea typeface="Verdana" panose="020B0604030504040204" pitchFamily="34" charset="0"/>
              <a:cs typeface="Times New Roman" panose="02020603050405020304" pitchFamily="18" charset="0"/>
            </a:endParaRPr>
          </a:p>
          <a:p>
            <a:pPr marL="285750" indent="-285750">
              <a:buFont typeface="Arial" panose="020B0604020202020204" pitchFamily="34" charset="0"/>
              <a:buChar char="•"/>
            </a:pPr>
            <a:r>
              <a:rPr lang="en-US" sz="1400" dirty="0">
                <a:latin typeface="Times New Roman" panose="02020603050405020304" pitchFamily="18" charset="0"/>
                <a:ea typeface="Verdana" panose="020B0604030504040204" pitchFamily="34" charset="0"/>
                <a:cs typeface="Times New Roman" panose="02020603050405020304" pitchFamily="18" charset="0"/>
              </a:rPr>
              <a:t>It is not recommended to modify global variables directly.</a:t>
            </a:r>
          </a:p>
          <a:p>
            <a:endParaRPr lang="en-US" sz="1400" dirty="0">
              <a:latin typeface="Times New Roman" panose="02020603050405020304" pitchFamily="18" charset="0"/>
              <a:ea typeface="Verdana" panose="020B0604030504040204" pitchFamily="34" charset="0"/>
              <a:cs typeface="Times New Roman" panose="02020603050405020304" pitchFamily="18" charset="0"/>
            </a:endParaRPr>
          </a:p>
          <a:p>
            <a:endParaRPr lang="en-US" sz="1400" dirty="0">
              <a:latin typeface="Times New Roman" panose="02020603050405020304" pitchFamily="18" charset="0"/>
              <a:ea typeface="Verdana" panose="020B0604030504040204" pitchFamily="34" charset="0"/>
              <a:cs typeface="Times New Roman" panose="02020603050405020304" pitchFamily="18" charset="0"/>
            </a:endParaRPr>
          </a:p>
          <a:p>
            <a:r>
              <a:rPr lang="en-US" sz="1400" b="1" dirty="0">
                <a:latin typeface="Times New Roman" panose="02020603050405020304" pitchFamily="18" charset="0"/>
                <a:ea typeface="Verdana" panose="020B0604030504040204" pitchFamily="34" charset="0"/>
                <a:cs typeface="Times New Roman" panose="02020603050405020304" pitchFamily="18" charset="0"/>
              </a:rPr>
              <a:t>Two additional functions are also available in preparing toolkit:</a:t>
            </a:r>
          </a:p>
          <a:p>
            <a:endParaRPr lang="en-US" sz="1400" dirty="0">
              <a:solidFill>
                <a:srgbClr val="0070C0"/>
              </a:solidFill>
              <a:latin typeface="Times New Roman" panose="02020603050405020304" pitchFamily="18" charset="0"/>
              <a:ea typeface="Verdana" panose="020B0604030504040204" pitchFamily="34" charset="0"/>
              <a:cs typeface="Times New Roman" panose="02020603050405020304" pitchFamily="18" charset="0"/>
            </a:endParaRPr>
          </a:p>
          <a:p>
            <a:r>
              <a:rPr lang="en-US" sz="1400" b="1" dirty="0">
                <a:solidFill>
                  <a:srgbClr val="0070C0"/>
                </a:solidFill>
                <a:latin typeface="Times New Roman" panose="02020603050405020304" pitchFamily="18" charset="0"/>
                <a:ea typeface="Verdana" panose="020B0604030504040204" pitchFamily="34" charset="0"/>
                <a:cs typeface="Times New Roman" panose="02020603050405020304" pitchFamily="18" charset="0"/>
              </a:rPr>
              <a:t>flag, pos = </a:t>
            </a:r>
            <a:r>
              <a:rPr lang="en-US" sz="1400" b="1" dirty="0" err="1">
                <a:solidFill>
                  <a:srgbClr val="0070C0"/>
                </a:solidFill>
                <a:latin typeface="Times New Roman" panose="02020603050405020304" pitchFamily="18" charset="0"/>
                <a:ea typeface="Verdana" panose="020B0604030504040204" pitchFamily="34" charset="0"/>
                <a:cs typeface="Times New Roman" panose="02020603050405020304" pitchFamily="18" charset="0"/>
              </a:rPr>
              <a:t>ca_s</a:t>
            </a:r>
            <a:r>
              <a:rPr lang="en-US" sz="1400" b="1" dirty="0">
                <a:solidFill>
                  <a:srgbClr val="0070C0"/>
                </a:solidFill>
                <a:latin typeface="Times New Roman" panose="02020603050405020304" pitchFamily="18" charset="0"/>
                <a:ea typeface="Verdana" panose="020B0604030504040204" pitchFamily="34" charset="0"/>
                <a:cs typeface="Times New Roman" panose="02020603050405020304" pitchFamily="18" charset="0"/>
              </a:rPr>
              <a:t>(H, K, L)</a:t>
            </a:r>
          </a:p>
          <a:p>
            <a:pPr marL="285750" indent="-285750">
              <a:buFont typeface="Arial" panose="020B0604020202020204" pitchFamily="34" charset="0"/>
              <a:buChar char="•"/>
            </a:pPr>
            <a:endParaRPr lang="en-US" sz="1400" dirty="0">
              <a:latin typeface="Times New Roman" panose="02020603050405020304" pitchFamily="18" charset="0"/>
              <a:ea typeface="Verdana" panose="020B0604030504040204" pitchFamily="34" charset="0"/>
              <a:cs typeface="Times New Roman" panose="02020603050405020304" pitchFamily="18" charset="0"/>
            </a:endParaRPr>
          </a:p>
          <a:p>
            <a:pPr marL="285750" indent="-285750">
              <a:buFont typeface="Arial" panose="020B0604020202020204" pitchFamily="34" charset="0"/>
              <a:buChar char="•"/>
            </a:pPr>
            <a:r>
              <a:rPr lang="en-US" sz="1400" dirty="0">
                <a:latin typeface="Times New Roman" panose="02020603050405020304" pitchFamily="18" charset="0"/>
                <a:ea typeface="Verdana" panose="020B0604030504040204" pitchFamily="34" charset="0"/>
                <a:cs typeface="Times New Roman" panose="02020603050405020304" pitchFamily="18" charset="0"/>
              </a:rPr>
              <a:t>Calculate positions in specified mode</a:t>
            </a:r>
          </a:p>
          <a:p>
            <a:pPr marL="285750" indent="-285750">
              <a:buFont typeface="Arial" panose="020B0604020202020204" pitchFamily="34" charset="0"/>
              <a:buChar char="•"/>
            </a:pPr>
            <a:r>
              <a:rPr lang="en-US" sz="1400" dirty="0">
                <a:latin typeface="Times New Roman" panose="02020603050405020304" pitchFamily="18" charset="0"/>
                <a:ea typeface="Verdana" panose="020B0604030504040204" pitchFamily="34" charset="0"/>
                <a:cs typeface="Times New Roman" panose="02020603050405020304" pitchFamily="18" charset="0"/>
              </a:rPr>
              <a:t>‘_s’: silent, calculation in background</a:t>
            </a:r>
          </a:p>
          <a:p>
            <a:pPr marL="285750" indent="-285750">
              <a:buFont typeface="Arial" panose="020B0604020202020204" pitchFamily="34" charset="0"/>
              <a:buChar char="•"/>
            </a:pPr>
            <a:r>
              <a:rPr lang="en-US" sz="1400" dirty="0">
                <a:latin typeface="Times New Roman" panose="02020603050405020304" pitchFamily="18" charset="0"/>
                <a:ea typeface="Verdana" panose="020B0604030504040204" pitchFamily="34" charset="0"/>
                <a:cs typeface="Times New Roman" panose="02020603050405020304" pitchFamily="18" charset="0"/>
              </a:rPr>
              <a:t>flag: True (False) when calculation is successful (failed: no solution)</a:t>
            </a:r>
          </a:p>
          <a:p>
            <a:pPr marL="285750" indent="-285750">
              <a:buFont typeface="Arial" panose="020B0604020202020204" pitchFamily="34" charset="0"/>
              <a:buChar char="•"/>
            </a:pPr>
            <a:r>
              <a:rPr lang="en-US" sz="1400" dirty="0">
                <a:latin typeface="Times New Roman" panose="02020603050405020304" pitchFamily="18" charset="0"/>
                <a:ea typeface="Verdana" panose="020B0604030504040204" pitchFamily="34" charset="0"/>
                <a:cs typeface="Times New Roman" panose="02020603050405020304" pitchFamily="18" charset="0"/>
              </a:rPr>
              <a:t>pos: N set of positions, [[mu1, gam1, tth1, th1, chi1, phi1, sa1, azimuth1, alpha1, beta1, omega1],[mu2,...],...,[</a:t>
            </a:r>
            <a:r>
              <a:rPr lang="en-US" sz="1400" dirty="0" err="1">
                <a:latin typeface="Times New Roman" panose="02020603050405020304" pitchFamily="18" charset="0"/>
                <a:ea typeface="Verdana" panose="020B0604030504040204" pitchFamily="34" charset="0"/>
                <a:cs typeface="Times New Roman" panose="02020603050405020304" pitchFamily="18" charset="0"/>
              </a:rPr>
              <a:t>muN</a:t>
            </a:r>
            <a:r>
              <a:rPr lang="en-US" sz="1400" dirty="0">
                <a:latin typeface="Times New Roman" panose="02020603050405020304" pitchFamily="18" charset="0"/>
                <a:ea typeface="Verdana" panose="020B0604030504040204" pitchFamily="34" charset="0"/>
                <a:cs typeface="Times New Roman" panose="02020603050405020304" pitchFamily="18" charset="0"/>
              </a:rPr>
              <a:t>,...]]</a:t>
            </a:r>
          </a:p>
          <a:p>
            <a:endParaRPr lang="en-US" sz="1400" dirty="0">
              <a:solidFill>
                <a:srgbClr val="0070C0"/>
              </a:solidFill>
              <a:latin typeface="Times New Roman" panose="02020603050405020304" pitchFamily="18" charset="0"/>
              <a:ea typeface="Verdana" panose="020B0604030504040204" pitchFamily="34" charset="0"/>
              <a:cs typeface="Times New Roman" panose="02020603050405020304" pitchFamily="18" charset="0"/>
            </a:endParaRPr>
          </a:p>
          <a:p>
            <a:r>
              <a:rPr lang="en-US" sz="1400" b="1" dirty="0">
                <a:solidFill>
                  <a:srgbClr val="0070C0"/>
                </a:solidFill>
                <a:latin typeface="Times New Roman" panose="02020603050405020304" pitchFamily="18" charset="0"/>
                <a:ea typeface="Verdana" panose="020B0604030504040204" pitchFamily="34" charset="0"/>
                <a:cs typeface="Times New Roman" panose="02020603050405020304" pitchFamily="18" charset="0"/>
              </a:rPr>
              <a:t>flag, min, max = </a:t>
            </a:r>
            <a:r>
              <a:rPr lang="en-US" sz="1400" b="1" dirty="0" err="1">
                <a:solidFill>
                  <a:srgbClr val="0070C0"/>
                </a:solidFill>
                <a:latin typeface="Times New Roman" panose="02020603050405020304" pitchFamily="18" charset="0"/>
                <a:ea typeface="Verdana" panose="020B0604030504040204" pitchFamily="34" charset="0"/>
                <a:cs typeface="Times New Roman" panose="02020603050405020304" pitchFamily="18" charset="0"/>
              </a:rPr>
              <a:t>wmab_s</a:t>
            </a:r>
            <a:r>
              <a:rPr lang="en-US" sz="1400" b="1" dirty="0">
                <a:solidFill>
                  <a:srgbClr val="0070C0"/>
                </a:solidFill>
                <a:latin typeface="Times New Roman" panose="02020603050405020304" pitchFamily="18" charset="0"/>
                <a:ea typeface="Verdana" panose="020B0604030504040204" pitchFamily="34" charset="0"/>
                <a:cs typeface="Times New Roman" panose="02020603050405020304" pitchFamily="18" charset="0"/>
              </a:rPr>
              <a:t>(H, K, L)</a:t>
            </a:r>
          </a:p>
          <a:p>
            <a:endParaRPr lang="en-US" sz="1400" dirty="0">
              <a:latin typeface="Times New Roman" panose="02020603050405020304" pitchFamily="18" charset="0"/>
              <a:ea typeface="Verdana" panose="020B0604030504040204" pitchFamily="34" charset="0"/>
              <a:cs typeface="Times New Roman" panose="02020603050405020304" pitchFamily="18" charset="0"/>
            </a:endParaRPr>
          </a:p>
          <a:p>
            <a:r>
              <a:rPr lang="en-US" sz="1400" dirty="0">
                <a:latin typeface="Times New Roman" panose="02020603050405020304" pitchFamily="18" charset="0"/>
                <a:ea typeface="Verdana" panose="020B0604030504040204" pitchFamily="34" charset="0"/>
                <a:cs typeface="Times New Roman" panose="02020603050405020304" pitchFamily="18" charset="0"/>
              </a:rPr>
              <a:t>Check where the limits of alpha and beta are for H, K, L</a:t>
            </a:r>
          </a:p>
          <a:p>
            <a:r>
              <a:rPr lang="en-US" sz="1400" dirty="0">
                <a:latin typeface="Times New Roman" panose="02020603050405020304" pitchFamily="18" charset="0"/>
                <a:ea typeface="Verdana" panose="020B0604030504040204" pitchFamily="34" charset="0"/>
                <a:cs typeface="Times New Roman" panose="02020603050405020304" pitchFamily="18" charset="0"/>
              </a:rPr>
              <a:t>‘_s’: silent, calculation in background</a:t>
            </a:r>
          </a:p>
          <a:p>
            <a:r>
              <a:rPr lang="en-US" sz="1400" dirty="0">
                <a:latin typeface="Times New Roman" panose="02020603050405020304" pitchFamily="18" charset="0"/>
                <a:ea typeface="Verdana" panose="020B0604030504040204" pitchFamily="34" charset="0"/>
                <a:cs typeface="Times New Roman" panose="02020603050405020304" pitchFamily="18" charset="0"/>
              </a:rPr>
              <a:t>flag: True (False) when calculation is successful (failed: impossible HKL reflection)</a:t>
            </a:r>
          </a:p>
        </p:txBody>
      </p:sp>
    </p:spTree>
    <p:extLst>
      <p:ext uri="{BB962C8B-B14F-4D97-AF65-F5344CB8AC3E}">
        <p14:creationId xmlns:p14="http://schemas.microsoft.com/office/powerpoint/2010/main" val="22788487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72280B7-54A0-4C33-BB93-41D65ACEB780}"/>
              </a:ext>
            </a:extLst>
          </p:cNvPr>
          <p:cNvSpPr>
            <a:spLocks noGrp="1"/>
          </p:cNvSpPr>
          <p:nvPr>
            <p:ph type="sldNum" sz="quarter" idx="12"/>
          </p:nvPr>
        </p:nvSpPr>
        <p:spPr/>
        <p:txBody>
          <a:bodyPr/>
          <a:lstStyle/>
          <a:p>
            <a:fld id="{3D69E569-A4CD-4552-81AD-539F85257F58}" type="slidenum">
              <a:rPr lang="en-US" smtClean="0"/>
              <a:t>17</a:t>
            </a:fld>
            <a:endParaRPr lang="en-US"/>
          </a:p>
        </p:txBody>
      </p:sp>
      <p:sp>
        <p:nvSpPr>
          <p:cNvPr id="3" name="TextBox 2">
            <a:extLst>
              <a:ext uri="{FF2B5EF4-FFF2-40B4-BE49-F238E27FC236}">
                <a16:creationId xmlns:a16="http://schemas.microsoft.com/office/drawing/2014/main" id="{6C278675-BA16-4876-8954-17C7445C4D88}"/>
              </a:ext>
            </a:extLst>
          </p:cNvPr>
          <p:cNvSpPr txBox="1"/>
          <p:nvPr/>
        </p:nvSpPr>
        <p:spPr>
          <a:xfrm>
            <a:off x="899837" y="900700"/>
            <a:ext cx="5760000" cy="8340745"/>
          </a:xfrm>
          <a:prstGeom prst="rect">
            <a:avLst/>
          </a:prstGeom>
          <a:noFill/>
        </p:spPr>
        <p:txBody>
          <a:bodyPr wrap="square" rtlCol="0">
            <a:spAutoFit/>
          </a:bodyPr>
          <a:lstStyle/>
          <a:p>
            <a:r>
              <a:rPr lang="en-US" b="1" dirty="0">
                <a:latin typeface="Times New Roman" panose="02020603050405020304" pitchFamily="18" charset="0"/>
                <a:ea typeface="Verdana" panose="020B0604030504040204" pitchFamily="34" charset="0"/>
                <a:cs typeface="Times New Roman" panose="02020603050405020304" pitchFamily="18" charset="0"/>
              </a:rPr>
              <a:t>About </a:t>
            </a:r>
            <a:r>
              <a:rPr lang="en-US" b="1" dirty="0" err="1">
                <a:latin typeface="Times New Roman" panose="02020603050405020304" pitchFamily="18" charset="0"/>
                <a:ea typeface="Verdana" panose="020B0604030504040204" pitchFamily="34" charset="0"/>
                <a:cs typeface="Times New Roman" panose="02020603050405020304" pitchFamily="18" charset="0"/>
              </a:rPr>
              <a:t>sixcircle_rqd</a:t>
            </a:r>
            <a:endParaRPr lang="en-US" b="1" dirty="0">
              <a:latin typeface="Times New Roman" panose="02020603050405020304" pitchFamily="18" charset="0"/>
              <a:ea typeface="Verdana" panose="020B0604030504040204" pitchFamily="34" charset="0"/>
              <a:cs typeface="Times New Roman" panose="02020603050405020304" pitchFamily="18" charset="0"/>
            </a:endParaRPr>
          </a:p>
          <a:p>
            <a:endParaRPr lang="en-US" b="1" dirty="0">
              <a:latin typeface="Times New Roman" panose="02020603050405020304" pitchFamily="18" charset="0"/>
              <a:ea typeface="Verdana" panose="020B0604030504040204" pitchFamily="34" charset="0"/>
              <a:cs typeface="Times New Roman" panose="02020603050405020304" pitchFamily="18" charset="0"/>
            </a:endParaRPr>
          </a:p>
          <a:p>
            <a:r>
              <a:rPr lang="en-US" b="1" dirty="0" err="1">
                <a:latin typeface="Times New Roman" panose="02020603050405020304" pitchFamily="18" charset="0"/>
                <a:ea typeface="Verdana" panose="020B0604030504040204" pitchFamily="34" charset="0"/>
                <a:cs typeface="Times New Roman" panose="02020603050405020304" pitchFamily="18" charset="0"/>
              </a:rPr>
              <a:t>setbl</a:t>
            </a:r>
            <a:r>
              <a:rPr lang="en-US" b="1" dirty="0">
                <a:latin typeface="Times New Roman" panose="02020603050405020304" pitchFamily="18" charset="0"/>
                <a:ea typeface="Verdana" panose="020B0604030504040204" pitchFamily="34" charset="0"/>
                <a:cs typeface="Times New Roman" panose="02020603050405020304" pitchFamily="18" charset="0"/>
              </a:rPr>
              <a:t>()</a:t>
            </a:r>
          </a:p>
          <a:p>
            <a:r>
              <a:rPr lang="en-US" b="1" dirty="0" err="1">
                <a:latin typeface="Times New Roman" panose="02020603050405020304" pitchFamily="18" charset="0"/>
                <a:ea typeface="Verdana" panose="020B0604030504040204" pitchFamily="34" charset="0"/>
                <a:cs typeface="Times New Roman" panose="02020603050405020304" pitchFamily="18" charset="0"/>
              </a:rPr>
              <a:t>setbl</a:t>
            </a:r>
            <a:r>
              <a:rPr lang="en-US" b="1" dirty="0">
                <a:latin typeface="Times New Roman" panose="02020603050405020304" pitchFamily="18" charset="0"/>
                <a:ea typeface="Verdana" panose="020B0604030504040204" pitchFamily="34" charset="0"/>
                <a:cs typeface="Times New Roman" panose="02020603050405020304" pitchFamily="18" charset="0"/>
              </a:rPr>
              <a:t>(43)  or  </a:t>
            </a:r>
            <a:r>
              <a:rPr lang="en-US" b="1" dirty="0" err="1">
                <a:latin typeface="Times New Roman" panose="02020603050405020304" pitchFamily="18" charset="0"/>
                <a:ea typeface="Verdana" panose="020B0604030504040204" pitchFamily="34" charset="0"/>
                <a:cs typeface="Times New Roman" panose="02020603050405020304" pitchFamily="18" charset="0"/>
              </a:rPr>
              <a:t>setbl</a:t>
            </a:r>
            <a:r>
              <a:rPr lang="en-US" b="1" dirty="0">
                <a:latin typeface="Times New Roman" panose="02020603050405020304" pitchFamily="18" charset="0"/>
                <a:ea typeface="Verdana" panose="020B0604030504040204" pitchFamily="34" charset="0"/>
                <a:cs typeface="Times New Roman" panose="02020603050405020304" pitchFamily="18" charset="0"/>
              </a:rPr>
              <a:t>(35)</a:t>
            </a:r>
          </a:p>
          <a:p>
            <a:pPr marL="285750" indent="-285750">
              <a:buFont typeface="Arial" panose="020B0604020202020204" pitchFamily="34" charset="0"/>
              <a:buChar char="•"/>
            </a:pPr>
            <a:endParaRPr lang="en-US" dirty="0">
              <a:latin typeface="Times New Roman" panose="02020603050405020304" pitchFamily="18" charset="0"/>
              <a:ea typeface="Verdana" panose="020B0604030504040204" pitchFamily="34" charset="0"/>
              <a:cs typeface="Times New Roman" panose="02020603050405020304" pitchFamily="18" charset="0"/>
            </a:endParaRPr>
          </a:p>
          <a:p>
            <a:endParaRPr lang="en-US" dirty="0">
              <a:latin typeface="Times New Roman" panose="02020603050405020304" pitchFamily="18" charset="0"/>
              <a:ea typeface="Verdana" panose="020B0604030504040204" pitchFamily="34" charset="0"/>
              <a:cs typeface="Times New Roman" panose="02020603050405020304" pitchFamily="18" charset="0"/>
            </a:endParaRPr>
          </a:p>
          <a:p>
            <a:endParaRPr lang="en-US" dirty="0">
              <a:latin typeface="Times New Roman" panose="02020603050405020304" pitchFamily="18" charset="0"/>
              <a:ea typeface="Verdana" panose="020B0604030504040204" pitchFamily="34" charset="0"/>
              <a:cs typeface="Times New Roman" panose="02020603050405020304" pitchFamily="18" charset="0"/>
            </a:endParaRPr>
          </a:p>
          <a:p>
            <a:endParaRPr lang="en-US" dirty="0">
              <a:latin typeface="Times New Roman" panose="02020603050405020304" pitchFamily="18" charset="0"/>
              <a:ea typeface="Verdana" panose="020B0604030504040204" pitchFamily="34" charset="0"/>
              <a:cs typeface="Times New Roman" panose="02020603050405020304" pitchFamily="18" charset="0"/>
            </a:endParaRPr>
          </a:p>
          <a:p>
            <a:endParaRPr lang="en-US" dirty="0">
              <a:latin typeface="Times New Roman" panose="02020603050405020304" pitchFamily="18" charset="0"/>
              <a:ea typeface="Verdana" panose="020B0604030504040204" pitchFamily="34" charset="0"/>
              <a:cs typeface="Times New Roman" panose="02020603050405020304" pitchFamily="18" charset="0"/>
            </a:endParaRPr>
          </a:p>
          <a:p>
            <a:endParaRPr lang="en-US" dirty="0">
              <a:latin typeface="Times New Roman" panose="02020603050405020304" pitchFamily="18" charset="0"/>
              <a:ea typeface="Verdana" panose="020B0604030504040204" pitchFamily="34" charset="0"/>
              <a:cs typeface="Times New Roman" panose="02020603050405020304" pitchFamily="18" charset="0"/>
            </a:endParaRPr>
          </a:p>
          <a:p>
            <a:endParaRPr lang="en-US" dirty="0">
              <a:latin typeface="Times New Roman" panose="02020603050405020304" pitchFamily="18" charset="0"/>
              <a:ea typeface="Verdana" panose="020B0604030504040204" pitchFamily="34" charset="0"/>
              <a:cs typeface="Times New Roman" panose="02020603050405020304" pitchFamily="18" charset="0"/>
            </a:endParaRPr>
          </a:p>
          <a:p>
            <a:endParaRPr lang="en-US" dirty="0">
              <a:latin typeface="Times New Roman" panose="02020603050405020304" pitchFamily="18" charset="0"/>
              <a:ea typeface="Verdana" panose="020B0604030504040204" pitchFamily="34" charset="0"/>
              <a:cs typeface="Times New Roman" panose="02020603050405020304" pitchFamily="18" charset="0"/>
            </a:endParaRPr>
          </a:p>
          <a:p>
            <a:endParaRPr lang="en-US" dirty="0">
              <a:latin typeface="Times New Roman" panose="02020603050405020304" pitchFamily="18" charset="0"/>
              <a:ea typeface="Verdana" panose="020B0604030504040204" pitchFamily="34" charset="0"/>
              <a:cs typeface="Times New Roman" panose="02020603050405020304" pitchFamily="18" charset="0"/>
            </a:endParaRPr>
          </a:p>
          <a:p>
            <a:endParaRPr lang="en-US" b="1" dirty="0">
              <a:latin typeface="Times New Roman" panose="02020603050405020304" pitchFamily="18" charset="0"/>
              <a:ea typeface="Verdana" panose="020B0604030504040204" pitchFamily="34" charset="0"/>
              <a:cs typeface="Times New Roman" panose="02020603050405020304" pitchFamily="18" charset="0"/>
            </a:endParaRPr>
          </a:p>
          <a:p>
            <a:r>
              <a:rPr lang="en-US" b="1" dirty="0" err="1">
                <a:latin typeface="Times New Roman" panose="02020603050405020304" pitchFamily="18" charset="0"/>
                <a:ea typeface="Verdana" panose="020B0604030504040204" pitchFamily="34" charset="0"/>
                <a:cs typeface="Times New Roman" panose="02020603050405020304" pitchFamily="18" charset="0"/>
              </a:rPr>
              <a:t>setinci</a:t>
            </a:r>
            <a:r>
              <a:rPr lang="en-US" b="1" dirty="0">
                <a:latin typeface="Times New Roman" panose="02020603050405020304" pitchFamily="18" charset="0"/>
                <a:ea typeface="Verdana" panose="020B0604030504040204" pitchFamily="34" charset="0"/>
                <a:cs typeface="Times New Roman" panose="02020603050405020304" pitchFamily="18" charset="0"/>
              </a:rPr>
              <a:t>()</a:t>
            </a:r>
          </a:p>
          <a:p>
            <a:r>
              <a:rPr lang="en-US" b="1" dirty="0" err="1">
                <a:latin typeface="Times New Roman" panose="02020603050405020304" pitchFamily="18" charset="0"/>
                <a:ea typeface="Verdana" panose="020B0604030504040204" pitchFamily="34" charset="0"/>
                <a:cs typeface="Times New Roman" panose="02020603050405020304" pitchFamily="18" charset="0"/>
              </a:rPr>
              <a:t>setinci</a:t>
            </a:r>
            <a:r>
              <a:rPr lang="en-US" b="1" dirty="0">
                <a:latin typeface="Times New Roman" panose="02020603050405020304" pitchFamily="18" charset="0"/>
                <a:ea typeface="Verdana" panose="020B0604030504040204" pitchFamily="34" charset="0"/>
                <a:cs typeface="Times New Roman" panose="02020603050405020304" pitchFamily="18" charset="0"/>
              </a:rPr>
              <a:t>(1)</a:t>
            </a:r>
          </a:p>
          <a:p>
            <a:endParaRPr lang="en-US" dirty="0">
              <a:latin typeface="Times New Roman" panose="02020603050405020304" pitchFamily="18" charset="0"/>
              <a:ea typeface="Verdana" panose="020B0604030504040204" pitchFamily="34" charset="0"/>
              <a:cs typeface="Times New Roman" panose="02020603050405020304" pitchFamily="18" charset="0"/>
            </a:endParaRPr>
          </a:p>
          <a:p>
            <a:endParaRPr lang="en-US" dirty="0">
              <a:latin typeface="Times New Roman" panose="02020603050405020304" pitchFamily="18" charset="0"/>
              <a:ea typeface="Verdana" panose="020B0604030504040204" pitchFamily="34" charset="0"/>
              <a:cs typeface="Times New Roman" panose="02020603050405020304" pitchFamily="18" charset="0"/>
            </a:endParaRPr>
          </a:p>
          <a:p>
            <a:endParaRPr lang="en-US" dirty="0">
              <a:latin typeface="Times New Roman" panose="02020603050405020304" pitchFamily="18" charset="0"/>
              <a:ea typeface="Verdana" panose="020B0604030504040204" pitchFamily="34" charset="0"/>
              <a:cs typeface="Times New Roman" panose="02020603050405020304" pitchFamily="18" charset="0"/>
            </a:endParaRPr>
          </a:p>
          <a:p>
            <a:endParaRPr lang="en-US" dirty="0">
              <a:latin typeface="Times New Roman" panose="02020603050405020304" pitchFamily="18" charset="0"/>
              <a:ea typeface="Verdana" panose="020B0604030504040204" pitchFamily="34" charset="0"/>
              <a:cs typeface="Times New Roman" panose="02020603050405020304" pitchFamily="18" charset="0"/>
            </a:endParaRPr>
          </a:p>
          <a:p>
            <a:endParaRPr lang="en-US" dirty="0">
              <a:latin typeface="Times New Roman" panose="02020603050405020304" pitchFamily="18" charset="0"/>
              <a:ea typeface="Verdana" panose="020B0604030504040204" pitchFamily="34" charset="0"/>
              <a:cs typeface="Times New Roman" panose="02020603050405020304" pitchFamily="18" charset="0"/>
            </a:endParaRPr>
          </a:p>
          <a:p>
            <a:endParaRPr lang="en-US" dirty="0">
              <a:latin typeface="Times New Roman" panose="02020603050405020304" pitchFamily="18" charset="0"/>
              <a:ea typeface="Verdana" panose="020B0604030504040204" pitchFamily="34" charset="0"/>
              <a:cs typeface="Times New Roman" panose="02020603050405020304" pitchFamily="18" charset="0"/>
            </a:endParaRPr>
          </a:p>
          <a:p>
            <a:endParaRPr lang="en-US" dirty="0">
              <a:latin typeface="Times New Roman" panose="02020603050405020304" pitchFamily="18" charset="0"/>
              <a:ea typeface="Verdana" panose="020B0604030504040204" pitchFamily="34" charset="0"/>
              <a:cs typeface="Times New Roman" panose="02020603050405020304" pitchFamily="18" charset="0"/>
            </a:endParaRPr>
          </a:p>
          <a:p>
            <a:endParaRPr lang="en-US" dirty="0">
              <a:latin typeface="Times New Roman" panose="02020603050405020304" pitchFamily="18" charset="0"/>
              <a:ea typeface="Verdana" panose="020B0604030504040204" pitchFamily="34" charset="0"/>
              <a:cs typeface="Times New Roman" panose="02020603050405020304" pitchFamily="18" charset="0"/>
            </a:endParaRPr>
          </a:p>
          <a:p>
            <a:endParaRPr lang="en-US" dirty="0">
              <a:latin typeface="Times New Roman" panose="02020603050405020304" pitchFamily="18" charset="0"/>
              <a:ea typeface="Verdana" panose="020B0604030504040204" pitchFamily="34" charset="0"/>
              <a:cs typeface="Times New Roman" panose="02020603050405020304" pitchFamily="18" charset="0"/>
            </a:endParaRPr>
          </a:p>
          <a:p>
            <a:endParaRPr lang="en-US" dirty="0">
              <a:latin typeface="Times New Roman" panose="02020603050405020304" pitchFamily="18" charset="0"/>
              <a:ea typeface="Verdana" panose="020B0604030504040204" pitchFamily="34" charset="0"/>
              <a:cs typeface="Times New Roman" panose="02020603050405020304" pitchFamily="18" charset="0"/>
            </a:endParaRPr>
          </a:p>
          <a:p>
            <a:endParaRPr lang="en-US" dirty="0">
              <a:latin typeface="Times New Roman" panose="02020603050405020304" pitchFamily="18" charset="0"/>
              <a:ea typeface="Verdana" panose="020B0604030504040204" pitchFamily="34" charset="0"/>
              <a:cs typeface="Times New Roman" panose="02020603050405020304" pitchFamily="18" charset="0"/>
            </a:endParaRPr>
          </a:p>
          <a:p>
            <a:endParaRPr lang="en-US" dirty="0">
              <a:latin typeface="Times New Roman" panose="02020603050405020304" pitchFamily="18" charset="0"/>
              <a:ea typeface="Verdana" panose="020B0604030504040204" pitchFamily="34" charset="0"/>
              <a:cs typeface="Times New Roman" panose="02020603050405020304" pitchFamily="18" charset="0"/>
            </a:endParaRPr>
          </a:p>
          <a:p>
            <a:endParaRPr lang="en-US" dirty="0">
              <a:latin typeface="Times New Roman" panose="02020603050405020304" pitchFamily="18" charset="0"/>
              <a:ea typeface="Verdana" panose="020B0604030504040204" pitchFamily="34" charset="0"/>
              <a:cs typeface="Times New Roman" panose="02020603050405020304" pitchFamily="18" charset="0"/>
            </a:endParaRPr>
          </a:p>
        </p:txBody>
      </p:sp>
      <p:pic>
        <p:nvPicPr>
          <p:cNvPr id="7" name="Picture 6">
            <a:extLst>
              <a:ext uri="{FF2B5EF4-FFF2-40B4-BE49-F238E27FC236}">
                <a16:creationId xmlns:a16="http://schemas.microsoft.com/office/drawing/2014/main" id="{8FE632AD-660E-4EEB-8BCD-B542ED122866}"/>
              </a:ext>
            </a:extLst>
          </p:cNvPr>
          <p:cNvPicPr>
            <a:picLocks noChangeAspect="1"/>
          </p:cNvPicPr>
          <p:nvPr/>
        </p:nvPicPr>
        <p:blipFill>
          <a:blip r:embed="rId3"/>
          <a:stretch>
            <a:fillRect/>
          </a:stretch>
        </p:blipFill>
        <p:spPr>
          <a:xfrm>
            <a:off x="899837" y="2324109"/>
            <a:ext cx="5760000" cy="2105297"/>
          </a:xfrm>
          <a:prstGeom prst="rect">
            <a:avLst/>
          </a:prstGeom>
        </p:spPr>
      </p:pic>
      <p:pic>
        <p:nvPicPr>
          <p:cNvPr id="9" name="Picture 8">
            <a:extLst>
              <a:ext uri="{FF2B5EF4-FFF2-40B4-BE49-F238E27FC236}">
                <a16:creationId xmlns:a16="http://schemas.microsoft.com/office/drawing/2014/main" id="{5677D5C5-1E55-4CF5-B234-5A819D8596FC}"/>
              </a:ext>
            </a:extLst>
          </p:cNvPr>
          <p:cNvPicPr>
            <a:picLocks noChangeAspect="1"/>
          </p:cNvPicPr>
          <p:nvPr/>
        </p:nvPicPr>
        <p:blipFill>
          <a:blip r:embed="rId4"/>
          <a:stretch>
            <a:fillRect/>
          </a:stretch>
        </p:blipFill>
        <p:spPr>
          <a:xfrm>
            <a:off x="899837" y="5636876"/>
            <a:ext cx="5760000" cy="3065383"/>
          </a:xfrm>
          <a:prstGeom prst="rect">
            <a:avLst/>
          </a:prstGeom>
        </p:spPr>
      </p:pic>
    </p:spTree>
    <p:extLst>
      <p:ext uri="{BB962C8B-B14F-4D97-AF65-F5344CB8AC3E}">
        <p14:creationId xmlns:p14="http://schemas.microsoft.com/office/powerpoint/2010/main" val="3596311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AFF72D5-7CAD-48B6-8150-54AB3EBDE60E}"/>
              </a:ext>
            </a:extLst>
          </p:cNvPr>
          <p:cNvSpPr txBox="1"/>
          <p:nvPr/>
        </p:nvSpPr>
        <p:spPr>
          <a:xfrm>
            <a:off x="899837" y="900700"/>
            <a:ext cx="5760000" cy="7048083"/>
          </a:xfrm>
          <a:prstGeom prst="rect">
            <a:avLst/>
          </a:prstGeom>
          <a:noFill/>
        </p:spPr>
        <p:txBody>
          <a:bodyPr wrap="square" rtlCol="0">
            <a:spAutoFit/>
          </a:bodyPr>
          <a:lstStyle/>
          <a:p>
            <a:r>
              <a:rPr lang="en-US" b="1" dirty="0">
                <a:latin typeface="Times New Roman" panose="02020603050405020304" pitchFamily="18" charset="0"/>
                <a:ea typeface="Verdana" panose="020B0604030504040204" pitchFamily="34" charset="0"/>
                <a:cs typeface="Times New Roman" panose="02020603050405020304" pitchFamily="18" charset="0"/>
              </a:rPr>
              <a:t>About </a:t>
            </a:r>
            <a:r>
              <a:rPr lang="en-US" b="1" dirty="0" err="1">
                <a:latin typeface="Times New Roman" panose="02020603050405020304" pitchFamily="18" charset="0"/>
                <a:ea typeface="Verdana" panose="020B0604030504040204" pitchFamily="34" charset="0"/>
                <a:cs typeface="Times New Roman" panose="02020603050405020304" pitchFamily="18" charset="0"/>
              </a:rPr>
              <a:t>sixcircle_rqd</a:t>
            </a:r>
            <a:endParaRPr lang="en-US" b="1" dirty="0">
              <a:latin typeface="Times New Roman" panose="02020603050405020304" pitchFamily="18" charset="0"/>
              <a:ea typeface="Verdana" panose="020B0604030504040204" pitchFamily="34" charset="0"/>
              <a:cs typeface="Times New Roman" panose="02020603050405020304" pitchFamily="18" charset="0"/>
            </a:endParaRPr>
          </a:p>
          <a:p>
            <a:endParaRPr lang="en-US" b="1" dirty="0">
              <a:latin typeface="Times New Roman" panose="02020603050405020304" pitchFamily="18" charset="0"/>
              <a:ea typeface="Verdana" panose="020B0604030504040204" pitchFamily="34" charset="0"/>
              <a:cs typeface="Times New Roman" panose="02020603050405020304" pitchFamily="18" charset="0"/>
            </a:endParaRPr>
          </a:p>
          <a:p>
            <a:r>
              <a:rPr lang="en-US" b="1" dirty="0" err="1">
                <a:latin typeface="Times New Roman" panose="02020603050405020304" pitchFamily="18" charset="0"/>
                <a:ea typeface="Verdana" panose="020B0604030504040204" pitchFamily="34" charset="0"/>
                <a:cs typeface="Times New Roman" panose="02020603050405020304" pitchFamily="18" charset="0"/>
              </a:rPr>
              <a:t>showinci</a:t>
            </a:r>
            <a:r>
              <a:rPr lang="en-US" b="1" dirty="0">
                <a:latin typeface="Times New Roman" panose="02020603050405020304" pitchFamily="18" charset="0"/>
                <a:ea typeface="Verdana" panose="020B0604030504040204" pitchFamily="34" charset="0"/>
                <a:cs typeface="Times New Roman" panose="02020603050405020304" pitchFamily="18" charset="0"/>
              </a:rPr>
              <a:t>()</a:t>
            </a:r>
            <a:endParaRPr lang="en-US" dirty="0">
              <a:latin typeface="Times New Roman" panose="02020603050405020304" pitchFamily="18" charset="0"/>
              <a:ea typeface="Verdana" panose="020B0604030504040204" pitchFamily="34" charset="0"/>
              <a:cs typeface="Times New Roman" panose="02020603050405020304" pitchFamily="18" charset="0"/>
            </a:endParaRPr>
          </a:p>
          <a:p>
            <a:endParaRPr lang="en-US" dirty="0">
              <a:latin typeface="Times New Roman" panose="02020603050405020304" pitchFamily="18" charset="0"/>
              <a:ea typeface="Verdana" panose="020B0604030504040204" pitchFamily="34" charset="0"/>
              <a:cs typeface="Times New Roman" panose="02020603050405020304" pitchFamily="18" charset="0"/>
            </a:endParaRPr>
          </a:p>
          <a:p>
            <a:endParaRPr lang="en-US" dirty="0">
              <a:latin typeface="Times New Roman" panose="02020603050405020304" pitchFamily="18" charset="0"/>
              <a:ea typeface="Verdana" panose="020B0604030504040204" pitchFamily="34" charset="0"/>
              <a:cs typeface="Times New Roman" panose="02020603050405020304" pitchFamily="18" charset="0"/>
            </a:endParaRPr>
          </a:p>
          <a:p>
            <a:endParaRPr lang="en-US" dirty="0">
              <a:latin typeface="Times New Roman" panose="02020603050405020304" pitchFamily="18" charset="0"/>
              <a:ea typeface="Verdana" panose="020B0604030504040204" pitchFamily="34" charset="0"/>
              <a:cs typeface="Times New Roman" panose="02020603050405020304" pitchFamily="18" charset="0"/>
            </a:endParaRPr>
          </a:p>
          <a:p>
            <a:endParaRPr lang="en-US" dirty="0">
              <a:latin typeface="Times New Roman" panose="02020603050405020304" pitchFamily="18" charset="0"/>
              <a:ea typeface="Verdana" panose="020B0604030504040204" pitchFamily="34" charset="0"/>
              <a:cs typeface="Times New Roman" panose="02020603050405020304" pitchFamily="18" charset="0"/>
            </a:endParaRPr>
          </a:p>
          <a:p>
            <a:endParaRPr lang="en-US" dirty="0">
              <a:latin typeface="Times New Roman" panose="02020603050405020304" pitchFamily="18" charset="0"/>
              <a:ea typeface="Verdana" panose="020B0604030504040204" pitchFamily="34" charset="0"/>
              <a:cs typeface="Times New Roman" panose="02020603050405020304" pitchFamily="18" charset="0"/>
            </a:endParaRPr>
          </a:p>
          <a:p>
            <a:endParaRPr lang="en-US" b="1" dirty="0">
              <a:latin typeface="Times New Roman" panose="02020603050405020304" pitchFamily="18" charset="0"/>
              <a:ea typeface="Verdana" panose="020B0604030504040204" pitchFamily="34" charset="0"/>
              <a:cs typeface="Times New Roman" panose="02020603050405020304" pitchFamily="18" charset="0"/>
            </a:endParaRPr>
          </a:p>
          <a:p>
            <a:r>
              <a:rPr lang="en-US" b="1" dirty="0" err="1">
                <a:latin typeface="Times New Roman" panose="02020603050405020304" pitchFamily="18" charset="0"/>
                <a:ea typeface="Verdana" panose="020B0604030504040204" pitchFamily="34" charset="0"/>
                <a:cs typeface="Times New Roman" panose="02020603050405020304" pitchFamily="18" charset="0"/>
              </a:rPr>
              <a:t>setorder</a:t>
            </a:r>
            <a:r>
              <a:rPr lang="en-US" b="1" dirty="0">
                <a:latin typeface="Times New Roman" panose="02020603050405020304" pitchFamily="18" charset="0"/>
                <a:ea typeface="Verdana" panose="020B0604030504040204" pitchFamily="34" charset="0"/>
                <a:cs typeface="Times New Roman" panose="02020603050405020304" pitchFamily="18" charset="0"/>
              </a:rPr>
              <a:t>()</a:t>
            </a:r>
          </a:p>
          <a:p>
            <a:endParaRPr lang="en-US" b="1" dirty="0">
              <a:latin typeface="Times New Roman" panose="02020603050405020304" pitchFamily="18" charset="0"/>
              <a:ea typeface="Verdana" panose="020B0604030504040204" pitchFamily="34" charset="0"/>
              <a:cs typeface="Times New Roman" panose="02020603050405020304" pitchFamily="18" charset="0"/>
            </a:endParaRPr>
          </a:p>
          <a:p>
            <a:r>
              <a:rPr lang="en-US" b="1" dirty="0" err="1">
                <a:latin typeface="Times New Roman" panose="02020603050405020304" pitchFamily="18" charset="0"/>
                <a:ea typeface="Verdana" panose="020B0604030504040204" pitchFamily="34" charset="0"/>
                <a:cs typeface="Times New Roman" panose="02020603050405020304" pitchFamily="18" charset="0"/>
              </a:rPr>
              <a:t>setorder</a:t>
            </a:r>
            <a:r>
              <a:rPr lang="en-US" b="1" dirty="0">
                <a:latin typeface="Times New Roman" panose="02020603050405020304" pitchFamily="18" charset="0"/>
                <a:ea typeface="Verdana" panose="020B0604030504040204" pitchFamily="34" charset="0"/>
                <a:cs typeface="Times New Roman" panose="02020603050405020304" pitchFamily="18" charset="0"/>
              </a:rPr>
              <a:t>(11)</a:t>
            </a:r>
          </a:p>
          <a:p>
            <a:endParaRPr lang="en-US" dirty="0">
              <a:latin typeface="Times New Roman" panose="02020603050405020304" pitchFamily="18" charset="0"/>
              <a:ea typeface="Verdana" panose="020B0604030504040204" pitchFamily="34" charset="0"/>
              <a:cs typeface="Times New Roman" panose="02020603050405020304" pitchFamily="18" charset="0"/>
            </a:endParaRPr>
          </a:p>
          <a:p>
            <a:endParaRPr lang="en-US" dirty="0">
              <a:latin typeface="Times New Roman" panose="02020603050405020304" pitchFamily="18" charset="0"/>
              <a:ea typeface="Verdana" panose="020B0604030504040204" pitchFamily="34" charset="0"/>
              <a:cs typeface="Times New Roman" panose="02020603050405020304" pitchFamily="18" charset="0"/>
            </a:endParaRPr>
          </a:p>
          <a:p>
            <a:endParaRPr lang="en-US" dirty="0">
              <a:latin typeface="Times New Roman" panose="02020603050405020304" pitchFamily="18" charset="0"/>
              <a:ea typeface="Verdana" panose="020B0604030504040204" pitchFamily="34" charset="0"/>
              <a:cs typeface="Times New Roman" panose="02020603050405020304" pitchFamily="18" charset="0"/>
            </a:endParaRPr>
          </a:p>
          <a:p>
            <a:endParaRPr lang="en-US" dirty="0">
              <a:latin typeface="Times New Roman" panose="02020603050405020304" pitchFamily="18" charset="0"/>
              <a:ea typeface="Verdana" panose="020B0604030504040204" pitchFamily="34" charset="0"/>
              <a:cs typeface="Times New Roman" panose="02020603050405020304" pitchFamily="18" charset="0"/>
            </a:endParaRPr>
          </a:p>
          <a:p>
            <a:endParaRPr lang="en-US" dirty="0">
              <a:latin typeface="Times New Roman" panose="02020603050405020304" pitchFamily="18" charset="0"/>
              <a:ea typeface="Verdana" panose="020B0604030504040204" pitchFamily="34" charset="0"/>
              <a:cs typeface="Times New Roman" panose="02020603050405020304" pitchFamily="18" charset="0"/>
            </a:endParaRPr>
          </a:p>
          <a:p>
            <a:endParaRPr lang="en-US" dirty="0">
              <a:latin typeface="Times New Roman" panose="02020603050405020304" pitchFamily="18" charset="0"/>
              <a:ea typeface="Verdana" panose="020B0604030504040204" pitchFamily="34" charset="0"/>
              <a:cs typeface="Times New Roman" panose="02020603050405020304" pitchFamily="18" charset="0"/>
            </a:endParaRPr>
          </a:p>
          <a:p>
            <a:endParaRPr lang="en-US" dirty="0">
              <a:latin typeface="Times New Roman" panose="02020603050405020304" pitchFamily="18" charset="0"/>
              <a:ea typeface="Verdana" panose="020B0604030504040204" pitchFamily="34" charset="0"/>
              <a:cs typeface="Times New Roman" panose="02020603050405020304" pitchFamily="18" charset="0"/>
            </a:endParaRPr>
          </a:p>
          <a:p>
            <a:r>
              <a:rPr lang="en-US" b="1" dirty="0" err="1">
                <a:latin typeface="Times New Roman" panose="02020603050405020304" pitchFamily="18" charset="0"/>
                <a:ea typeface="Verdana" panose="020B0604030504040204" pitchFamily="34" charset="0"/>
                <a:cs typeface="Times New Roman" panose="02020603050405020304" pitchFamily="18" charset="0"/>
              </a:rPr>
              <a:t>mvagap</a:t>
            </a:r>
            <a:r>
              <a:rPr lang="en-US" b="1" dirty="0">
                <a:latin typeface="Times New Roman" panose="02020603050405020304" pitchFamily="18" charset="0"/>
                <a:ea typeface="Verdana" panose="020B0604030504040204" pitchFamily="34" charset="0"/>
                <a:cs typeface="Times New Roman" panose="02020603050405020304" pitchFamily="18" charset="0"/>
              </a:rPr>
              <a:t>()</a:t>
            </a:r>
          </a:p>
          <a:p>
            <a:pPr marL="285750" indent="-285750">
              <a:buFont typeface="Arial" panose="020B0604020202020204" pitchFamily="34" charset="0"/>
              <a:buChar char="•"/>
            </a:pPr>
            <a:endParaRPr lang="en-US" sz="1400" dirty="0">
              <a:latin typeface="Times New Roman" panose="02020603050405020304" pitchFamily="18" charset="0"/>
              <a:ea typeface="Verdana" panose="020B0604030504040204" pitchFamily="34" charset="0"/>
              <a:cs typeface="Times New Roman" panose="02020603050405020304" pitchFamily="18" charset="0"/>
            </a:endParaRPr>
          </a:p>
          <a:p>
            <a:pPr marL="285750" indent="-285750">
              <a:buFont typeface="Arial" panose="020B0604020202020204" pitchFamily="34" charset="0"/>
              <a:buChar char="•"/>
            </a:pPr>
            <a:r>
              <a:rPr lang="en-US" sz="1400" dirty="0">
                <a:latin typeface="Times New Roman" panose="02020603050405020304" pitchFamily="18" charset="0"/>
                <a:ea typeface="Verdana" panose="020B0604030504040204" pitchFamily="34" charset="0"/>
                <a:cs typeface="Times New Roman" panose="02020603050405020304" pitchFamily="18" charset="0"/>
              </a:rPr>
              <a:t>Check </a:t>
            </a:r>
            <a:r>
              <a:rPr lang="en-US" sz="1400" dirty="0" err="1">
                <a:latin typeface="Times New Roman" panose="02020603050405020304" pitchFamily="18" charset="0"/>
                <a:ea typeface="Verdana" panose="020B0604030504040204" pitchFamily="34" charset="0"/>
                <a:cs typeface="Times New Roman" panose="02020603050405020304" pitchFamily="18" charset="0"/>
              </a:rPr>
              <a:t>agaph</a:t>
            </a:r>
            <a:r>
              <a:rPr lang="en-US" sz="1400" dirty="0">
                <a:latin typeface="Times New Roman" panose="02020603050405020304" pitchFamily="18" charset="0"/>
                <a:ea typeface="Verdana" panose="020B0604030504040204" pitchFamily="34" charset="0"/>
                <a:cs typeface="Times New Roman" panose="02020603050405020304" pitchFamily="18" charset="0"/>
              </a:rPr>
              <a:t>, </a:t>
            </a:r>
            <a:r>
              <a:rPr lang="en-US" sz="1400" dirty="0" err="1">
                <a:latin typeface="Times New Roman" panose="02020603050405020304" pitchFamily="18" charset="0"/>
                <a:ea typeface="Verdana" panose="020B0604030504040204" pitchFamily="34" charset="0"/>
                <a:cs typeface="Times New Roman" panose="02020603050405020304" pitchFamily="18" charset="0"/>
              </a:rPr>
              <a:t>agapv</a:t>
            </a:r>
            <a:endParaRPr lang="en-US" sz="1400" dirty="0">
              <a:latin typeface="Times New Roman" panose="02020603050405020304" pitchFamily="18" charset="0"/>
              <a:ea typeface="Verdana" panose="020B0604030504040204" pitchFamily="34" charset="0"/>
              <a:cs typeface="Times New Roman" panose="02020603050405020304" pitchFamily="18" charset="0"/>
            </a:endParaRPr>
          </a:p>
          <a:p>
            <a:endParaRPr lang="en-US" dirty="0">
              <a:latin typeface="Times New Roman" panose="02020603050405020304" pitchFamily="18" charset="0"/>
              <a:ea typeface="Verdana" panose="020B0604030504040204" pitchFamily="34" charset="0"/>
              <a:cs typeface="Times New Roman" panose="02020603050405020304" pitchFamily="18" charset="0"/>
            </a:endParaRPr>
          </a:p>
          <a:p>
            <a:r>
              <a:rPr lang="en-US" b="1" dirty="0" err="1">
                <a:latin typeface="Times New Roman" panose="02020603050405020304" pitchFamily="18" charset="0"/>
                <a:ea typeface="Verdana" panose="020B0604030504040204" pitchFamily="34" charset="0"/>
                <a:cs typeface="Times New Roman" panose="02020603050405020304" pitchFamily="18" charset="0"/>
              </a:rPr>
              <a:t>mvagap</a:t>
            </a:r>
            <a:r>
              <a:rPr lang="en-US" b="1" dirty="0">
                <a:latin typeface="Times New Roman" panose="02020603050405020304" pitchFamily="18" charset="0"/>
                <a:ea typeface="Verdana" panose="020B0604030504040204" pitchFamily="34" charset="0"/>
                <a:cs typeface="Times New Roman" panose="02020603050405020304" pitchFamily="18" charset="0"/>
              </a:rPr>
              <a:t>(</a:t>
            </a:r>
            <a:r>
              <a:rPr lang="en-US" b="1" dirty="0" err="1">
                <a:latin typeface="Times New Roman" panose="02020603050405020304" pitchFamily="18" charset="0"/>
                <a:ea typeface="Verdana" panose="020B0604030504040204" pitchFamily="34" charset="0"/>
                <a:cs typeface="Times New Roman" panose="02020603050405020304" pitchFamily="18" charset="0"/>
              </a:rPr>
              <a:t>agaph</a:t>
            </a:r>
            <a:r>
              <a:rPr lang="en-US" b="1" dirty="0">
                <a:latin typeface="Times New Roman" panose="02020603050405020304" pitchFamily="18" charset="0"/>
                <a:ea typeface="Verdana" panose="020B0604030504040204" pitchFamily="34" charset="0"/>
                <a:cs typeface="Times New Roman" panose="02020603050405020304" pitchFamily="18" charset="0"/>
              </a:rPr>
              <a:t>=?, </a:t>
            </a:r>
            <a:r>
              <a:rPr lang="en-US" b="1" dirty="0" err="1">
                <a:latin typeface="Times New Roman" panose="02020603050405020304" pitchFamily="18" charset="0"/>
                <a:ea typeface="Verdana" panose="020B0604030504040204" pitchFamily="34" charset="0"/>
                <a:cs typeface="Times New Roman" panose="02020603050405020304" pitchFamily="18" charset="0"/>
              </a:rPr>
              <a:t>agapv</a:t>
            </a:r>
            <a:r>
              <a:rPr lang="en-US" b="1" dirty="0">
                <a:latin typeface="Times New Roman" panose="02020603050405020304" pitchFamily="18" charset="0"/>
                <a:ea typeface="Verdana" panose="020B0604030504040204" pitchFamily="34" charset="0"/>
                <a:cs typeface="Times New Roman" panose="02020603050405020304" pitchFamily="18" charset="0"/>
              </a:rPr>
              <a:t>=?)</a:t>
            </a:r>
          </a:p>
          <a:p>
            <a:pPr marL="285750" indent="-285750">
              <a:buFont typeface="Arial" panose="020B0604020202020204" pitchFamily="34" charset="0"/>
              <a:buChar char="•"/>
            </a:pPr>
            <a:endParaRPr lang="en-US" sz="1400" dirty="0">
              <a:latin typeface="Times New Roman" panose="02020603050405020304" pitchFamily="18" charset="0"/>
              <a:ea typeface="Verdana" panose="020B0604030504040204" pitchFamily="34" charset="0"/>
              <a:cs typeface="Times New Roman" panose="02020603050405020304" pitchFamily="18" charset="0"/>
            </a:endParaRPr>
          </a:p>
          <a:p>
            <a:pPr marL="285750" indent="-285750">
              <a:buFont typeface="Arial" panose="020B0604020202020204" pitchFamily="34" charset="0"/>
              <a:buChar char="•"/>
            </a:pPr>
            <a:r>
              <a:rPr lang="en-US" sz="1400" dirty="0">
                <a:latin typeface="Times New Roman" panose="02020603050405020304" pitchFamily="18" charset="0"/>
                <a:ea typeface="Verdana" panose="020B0604030504040204" pitchFamily="34" charset="0"/>
                <a:cs typeface="Times New Roman" panose="02020603050405020304" pitchFamily="18" charset="0"/>
              </a:rPr>
              <a:t>Move </a:t>
            </a:r>
            <a:r>
              <a:rPr lang="en-US" sz="1400" dirty="0" err="1">
                <a:latin typeface="Times New Roman" panose="02020603050405020304" pitchFamily="18" charset="0"/>
                <a:ea typeface="Verdana" panose="020B0604030504040204" pitchFamily="34" charset="0"/>
                <a:cs typeface="Times New Roman" panose="02020603050405020304" pitchFamily="18" charset="0"/>
              </a:rPr>
              <a:t>agaph</a:t>
            </a:r>
            <a:r>
              <a:rPr lang="en-US" sz="1400" dirty="0">
                <a:latin typeface="Times New Roman" panose="02020603050405020304" pitchFamily="18" charset="0"/>
                <a:ea typeface="Verdana" panose="020B0604030504040204" pitchFamily="34" charset="0"/>
                <a:cs typeface="Times New Roman" panose="02020603050405020304" pitchFamily="18" charset="0"/>
              </a:rPr>
              <a:t>, </a:t>
            </a:r>
            <a:r>
              <a:rPr lang="en-US" sz="1400" dirty="0" err="1">
                <a:latin typeface="Times New Roman" panose="02020603050405020304" pitchFamily="18" charset="0"/>
                <a:ea typeface="Verdana" panose="020B0604030504040204" pitchFamily="34" charset="0"/>
                <a:cs typeface="Times New Roman" panose="02020603050405020304" pitchFamily="18" charset="0"/>
              </a:rPr>
              <a:t>agapv</a:t>
            </a:r>
            <a:endParaRPr lang="en-US" sz="1400" dirty="0">
              <a:latin typeface="Times New Roman" panose="02020603050405020304" pitchFamily="18" charset="0"/>
              <a:ea typeface="Verdana" panose="020B0604030504040204" pitchFamily="34"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8A1A89D6-8313-4C1A-9CC8-8DDB56A00CAE}"/>
              </a:ext>
            </a:extLst>
          </p:cNvPr>
          <p:cNvSpPr>
            <a:spLocks noGrp="1"/>
          </p:cNvSpPr>
          <p:nvPr>
            <p:ph type="sldNum" sz="quarter" idx="12"/>
          </p:nvPr>
        </p:nvSpPr>
        <p:spPr/>
        <p:txBody>
          <a:bodyPr/>
          <a:lstStyle/>
          <a:p>
            <a:fld id="{3D69E569-A4CD-4552-81AD-539F85257F58}" type="slidenum">
              <a:rPr lang="en-US" smtClean="0"/>
              <a:t>18</a:t>
            </a:fld>
            <a:endParaRPr lang="en-US"/>
          </a:p>
        </p:txBody>
      </p:sp>
      <p:pic>
        <p:nvPicPr>
          <p:cNvPr id="3" name="Picture 2">
            <a:extLst>
              <a:ext uri="{FF2B5EF4-FFF2-40B4-BE49-F238E27FC236}">
                <a16:creationId xmlns:a16="http://schemas.microsoft.com/office/drawing/2014/main" id="{7868BB68-3353-4DD5-87F1-FBBE92E473DD}"/>
              </a:ext>
            </a:extLst>
          </p:cNvPr>
          <p:cNvPicPr>
            <a:picLocks noChangeAspect="1"/>
          </p:cNvPicPr>
          <p:nvPr/>
        </p:nvPicPr>
        <p:blipFill>
          <a:blip r:embed="rId2"/>
          <a:stretch>
            <a:fillRect/>
          </a:stretch>
        </p:blipFill>
        <p:spPr>
          <a:xfrm>
            <a:off x="899837" y="2007960"/>
            <a:ext cx="5760000" cy="1093671"/>
          </a:xfrm>
          <a:prstGeom prst="rect">
            <a:avLst/>
          </a:prstGeom>
        </p:spPr>
      </p:pic>
      <p:pic>
        <p:nvPicPr>
          <p:cNvPr id="5" name="Picture 4">
            <a:extLst>
              <a:ext uri="{FF2B5EF4-FFF2-40B4-BE49-F238E27FC236}">
                <a16:creationId xmlns:a16="http://schemas.microsoft.com/office/drawing/2014/main" id="{7D46AE12-2D27-4FB3-AB28-27CABD8F9C53}"/>
              </a:ext>
            </a:extLst>
          </p:cNvPr>
          <p:cNvPicPr>
            <a:picLocks noChangeAspect="1"/>
          </p:cNvPicPr>
          <p:nvPr/>
        </p:nvPicPr>
        <p:blipFill>
          <a:blip r:embed="rId3"/>
          <a:stretch>
            <a:fillRect/>
          </a:stretch>
        </p:blipFill>
        <p:spPr>
          <a:xfrm>
            <a:off x="899837" y="4460179"/>
            <a:ext cx="5760000" cy="1314607"/>
          </a:xfrm>
          <a:prstGeom prst="rect">
            <a:avLst/>
          </a:prstGeom>
        </p:spPr>
      </p:pic>
      <p:pic>
        <p:nvPicPr>
          <p:cNvPr id="6" name="Picture 5">
            <a:extLst>
              <a:ext uri="{FF2B5EF4-FFF2-40B4-BE49-F238E27FC236}">
                <a16:creationId xmlns:a16="http://schemas.microsoft.com/office/drawing/2014/main" id="{7D091CB4-0223-481D-B274-2C04BDA3F330}"/>
              </a:ext>
            </a:extLst>
          </p:cNvPr>
          <p:cNvPicPr>
            <a:picLocks noChangeAspect="1"/>
          </p:cNvPicPr>
          <p:nvPr/>
        </p:nvPicPr>
        <p:blipFill>
          <a:blip r:embed="rId4"/>
          <a:stretch>
            <a:fillRect/>
          </a:stretch>
        </p:blipFill>
        <p:spPr>
          <a:xfrm>
            <a:off x="899837" y="7987203"/>
            <a:ext cx="5760000" cy="1981633"/>
          </a:xfrm>
          <a:prstGeom prst="rect">
            <a:avLst/>
          </a:prstGeom>
        </p:spPr>
      </p:pic>
    </p:spTree>
    <p:extLst>
      <p:ext uri="{BB962C8B-B14F-4D97-AF65-F5344CB8AC3E}">
        <p14:creationId xmlns:p14="http://schemas.microsoft.com/office/powerpoint/2010/main" val="796872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DADE847-BB38-4C5F-ABAA-0D38711528DF}"/>
              </a:ext>
            </a:extLst>
          </p:cNvPr>
          <p:cNvSpPr>
            <a:spLocks noGrp="1"/>
          </p:cNvSpPr>
          <p:nvPr>
            <p:ph type="sldNum" sz="quarter" idx="12"/>
          </p:nvPr>
        </p:nvSpPr>
        <p:spPr/>
        <p:txBody>
          <a:bodyPr/>
          <a:lstStyle/>
          <a:p>
            <a:fld id="{3D69E569-A4CD-4552-81AD-539F85257F58}" type="slidenum">
              <a:rPr lang="en-US" smtClean="0"/>
              <a:t>19</a:t>
            </a:fld>
            <a:endParaRPr lang="en-US"/>
          </a:p>
        </p:txBody>
      </p:sp>
      <p:sp>
        <p:nvSpPr>
          <p:cNvPr id="4" name="TextBox 3">
            <a:extLst>
              <a:ext uri="{FF2B5EF4-FFF2-40B4-BE49-F238E27FC236}">
                <a16:creationId xmlns:a16="http://schemas.microsoft.com/office/drawing/2014/main" id="{AA8B4987-17C9-48E4-9116-18AA50DE001D}"/>
              </a:ext>
            </a:extLst>
          </p:cNvPr>
          <p:cNvSpPr txBox="1"/>
          <p:nvPr/>
        </p:nvSpPr>
        <p:spPr>
          <a:xfrm>
            <a:off x="899837" y="424290"/>
            <a:ext cx="5760000" cy="2646878"/>
          </a:xfrm>
          <a:prstGeom prst="rect">
            <a:avLst/>
          </a:prstGeom>
          <a:noFill/>
        </p:spPr>
        <p:txBody>
          <a:bodyPr wrap="square" rtlCol="0">
            <a:spAutoFit/>
          </a:bodyPr>
          <a:lstStyle/>
          <a:p>
            <a:r>
              <a:rPr lang="en-US" b="1" dirty="0">
                <a:latin typeface="Times New Roman" panose="02020603050405020304" pitchFamily="18" charset="0"/>
                <a:ea typeface="Verdana" panose="020B0604030504040204" pitchFamily="34" charset="0"/>
                <a:cs typeface="Times New Roman" panose="02020603050405020304" pitchFamily="18" charset="0"/>
              </a:rPr>
              <a:t>ca6(H, K, L)</a:t>
            </a:r>
          </a:p>
          <a:p>
            <a:endParaRPr lang="en-US" b="1" dirty="0">
              <a:latin typeface="Times New Roman" panose="02020603050405020304" pitchFamily="18" charset="0"/>
              <a:ea typeface="Verdana" panose="020B0604030504040204" pitchFamily="34" charset="0"/>
              <a:cs typeface="Times New Roman" panose="02020603050405020304" pitchFamily="18" charset="0"/>
            </a:endParaRPr>
          </a:p>
          <a:p>
            <a:r>
              <a:rPr lang="en-US" b="1" dirty="0">
                <a:latin typeface="Times New Roman" panose="02020603050405020304" pitchFamily="18" charset="0"/>
                <a:ea typeface="Verdana" panose="020B0604030504040204" pitchFamily="34" charset="0"/>
                <a:cs typeface="Times New Roman" panose="02020603050405020304" pitchFamily="18" charset="0"/>
              </a:rPr>
              <a:t>ca6(H, K, L, </a:t>
            </a:r>
            <a:r>
              <a:rPr lang="en-US" b="1" dirty="0" err="1">
                <a:latin typeface="Times New Roman" panose="02020603050405020304" pitchFamily="18" charset="0"/>
                <a:ea typeface="Verdana" panose="020B0604030504040204" pitchFamily="34" charset="0"/>
                <a:cs typeface="Times New Roman" panose="02020603050405020304" pitchFamily="18" charset="0"/>
              </a:rPr>
              <a:t>tH</a:t>
            </a:r>
            <a:r>
              <a:rPr lang="en-US" b="1" dirty="0">
                <a:latin typeface="Times New Roman" panose="02020603050405020304" pitchFamily="18" charset="0"/>
                <a:ea typeface="Verdana" panose="020B0604030504040204" pitchFamily="34" charset="0"/>
                <a:cs typeface="Times New Roman" panose="02020603050405020304" pitchFamily="18" charset="0"/>
              </a:rPr>
              <a:t>, </a:t>
            </a:r>
            <a:r>
              <a:rPr lang="en-US" b="1" dirty="0" err="1">
                <a:latin typeface="Times New Roman" panose="02020603050405020304" pitchFamily="18" charset="0"/>
                <a:ea typeface="Verdana" panose="020B0604030504040204" pitchFamily="34" charset="0"/>
                <a:cs typeface="Times New Roman" panose="02020603050405020304" pitchFamily="18" charset="0"/>
              </a:rPr>
              <a:t>tK</a:t>
            </a:r>
            <a:r>
              <a:rPr lang="en-US" b="1" dirty="0">
                <a:latin typeface="Times New Roman" panose="02020603050405020304" pitchFamily="18" charset="0"/>
                <a:ea typeface="Verdana" panose="020B0604030504040204" pitchFamily="34" charset="0"/>
                <a:cs typeface="Times New Roman" panose="02020603050405020304" pitchFamily="18" charset="0"/>
              </a:rPr>
              <a:t>, </a:t>
            </a:r>
            <a:r>
              <a:rPr lang="en-US" b="1" dirty="0" err="1">
                <a:latin typeface="Times New Roman" panose="02020603050405020304" pitchFamily="18" charset="0"/>
                <a:ea typeface="Verdana" panose="020B0604030504040204" pitchFamily="34" charset="0"/>
                <a:cs typeface="Times New Roman" panose="02020603050405020304" pitchFamily="18" charset="0"/>
              </a:rPr>
              <a:t>tL</a:t>
            </a:r>
            <a:r>
              <a:rPr lang="en-US" b="1" dirty="0">
                <a:latin typeface="Times New Roman" panose="02020603050405020304" pitchFamily="18" charset="0"/>
                <a:ea typeface="Verdana" panose="020B0604030504040204" pitchFamily="34" charset="0"/>
                <a:cs typeface="Times New Roman" panose="02020603050405020304" pitchFamily="18" charset="0"/>
              </a:rPr>
              <a:t>)</a:t>
            </a:r>
          </a:p>
          <a:p>
            <a:endParaRPr lang="en-US" sz="1400" dirty="0">
              <a:latin typeface="Times New Roman" panose="02020603050405020304" pitchFamily="18" charset="0"/>
              <a:ea typeface="Verdana" panose="020B0604030504040204" pitchFamily="34" charset="0"/>
              <a:cs typeface="Times New Roman" panose="02020603050405020304" pitchFamily="18" charset="0"/>
            </a:endParaRPr>
          </a:p>
          <a:p>
            <a:pPr marL="285750" indent="-285750">
              <a:buFont typeface="Arial" panose="020B0604020202020204" pitchFamily="34" charset="0"/>
              <a:buChar char="•"/>
            </a:pPr>
            <a:r>
              <a:rPr lang="en-US" sz="1400" dirty="0">
                <a:latin typeface="Times New Roman" panose="02020603050405020304" pitchFamily="18" charset="0"/>
                <a:ea typeface="Verdana" panose="020B0604030504040204" pitchFamily="34" charset="0"/>
                <a:cs typeface="Times New Roman" panose="02020603050405020304" pitchFamily="18" charset="0"/>
              </a:rPr>
              <a:t>Calculate reflection of every analyzer when A06 is put to H, K, L.</a:t>
            </a:r>
          </a:p>
          <a:p>
            <a:pPr marL="285750" indent="-285750">
              <a:buFont typeface="Arial" panose="020B0604020202020204" pitchFamily="34" charset="0"/>
              <a:buChar char="•"/>
            </a:pPr>
            <a:r>
              <a:rPr lang="en-US" sz="1400" dirty="0">
                <a:latin typeface="Times New Roman" panose="02020603050405020304" pitchFamily="18" charset="0"/>
                <a:ea typeface="Verdana" panose="020B0604030504040204" pitchFamily="34" charset="0"/>
                <a:cs typeface="Times New Roman" panose="02020603050405020304" pitchFamily="18" charset="0"/>
              </a:rPr>
              <a:t>Optional vector tau=(</a:t>
            </a:r>
            <a:r>
              <a:rPr lang="en-US" sz="1400" dirty="0" err="1">
                <a:latin typeface="Times New Roman" panose="02020603050405020304" pitchFamily="18" charset="0"/>
                <a:ea typeface="Verdana" panose="020B0604030504040204" pitchFamily="34" charset="0"/>
                <a:cs typeface="Times New Roman" panose="02020603050405020304" pitchFamily="18" charset="0"/>
              </a:rPr>
              <a:t>tH</a:t>
            </a:r>
            <a:r>
              <a:rPr lang="en-US" sz="1400" dirty="0">
                <a:latin typeface="Times New Roman" panose="02020603050405020304" pitchFamily="18" charset="0"/>
                <a:ea typeface="Verdana" panose="020B0604030504040204" pitchFamily="34" charset="0"/>
                <a:cs typeface="Times New Roman" panose="02020603050405020304" pitchFamily="18" charset="0"/>
              </a:rPr>
              <a:t>, </a:t>
            </a:r>
            <a:r>
              <a:rPr lang="en-US" sz="1400" dirty="0" err="1">
                <a:latin typeface="Times New Roman" panose="02020603050405020304" pitchFamily="18" charset="0"/>
                <a:ea typeface="Verdana" panose="020B0604030504040204" pitchFamily="34" charset="0"/>
                <a:cs typeface="Times New Roman" panose="02020603050405020304" pitchFamily="18" charset="0"/>
              </a:rPr>
              <a:t>tK</a:t>
            </a:r>
            <a:r>
              <a:rPr lang="en-US" sz="1400" dirty="0">
                <a:latin typeface="Times New Roman" panose="02020603050405020304" pitchFamily="18" charset="0"/>
                <a:ea typeface="Verdana" panose="020B0604030504040204" pitchFamily="34" charset="0"/>
                <a:cs typeface="Times New Roman" panose="02020603050405020304" pitchFamily="18" charset="0"/>
              </a:rPr>
              <a:t>, </a:t>
            </a:r>
            <a:r>
              <a:rPr lang="en-US" sz="1400" dirty="0" err="1">
                <a:latin typeface="Times New Roman" panose="02020603050405020304" pitchFamily="18" charset="0"/>
                <a:ea typeface="Verdana" panose="020B0604030504040204" pitchFamily="34" charset="0"/>
                <a:cs typeface="Times New Roman" panose="02020603050405020304" pitchFamily="18" charset="0"/>
              </a:rPr>
              <a:t>tL</a:t>
            </a:r>
            <a:r>
              <a:rPr lang="en-US" sz="1400" dirty="0">
                <a:latin typeface="Times New Roman" panose="02020603050405020304" pitchFamily="18" charset="0"/>
                <a:ea typeface="Verdana" panose="020B0604030504040204" pitchFamily="34" charset="0"/>
                <a:cs typeface="Times New Roman" panose="02020603050405020304" pitchFamily="18" charset="0"/>
              </a:rPr>
              <a:t>) represents the reference reciprocal lattice point.</a:t>
            </a:r>
          </a:p>
          <a:p>
            <a:pPr marL="285750" indent="-285750">
              <a:buFont typeface="Arial" panose="020B0604020202020204" pitchFamily="34" charset="0"/>
              <a:buChar char="•"/>
            </a:pPr>
            <a:r>
              <a:rPr lang="en-US" sz="1400" dirty="0">
                <a:latin typeface="Times New Roman" panose="02020603050405020304" pitchFamily="18" charset="0"/>
                <a:ea typeface="Verdana" panose="020B0604030504040204" pitchFamily="34" charset="0"/>
                <a:cs typeface="Times New Roman" panose="02020603050405020304" pitchFamily="18" charset="0"/>
              </a:rPr>
              <a:t>Do calculation for the first set of positions. File “</a:t>
            </a:r>
            <a:r>
              <a:rPr lang="en-US" sz="1400" dirty="0" err="1">
                <a:latin typeface="Times New Roman" panose="02020603050405020304" pitchFamily="18" charset="0"/>
                <a:ea typeface="Verdana" panose="020B0604030504040204" pitchFamily="34" charset="0"/>
                <a:cs typeface="Times New Roman" panose="02020603050405020304" pitchFamily="18" charset="0"/>
              </a:rPr>
              <a:t>gpi.hkl_pos</a:t>
            </a:r>
            <a:r>
              <a:rPr lang="en-US" sz="1400" dirty="0">
                <a:latin typeface="Times New Roman" panose="02020603050405020304" pitchFamily="18" charset="0"/>
                <a:ea typeface="Verdana" panose="020B0604030504040204" pitchFamily="34" charset="0"/>
                <a:cs typeface="Times New Roman" panose="02020603050405020304" pitchFamily="18" charset="0"/>
              </a:rPr>
              <a:t>” will be created.</a:t>
            </a:r>
          </a:p>
          <a:p>
            <a:pPr marL="285750" indent="-285750">
              <a:buFont typeface="Arial" panose="020B0604020202020204" pitchFamily="34" charset="0"/>
              <a:buChar char="•"/>
            </a:pPr>
            <a:endParaRPr lang="en-US" sz="1400" dirty="0">
              <a:latin typeface="Times New Roman" panose="02020603050405020304" pitchFamily="18" charset="0"/>
              <a:ea typeface="Verdana" panose="020B0604030504040204" pitchFamily="34" charset="0"/>
              <a:cs typeface="Times New Roman" panose="02020603050405020304" pitchFamily="18" charset="0"/>
            </a:endParaRPr>
          </a:p>
          <a:p>
            <a:r>
              <a:rPr lang="en-US" sz="1400" dirty="0">
                <a:latin typeface="Times New Roman" panose="02020603050405020304" pitchFamily="18" charset="0"/>
                <a:ea typeface="Verdana" panose="020B0604030504040204" pitchFamily="34" charset="0"/>
                <a:cs typeface="Times New Roman" panose="02020603050405020304" pitchFamily="18" charset="0"/>
              </a:rPr>
              <a:t>For bl43lxu:</a:t>
            </a:r>
          </a:p>
        </p:txBody>
      </p:sp>
      <p:pic>
        <p:nvPicPr>
          <p:cNvPr id="7" name="Picture 6">
            <a:extLst>
              <a:ext uri="{FF2B5EF4-FFF2-40B4-BE49-F238E27FC236}">
                <a16:creationId xmlns:a16="http://schemas.microsoft.com/office/drawing/2014/main" id="{470D6B2E-8CA6-4220-8D0D-AA09350E212A}"/>
              </a:ext>
            </a:extLst>
          </p:cNvPr>
          <p:cNvPicPr>
            <a:picLocks noChangeAspect="1"/>
          </p:cNvPicPr>
          <p:nvPr/>
        </p:nvPicPr>
        <p:blipFill>
          <a:blip r:embed="rId2"/>
          <a:stretch>
            <a:fillRect/>
          </a:stretch>
        </p:blipFill>
        <p:spPr>
          <a:xfrm>
            <a:off x="899837" y="3190390"/>
            <a:ext cx="5760000" cy="4537654"/>
          </a:xfrm>
          <a:prstGeom prst="rect">
            <a:avLst/>
          </a:prstGeom>
        </p:spPr>
      </p:pic>
    </p:spTree>
    <p:extLst>
      <p:ext uri="{BB962C8B-B14F-4D97-AF65-F5344CB8AC3E}">
        <p14:creationId xmlns:p14="http://schemas.microsoft.com/office/powerpoint/2010/main" val="22824403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60410C5-9105-476E-A743-D14AD0E233FA}"/>
              </a:ext>
            </a:extLst>
          </p:cNvPr>
          <p:cNvSpPr>
            <a:spLocks noGrp="1"/>
          </p:cNvSpPr>
          <p:nvPr>
            <p:ph type="sldNum" sz="quarter" idx="12"/>
          </p:nvPr>
        </p:nvSpPr>
        <p:spPr/>
        <p:txBody>
          <a:bodyPr/>
          <a:lstStyle/>
          <a:p>
            <a:fld id="{3D69E569-A4CD-4552-81AD-539F85257F58}" type="slidenum">
              <a:rPr lang="en-US" smtClean="0"/>
              <a:t>2</a:t>
            </a:fld>
            <a:endParaRPr lang="en-US"/>
          </a:p>
        </p:txBody>
      </p:sp>
      <p:sp>
        <p:nvSpPr>
          <p:cNvPr id="3" name="TextBox 2">
            <a:extLst>
              <a:ext uri="{FF2B5EF4-FFF2-40B4-BE49-F238E27FC236}">
                <a16:creationId xmlns:a16="http://schemas.microsoft.com/office/drawing/2014/main" id="{62F3247C-1AC2-4577-9B7A-95CF11E38A88}"/>
              </a:ext>
            </a:extLst>
          </p:cNvPr>
          <p:cNvSpPr txBox="1"/>
          <p:nvPr/>
        </p:nvSpPr>
        <p:spPr>
          <a:xfrm>
            <a:off x="899837" y="7078663"/>
            <a:ext cx="5985058" cy="1508105"/>
          </a:xfrm>
          <a:prstGeom prst="rect">
            <a:avLst/>
          </a:prstGeom>
          <a:noFill/>
        </p:spPr>
        <p:txBody>
          <a:bodyPr wrap="square" rtlCol="0">
            <a:spAutoFit/>
          </a:bodyPr>
          <a:lstStyle/>
          <a:p>
            <a:r>
              <a:rPr lang="en-US" b="1" dirty="0">
                <a:latin typeface="Times New Roman" panose="02020603050405020304" pitchFamily="18" charset="0"/>
                <a:ea typeface="Verdana" panose="020B0604030504040204" pitchFamily="34" charset="0"/>
                <a:cs typeface="Times New Roman" panose="02020603050405020304" pitchFamily="18" charset="0"/>
              </a:rPr>
              <a:t>Definition of motors</a:t>
            </a:r>
          </a:p>
          <a:p>
            <a:endParaRPr lang="en-US" b="1" dirty="0">
              <a:latin typeface="Times New Roman" panose="02020603050405020304" pitchFamily="18" charset="0"/>
              <a:ea typeface="Verdana" panose="020B0604030504040204" pitchFamily="34" charset="0"/>
              <a:cs typeface="Times New Roman" panose="02020603050405020304" pitchFamily="18" charset="0"/>
            </a:endParaRPr>
          </a:p>
          <a:p>
            <a:r>
              <a:rPr lang="en-US" sz="1400" dirty="0">
                <a:latin typeface="Times New Roman" panose="02020603050405020304" pitchFamily="18" charset="0"/>
                <a:ea typeface="Verdana" panose="020B0604030504040204" pitchFamily="34" charset="0"/>
                <a:cs typeface="Times New Roman" panose="02020603050405020304" pitchFamily="18" charset="0"/>
              </a:rPr>
              <a:t>mu:		right-hand rotation angle of incident beam with respect to x-axis.</a:t>
            </a:r>
          </a:p>
          <a:p>
            <a:r>
              <a:rPr lang="en-US" sz="1400" dirty="0">
                <a:latin typeface="Times New Roman" panose="02020603050405020304" pitchFamily="18" charset="0"/>
                <a:ea typeface="Verdana" panose="020B0604030504040204" pitchFamily="34" charset="0"/>
                <a:cs typeface="Times New Roman" panose="02020603050405020304" pitchFamily="18" charset="0"/>
              </a:rPr>
              <a:t>gam:		right-hand rotation angle of deflected beam with respect to x-axis.</a:t>
            </a:r>
          </a:p>
          <a:p>
            <a:r>
              <a:rPr lang="en-US" sz="1400" dirty="0" err="1">
                <a:latin typeface="Times New Roman" panose="02020603050405020304" pitchFamily="18" charset="0"/>
                <a:ea typeface="Verdana" panose="020B0604030504040204" pitchFamily="34" charset="0"/>
                <a:cs typeface="Times New Roman" panose="02020603050405020304" pitchFamily="18" charset="0"/>
              </a:rPr>
              <a:t>sa</a:t>
            </a:r>
            <a:r>
              <a:rPr lang="en-US" sz="1400" dirty="0">
                <a:latin typeface="Times New Roman" panose="02020603050405020304" pitchFamily="18" charset="0"/>
                <a:ea typeface="Verdana" panose="020B0604030504040204" pitchFamily="34" charset="0"/>
                <a:cs typeface="Times New Roman" panose="02020603050405020304" pitchFamily="18" charset="0"/>
              </a:rPr>
              <a:t>:		scattering angle</a:t>
            </a:r>
          </a:p>
          <a:p>
            <a:r>
              <a:rPr lang="en-US" sz="1400" dirty="0">
                <a:latin typeface="Times New Roman" panose="02020603050405020304" pitchFamily="18" charset="0"/>
                <a:ea typeface="Verdana" panose="020B0604030504040204" pitchFamily="34" charset="0"/>
                <a:cs typeface="Times New Roman" panose="02020603050405020304" pitchFamily="18" charset="0"/>
              </a:rPr>
              <a:t>omega:	difference from </a:t>
            </a:r>
            <a:r>
              <a:rPr lang="en-US" sz="1400" dirty="0" err="1">
                <a:latin typeface="Times New Roman" panose="02020603050405020304" pitchFamily="18" charset="0"/>
                <a:ea typeface="Verdana" panose="020B0604030504040204" pitchFamily="34" charset="0"/>
                <a:cs typeface="Times New Roman" panose="02020603050405020304" pitchFamily="18" charset="0"/>
              </a:rPr>
              <a:t>tth</a:t>
            </a:r>
            <a:r>
              <a:rPr lang="en-US" sz="1400" dirty="0">
                <a:latin typeface="Times New Roman" panose="02020603050405020304" pitchFamily="18" charset="0"/>
                <a:ea typeface="Verdana" panose="020B0604030504040204" pitchFamily="34" charset="0"/>
                <a:cs typeface="Times New Roman" panose="02020603050405020304" pitchFamily="18" charset="0"/>
              </a:rPr>
              <a:t>/2 to </a:t>
            </a:r>
            <a:r>
              <a:rPr lang="en-US" sz="1400" dirty="0" err="1">
                <a:latin typeface="Times New Roman" panose="02020603050405020304" pitchFamily="18" charset="0"/>
                <a:ea typeface="Verdana" panose="020B0604030504040204" pitchFamily="34" charset="0"/>
                <a:cs typeface="Times New Roman" panose="02020603050405020304" pitchFamily="18" charset="0"/>
              </a:rPr>
              <a:t>th</a:t>
            </a:r>
            <a:endParaRPr lang="en-US" sz="1400" dirty="0">
              <a:latin typeface="Times New Roman" panose="02020603050405020304" pitchFamily="18" charset="0"/>
              <a:ea typeface="Verdana" panose="020B0604030504040204" pitchFamily="34" charset="0"/>
              <a:cs typeface="Times New Roman" panose="02020603050405020304" pitchFamily="18" charset="0"/>
            </a:endParaRPr>
          </a:p>
        </p:txBody>
      </p:sp>
      <p:pic>
        <p:nvPicPr>
          <p:cNvPr id="8" name="Picture 7">
            <a:extLst>
              <a:ext uri="{FF2B5EF4-FFF2-40B4-BE49-F238E27FC236}">
                <a16:creationId xmlns:a16="http://schemas.microsoft.com/office/drawing/2014/main" id="{C657D10C-71BF-418D-B877-C221143A71D0}"/>
              </a:ext>
            </a:extLst>
          </p:cNvPr>
          <p:cNvPicPr>
            <a:picLocks noChangeAspect="1"/>
          </p:cNvPicPr>
          <p:nvPr/>
        </p:nvPicPr>
        <p:blipFill>
          <a:blip r:embed="rId2"/>
          <a:stretch>
            <a:fillRect/>
          </a:stretch>
        </p:blipFill>
        <p:spPr>
          <a:xfrm>
            <a:off x="899837" y="881063"/>
            <a:ext cx="5760000" cy="5209557"/>
          </a:xfrm>
          <a:prstGeom prst="rect">
            <a:avLst/>
          </a:prstGeom>
        </p:spPr>
      </p:pic>
    </p:spTree>
    <p:extLst>
      <p:ext uri="{BB962C8B-B14F-4D97-AF65-F5344CB8AC3E}">
        <p14:creationId xmlns:p14="http://schemas.microsoft.com/office/powerpoint/2010/main" val="10895766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F00DF3B-FC33-4AFC-8B10-63C513364D5C}"/>
              </a:ext>
            </a:extLst>
          </p:cNvPr>
          <p:cNvSpPr>
            <a:spLocks noGrp="1"/>
          </p:cNvSpPr>
          <p:nvPr>
            <p:ph type="sldNum" sz="quarter" idx="12"/>
          </p:nvPr>
        </p:nvSpPr>
        <p:spPr/>
        <p:txBody>
          <a:bodyPr/>
          <a:lstStyle/>
          <a:p>
            <a:fld id="{3D69E569-A4CD-4552-81AD-539F85257F58}" type="slidenum">
              <a:rPr lang="en-US" smtClean="0"/>
              <a:t>20</a:t>
            </a:fld>
            <a:endParaRPr lang="en-US"/>
          </a:p>
        </p:txBody>
      </p:sp>
      <p:pic>
        <p:nvPicPr>
          <p:cNvPr id="3" name="Picture 2">
            <a:extLst>
              <a:ext uri="{FF2B5EF4-FFF2-40B4-BE49-F238E27FC236}">
                <a16:creationId xmlns:a16="http://schemas.microsoft.com/office/drawing/2014/main" id="{0B21A7A6-3940-496E-9670-75F0BA0EF55B}"/>
              </a:ext>
            </a:extLst>
          </p:cNvPr>
          <p:cNvPicPr>
            <a:picLocks noChangeAspect="1"/>
          </p:cNvPicPr>
          <p:nvPr/>
        </p:nvPicPr>
        <p:blipFill>
          <a:blip r:embed="rId2"/>
          <a:stretch>
            <a:fillRect/>
          </a:stretch>
        </p:blipFill>
        <p:spPr>
          <a:xfrm>
            <a:off x="899838" y="3268501"/>
            <a:ext cx="5760000" cy="4628321"/>
          </a:xfrm>
          <a:prstGeom prst="rect">
            <a:avLst/>
          </a:prstGeom>
        </p:spPr>
      </p:pic>
      <p:sp>
        <p:nvSpPr>
          <p:cNvPr id="4" name="TextBox 3">
            <a:extLst>
              <a:ext uri="{FF2B5EF4-FFF2-40B4-BE49-F238E27FC236}">
                <a16:creationId xmlns:a16="http://schemas.microsoft.com/office/drawing/2014/main" id="{C3824470-41BE-49F6-B755-6E8739C3EF07}"/>
              </a:ext>
            </a:extLst>
          </p:cNvPr>
          <p:cNvSpPr txBox="1"/>
          <p:nvPr/>
        </p:nvSpPr>
        <p:spPr>
          <a:xfrm>
            <a:off x="899837" y="424290"/>
            <a:ext cx="5760000" cy="2646878"/>
          </a:xfrm>
          <a:prstGeom prst="rect">
            <a:avLst/>
          </a:prstGeom>
          <a:noFill/>
        </p:spPr>
        <p:txBody>
          <a:bodyPr wrap="square" rtlCol="0">
            <a:spAutoFit/>
          </a:bodyPr>
          <a:lstStyle/>
          <a:p>
            <a:r>
              <a:rPr lang="en-US" b="1" dirty="0">
                <a:latin typeface="Times New Roman" panose="02020603050405020304" pitchFamily="18" charset="0"/>
                <a:ea typeface="Verdana" panose="020B0604030504040204" pitchFamily="34" charset="0"/>
                <a:cs typeface="Times New Roman" panose="02020603050405020304" pitchFamily="18" charset="0"/>
              </a:rPr>
              <a:t>ca6(H, K, L)</a:t>
            </a:r>
          </a:p>
          <a:p>
            <a:endParaRPr lang="en-US" b="1" dirty="0">
              <a:latin typeface="Times New Roman" panose="02020603050405020304" pitchFamily="18" charset="0"/>
              <a:ea typeface="Verdana" panose="020B0604030504040204" pitchFamily="34" charset="0"/>
              <a:cs typeface="Times New Roman" panose="02020603050405020304" pitchFamily="18" charset="0"/>
            </a:endParaRPr>
          </a:p>
          <a:p>
            <a:r>
              <a:rPr lang="en-US" b="1" dirty="0">
                <a:latin typeface="Times New Roman" panose="02020603050405020304" pitchFamily="18" charset="0"/>
                <a:ea typeface="Verdana" panose="020B0604030504040204" pitchFamily="34" charset="0"/>
                <a:cs typeface="Times New Roman" panose="02020603050405020304" pitchFamily="18" charset="0"/>
              </a:rPr>
              <a:t>ca6(H, K, L, </a:t>
            </a:r>
            <a:r>
              <a:rPr lang="en-US" b="1" dirty="0" err="1">
                <a:latin typeface="Times New Roman" panose="02020603050405020304" pitchFamily="18" charset="0"/>
                <a:ea typeface="Verdana" panose="020B0604030504040204" pitchFamily="34" charset="0"/>
                <a:cs typeface="Times New Roman" panose="02020603050405020304" pitchFamily="18" charset="0"/>
              </a:rPr>
              <a:t>tH</a:t>
            </a:r>
            <a:r>
              <a:rPr lang="en-US" b="1" dirty="0">
                <a:latin typeface="Times New Roman" panose="02020603050405020304" pitchFamily="18" charset="0"/>
                <a:ea typeface="Verdana" panose="020B0604030504040204" pitchFamily="34" charset="0"/>
                <a:cs typeface="Times New Roman" panose="02020603050405020304" pitchFamily="18" charset="0"/>
              </a:rPr>
              <a:t>, </a:t>
            </a:r>
            <a:r>
              <a:rPr lang="en-US" b="1" dirty="0" err="1">
                <a:latin typeface="Times New Roman" panose="02020603050405020304" pitchFamily="18" charset="0"/>
                <a:ea typeface="Verdana" panose="020B0604030504040204" pitchFamily="34" charset="0"/>
                <a:cs typeface="Times New Roman" panose="02020603050405020304" pitchFamily="18" charset="0"/>
              </a:rPr>
              <a:t>tK</a:t>
            </a:r>
            <a:r>
              <a:rPr lang="en-US" b="1" dirty="0">
                <a:latin typeface="Times New Roman" panose="02020603050405020304" pitchFamily="18" charset="0"/>
                <a:ea typeface="Verdana" panose="020B0604030504040204" pitchFamily="34" charset="0"/>
                <a:cs typeface="Times New Roman" panose="02020603050405020304" pitchFamily="18" charset="0"/>
              </a:rPr>
              <a:t>, </a:t>
            </a:r>
            <a:r>
              <a:rPr lang="en-US" b="1" dirty="0" err="1">
                <a:latin typeface="Times New Roman" panose="02020603050405020304" pitchFamily="18" charset="0"/>
                <a:ea typeface="Verdana" panose="020B0604030504040204" pitchFamily="34" charset="0"/>
                <a:cs typeface="Times New Roman" panose="02020603050405020304" pitchFamily="18" charset="0"/>
              </a:rPr>
              <a:t>tL</a:t>
            </a:r>
            <a:r>
              <a:rPr lang="en-US" b="1" dirty="0">
                <a:latin typeface="Times New Roman" panose="02020603050405020304" pitchFamily="18" charset="0"/>
                <a:ea typeface="Verdana" panose="020B0604030504040204" pitchFamily="34" charset="0"/>
                <a:cs typeface="Times New Roman" panose="02020603050405020304" pitchFamily="18" charset="0"/>
              </a:rPr>
              <a:t>)</a:t>
            </a:r>
          </a:p>
          <a:p>
            <a:endParaRPr lang="en-US" sz="1400" dirty="0">
              <a:latin typeface="Times New Roman" panose="02020603050405020304" pitchFamily="18" charset="0"/>
              <a:ea typeface="Verdana" panose="020B0604030504040204" pitchFamily="34" charset="0"/>
              <a:cs typeface="Times New Roman" panose="02020603050405020304" pitchFamily="18" charset="0"/>
            </a:endParaRPr>
          </a:p>
          <a:p>
            <a:pPr marL="285750" indent="-285750">
              <a:buFont typeface="Arial" panose="020B0604020202020204" pitchFamily="34" charset="0"/>
              <a:buChar char="•"/>
            </a:pPr>
            <a:r>
              <a:rPr lang="en-US" sz="1400" dirty="0">
                <a:latin typeface="Times New Roman" panose="02020603050405020304" pitchFamily="18" charset="0"/>
                <a:ea typeface="Verdana" panose="020B0604030504040204" pitchFamily="34" charset="0"/>
                <a:cs typeface="Times New Roman" panose="02020603050405020304" pitchFamily="18" charset="0"/>
              </a:rPr>
              <a:t>Calculate reflection of every analyzer when A06 is put to H, K, L.</a:t>
            </a:r>
          </a:p>
          <a:p>
            <a:pPr marL="285750" indent="-285750">
              <a:buFont typeface="Arial" panose="020B0604020202020204" pitchFamily="34" charset="0"/>
              <a:buChar char="•"/>
            </a:pPr>
            <a:r>
              <a:rPr lang="en-US" sz="1400" dirty="0">
                <a:latin typeface="Times New Roman" panose="02020603050405020304" pitchFamily="18" charset="0"/>
                <a:ea typeface="Verdana" panose="020B0604030504040204" pitchFamily="34" charset="0"/>
                <a:cs typeface="Times New Roman" panose="02020603050405020304" pitchFamily="18" charset="0"/>
              </a:rPr>
              <a:t>Optional vector tau=(</a:t>
            </a:r>
            <a:r>
              <a:rPr lang="en-US" sz="1400" dirty="0" err="1">
                <a:latin typeface="Times New Roman" panose="02020603050405020304" pitchFamily="18" charset="0"/>
                <a:ea typeface="Verdana" panose="020B0604030504040204" pitchFamily="34" charset="0"/>
                <a:cs typeface="Times New Roman" panose="02020603050405020304" pitchFamily="18" charset="0"/>
              </a:rPr>
              <a:t>tH</a:t>
            </a:r>
            <a:r>
              <a:rPr lang="en-US" sz="1400" dirty="0">
                <a:latin typeface="Times New Roman" panose="02020603050405020304" pitchFamily="18" charset="0"/>
                <a:ea typeface="Verdana" panose="020B0604030504040204" pitchFamily="34" charset="0"/>
                <a:cs typeface="Times New Roman" panose="02020603050405020304" pitchFamily="18" charset="0"/>
              </a:rPr>
              <a:t>, </a:t>
            </a:r>
            <a:r>
              <a:rPr lang="en-US" sz="1400" dirty="0" err="1">
                <a:latin typeface="Times New Roman" panose="02020603050405020304" pitchFamily="18" charset="0"/>
                <a:ea typeface="Verdana" panose="020B0604030504040204" pitchFamily="34" charset="0"/>
                <a:cs typeface="Times New Roman" panose="02020603050405020304" pitchFamily="18" charset="0"/>
              </a:rPr>
              <a:t>tK</a:t>
            </a:r>
            <a:r>
              <a:rPr lang="en-US" sz="1400" dirty="0">
                <a:latin typeface="Times New Roman" panose="02020603050405020304" pitchFamily="18" charset="0"/>
                <a:ea typeface="Verdana" panose="020B0604030504040204" pitchFamily="34" charset="0"/>
                <a:cs typeface="Times New Roman" panose="02020603050405020304" pitchFamily="18" charset="0"/>
              </a:rPr>
              <a:t>, </a:t>
            </a:r>
            <a:r>
              <a:rPr lang="en-US" sz="1400" dirty="0" err="1">
                <a:latin typeface="Times New Roman" panose="02020603050405020304" pitchFamily="18" charset="0"/>
                <a:ea typeface="Verdana" panose="020B0604030504040204" pitchFamily="34" charset="0"/>
                <a:cs typeface="Times New Roman" panose="02020603050405020304" pitchFamily="18" charset="0"/>
              </a:rPr>
              <a:t>tL</a:t>
            </a:r>
            <a:r>
              <a:rPr lang="en-US" sz="1400" dirty="0">
                <a:latin typeface="Times New Roman" panose="02020603050405020304" pitchFamily="18" charset="0"/>
                <a:ea typeface="Verdana" panose="020B0604030504040204" pitchFamily="34" charset="0"/>
                <a:cs typeface="Times New Roman" panose="02020603050405020304" pitchFamily="18" charset="0"/>
              </a:rPr>
              <a:t>) represents the reference reciprocal lattice point.</a:t>
            </a:r>
          </a:p>
          <a:p>
            <a:pPr marL="285750" indent="-285750">
              <a:buFont typeface="Arial" panose="020B0604020202020204" pitchFamily="34" charset="0"/>
              <a:buChar char="•"/>
            </a:pPr>
            <a:r>
              <a:rPr lang="en-US" sz="1400" dirty="0">
                <a:latin typeface="Times New Roman" panose="02020603050405020304" pitchFamily="18" charset="0"/>
                <a:ea typeface="Verdana" panose="020B0604030504040204" pitchFamily="34" charset="0"/>
                <a:cs typeface="Times New Roman" panose="02020603050405020304" pitchFamily="18" charset="0"/>
              </a:rPr>
              <a:t>Do calculation for the first set of positions. File “</a:t>
            </a:r>
            <a:r>
              <a:rPr lang="en-US" sz="1400" dirty="0" err="1">
                <a:latin typeface="Times New Roman" panose="02020603050405020304" pitchFamily="18" charset="0"/>
                <a:ea typeface="Verdana" panose="020B0604030504040204" pitchFamily="34" charset="0"/>
                <a:cs typeface="Times New Roman" panose="02020603050405020304" pitchFamily="18" charset="0"/>
              </a:rPr>
              <a:t>gpi.hkl_pos</a:t>
            </a:r>
            <a:r>
              <a:rPr lang="en-US" sz="1400" dirty="0">
                <a:latin typeface="Times New Roman" panose="02020603050405020304" pitchFamily="18" charset="0"/>
                <a:ea typeface="Verdana" panose="020B0604030504040204" pitchFamily="34" charset="0"/>
                <a:cs typeface="Times New Roman" panose="02020603050405020304" pitchFamily="18" charset="0"/>
              </a:rPr>
              <a:t>” will be created.</a:t>
            </a:r>
          </a:p>
          <a:p>
            <a:pPr marL="285750" indent="-285750">
              <a:buFont typeface="Arial" panose="020B0604020202020204" pitchFamily="34" charset="0"/>
              <a:buChar char="•"/>
            </a:pPr>
            <a:endParaRPr lang="en-US" sz="1400" dirty="0">
              <a:latin typeface="Times New Roman" panose="02020603050405020304" pitchFamily="18" charset="0"/>
              <a:ea typeface="Verdana" panose="020B0604030504040204" pitchFamily="34" charset="0"/>
              <a:cs typeface="Times New Roman" panose="02020603050405020304" pitchFamily="18" charset="0"/>
            </a:endParaRPr>
          </a:p>
          <a:p>
            <a:r>
              <a:rPr lang="en-US" sz="1400" dirty="0">
                <a:latin typeface="Times New Roman" panose="02020603050405020304" pitchFamily="18" charset="0"/>
                <a:ea typeface="Verdana" panose="020B0604030504040204" pitchFamily="34" charset="0"/>
                <a:cs typeface="Times New Roman" panose="02020603050405020304" pitchFamily="18" charset="0"/>
              </a:rPr>
              <a:t>For bl43lxu:</a:t>
            </a:r>
          </a:p>
        </p:txBody>
      </p:sp>
    </p:spTree>
    <p:extLst>
      <p:ext uri="{BB962C8B-B14F-4D97-AF65-F5344CB8AC3E}">
        <p14:creationId xmlns:p14="http://schemas.microsoft.com/office/powerpoint/2010/main" val="6721676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40E3BBE-4098-42D4-8145-3488E24FA75F}"/>
              </a:ext>
            </a:extLst>
          </p:cNvPr>
          <p:cNvSpPr>
            <a:spLocks noGrp="1"/>
          </p:cNvSpPr>
          <p:nvPr>
            <p:ph type="sldNum" sz="quarter" idx="12"/>
          </p:nvPr>
        </p:nvSpPr>
        <p:spPr/>
        <p:txBody>
          <a:bodyPr/>
          <a:lstStyle/>
          <a:p>
            <a:fld id="{3D69E569-A4CD-4552-81AD-539F85257F58}" type="slidenum">
              <a:rPr lang="en-US" smtClean="0"/>
              <a:t>21</a:t>
            </a:fld>
            <a:endParaRPr lang="en-US"/>
          </a:p>
        </p:txBody>
      </p:sp>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46544421-BC13-47EE-8739-689127EF7B24}"/>
                  </a:ext>
                </a:extLst>
              </p:cNvPr>
              <p:cNvSpPr txBox="1"/>
              <p:nvPr/>
            </p:nvSpPr>
            <p:spPr>
              <a:xfrm>
                <a:off x="899838" y="370502"/>
                <a:ext cx="5760000" cy="1231106"/>
              </a:xfrm>
              <a:prstGeom prst="rect">
                <a:avLst/>
              </a:prstGeom>
              <a:noFill/>
            </p:spPr>
            <p:txBody>
              <a:bodyPr wrap="square" rtlCol="0">
                <a:spAutoFit/>
              </a:bodyPr>
              <a:lstStyle/>
              <a:p>
                <a:r>
                  <a:rPr lang="en-US" b="1" dirty="0">
                    <a:latin typeface="Times New Roman" panose="02020603050405020304" pitchFamily="18" charset="0"/>
                    <a:ea typeface="Verdana" panose="020B0604030504040204" pitchFamily="34" charset="0"/>
                    <a:cs typeface="Times New Roman" panose="02020603050405020304" pitchFamily="18" charset="0"/>
                  </a:rPr>
                  <a:t>htth_</a:t>
                </a:r>
                <a:r>
                  <a:rPr lang="en-US" b="1" dirty="0" err="1">
                    <a:latin typeface="Times New Roman" panose="02020603050405020304" pitchFamily="18" charset="0"/>
                    <a:ea typeface="Verdana" panose="020B0604030504040204" pitchFamily="34" charset="0"/>
                    <a:cs typeface="Times New Roman" panose="02020603050405020304" pitchFamily="18" charset="0"/>
                  </a:rPr>
                  <a:t>q</a:t>
                </a:r>
                <a:r>
                  <a:rPr lang="en-US" b="1" dirty="0">
                    <a:latin typeface="Times New Roman" panose="02020603050405020304" pitchFamily="18" charset="0"/>
                    <a:ea typeface="Verdana" panose="020B0604030504040204" pitchFamily="34" charset="0"/>
                    <a:cs typeface="Times New Roman" panose="02020603050405020304" pitchFamily="18" charset="0"/>
                  </a:rPr>
                  <a:t>()</a:t>
                </a:r>
              </a:p>
              <a:p>
                <a:endParaRPr lang="en-US" sz="1400" dirty="0">
                  <a:latin typeface="Times New Roman" panose="02020603050405020304" pitchFamily="18" charset="0"/>
                  <a:ea typeface="Verdana" panose="020B0604030504040204" pitchFamily="34" charset="0"/>
                  <a:cs typeface="Times New Roman" panose="02020603050405020304" pitchFamily="18" charset="0"/>
                </a:endParaRPr>
              </a:p>
              <a:p>
                <a:pPr marL="285750" indent="-285750">
                  <a:buFont typeface="Arial" panose="020B0604020202020204" pitchFamily="34" charset="0"/>
                  <a:buChar char="•"/>
                </a:pPr>
                <a:r>
                  <a:rPr lang="en-US" sz="1400" dirty="0">
                    <a:latin typeface="Times New Roman" panose="02020603050405020304" pitchFamily="18" charset="0"/>
                    <a:ea typeface="Verdana" panose="020B0604030504040204" pitchFamily="34" charset="0"/>
                    <a:cs typeface="Times New Roman" panose="02020603050405020304" pitchFamily="18" charset="0"/>
                  </a:rPr>
                  <a:t>Calculate </a:t>
                </a:r>
                <a14:m>
                  <m:oMath xmlns:m="http://schemas.openxmlformats.org/officeDocument/2006/math">
                    <m:d>
                      <m:dPr>
                        <m:begChr m:val="|"/>
                        <m:endChr m:val="|"/>
                        <m:ctrlPr>
                          <a:rPr lang="en-US" sz="1400" i="1" smtClean="0">
                            <a:latin typeface="Cambria Math" panose="02040503050406030204" pitchFamily="18" charset="0"/>
                            <a:ea typeface="Verdana" panose="020B0604030504040204" pitchFamily="34" charset="0"/>
                            <a:cs typeface="Times New Roman" panose="02020603050405020304" pitchFamily="18" charset="0"/>
                          </a:rPr>
                        </m:ctrlPr>
                      </m:dPr>
                      <m:e>
                        <m:r>
                          <m:rPr>
                            <m:sty m:val="p"/>
                          </m:rPr>
                          <a:rPr lang="en-US" sz="1400" b="0" i="0" smtClean="0">
                            <a:latin typeface="Cambria Math" panose="02040503050406030204" pitchFamily="18" charset="0"/>
                            <a:ea typeface="Verdana" panose="020B0604030504040204" pitchFamily="34" charset="0"/>
                            <a:cs typeface="Times New Roman" panose="02020603050405020304" pitchFamily="18" charset="0"/>
                          </a:rPr>
                          <m:t>q</m:t>
                        </m:r>
                      </m:e>
                    </m:d>
                  </m:oMath>
                </a14:m>
                <a:r>
                  <a:rPr lang="en-US" sz="1400" dirty="0">
                    <a:latin typeface="Times New Roman" panose="02020603050405020304" pitchFamily="18" charset="0"/>
                    <a:ea typeface="Verdana" panose="020B0604030504040204" pitchFamily="34" charset="0"/>
                    <a:cs typeface="Times New Roman" panose="02020603050405020304" pitchFamily="18" charset="0"/>
                  </a:rPr>
                  <a:t> for each analyzer, based on current TTH, MU, GAM</a:t>
                </a:r>
              </a:p>
              <a:p>
                <a:pPr marL="285750" indent="-285750">
                  <a:buFont typeface="Arial" panose="020B0604020202020204" pitchFamily="34" charset="0"/>
                  <a:buChar char="•"/>
                </a:pPr>
                <a:endParaRPr lang="en-US" sz="1400" dirty="0">
                  <a:latin typeface="Times New Roman" panose="02020603050405020304" pitchFamily="18" charset="0"/>
                  <a:ea typeface="Verdana" panose="020B0604030504040204" pitchFamily="34" charset="0"/>
                  <a:cs typeface="Times New Roman" panose="02020603050405020304" pitchFamily="18" charset="0"/>
                </a:endParaRPr>
              </a:p>
              <a:p>
                <a:r>
                  <a:rPr lang="en-US" sz="1400" dirty="0">
                    <a:latin typeface="Times New Roman" panose="02020603050405020304" pitchFamily="18" charset="0"/>
                    <a:ea typeface="Verdana" panose="020B0604030504040204" pitchFamily="34" charset="0"/>
                    <a:cs typeface="Times New Roman" panose="02020603050405020304" pitchFamily="18" charset="0"/>
                  </a:rPr>
                  <a:t>For bl43xu:</a:t>
                </a:r>
              </a:p>
            </p:txBody>
          </p:sp>
        </mc:Choice>
        <mc:Fallback>
          <p:sp>
            <p:nvSpPr>
              <p:cNvPr id="3" name="TextBox 2">
                <a:extLst>
                  <a:ext uri="{FF2B5EF4-FFF2-40B4-BE49-F238E27FC236}">
                    <a16:creationId xmlns:a16="http://schemas.microsoft.com/office/drawing/2014/main" id="{46544421-BC13-47EE-8739-689127EF7B24}"/>
                  </a:ext>
                </a:extLst>
              </p:cNvPr>
              <p:cNvSpPr txBox="1">
                <a:spLocks noRot="1" noChangeAspect="1" noMove="1" noResize="1" noEditPoints="1" noAdjustHandles="1" noChangeArrowheads="1" noChangeShapeType="1" noTextEdit="1"/>
              </p:cNvSpPr>
              <p:nvPr/>
            </p:nvSpPr>
            <p:spPr>
              <a:xfrm>
                <a:off x="899838" y="370502"/>
                <a:ext cx="5760000" cy="1231106"/>
              </a:xfrm>
              <a:prstGeom prst="rect">
                <a:avLst/>
              </a:prstGeom>
              <a:blipFill>
                <a:blip r:embed="rId2"/>
                <a:stretch>
                  <a:fillRect l="-953" t="-2970" b="-3960"/>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59FE984B-64FB-4C40-A388-AA443A826FC0}"/>
              </a:ext>
            </a:extLst>
          </p:cNvPr>
          <p:cNvPicPr>
            <a:picLocks noChangeAspect="1"/>
          </p:cNvPicPr>
          <p:nvPr/>
        </p:nvPicPr>
        <p:blipFill>
          <a:blip r:embed="rId3"/>
          <a:stretch>
            <a:fillRect/>
          </a:stretch>
        </p:blipFill>
        <p:spPr>
          <a:xfrm>
            <a:off x="899837" y="1788078"/>
            <a:ext cx="5760000" cy="4859631"/>
          </a:xfrm>
          <a:prstGeom prst="rect">
            <a:avLst/>
          </a:prstGeom>
        </p:spPr>
      </p:pic>
    </p:spTree>
    <p:extLst>
      <p:ext uri="{BB962C8B-B14F-4D97-AF65-F5344CB8AC3E}">
        <p14:creationId xmlns:p14="http://schemas.microsoft.com/office/powerpoint/2010/main" val="15290392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A28F35D-D0DB-4C83-B639-2C3B567816B8}"/>
              </a:ext>
            </a:extLst>
          </p:cNvPr>
          <p:cNvSpPr>
            <a:spLocks noGrp="1"/>
          </p:cNvSpPr>
          <p:nvPr>
            <p:ph type="sldNum" sz="quarter" idx="12"/>
          </p:nvPr>
        </p:nvSpPr>
        <p:spPr/>
        <p:txBody>
          <a:bodyPr/>
          <a:lstStyle/>
          <a:p>
            <a:fld id="{3D69E569-A4CD-4552-81AD-539F85257F58}" type="slidenum">
              <a:rPr lang="en-US" smtClean="0"/>
              <a:t>3</a:t>
            </a:fld>
            <a:endParaRPr lang="en-US"/>
          </a:p>
        </p:txBody>
      </p:sp>
      <p:sp>
        <p:nvSpPr>
          <p:cNvPr id="3" name="TextBox 2">
            <a:extLst>
              <a:ext uri="{FF2B5EF4-FFF2-40B4-BE49-F238E27FC236}">
                <a16:creationId xmlns:a16="http://schemas.microsoft.com/office/drawing/2014/main" id="{6087E152-6BCB-41B4-8F19-7C560CF8C1E1}"/>
              </a:ext>
            </a:extLst>
          </p:cNvPr>
          <p:cNvSpPr txBox="1"/>
          <p:nvPr/>
        </p:nvSpPr>
        <p:spPr>
          <a:xfrm>
            <a:off x="899837" y="900700"/>
            <a:ext cx="5760000" cy="861774"/>
          </a:xfrm>
          <a:prstGeom prst="rect">
            <a:avLst/>
          </a:prstGeom>
          <a:noFill/>
        </p:spPr>
        <p:txBody>
          <a:bodyPr wrap="square" rtlCol="0">
            <a:spAutoFit/>
          </a:bodyPr>
          <a:lstStyle/>
          <a:p>
            <a:r>
              <a:rPr lang="en-US" b="1" dirty="0">
                <a:latin typeface="Times New Roman" panose="02020603050405020304" pitchFamily="18" charset="0"/>
                <a:ea typeface="Verdana" panose="020B0604030504040204" pitchFamily="34" charset="0"/>
                <a:cs typeface="Times New Roman" panose="02020603050405020304" pitchFamily="18" charset="0"/>
              </a:rPr>
              <a:t>load(‘</a:t>
            </a:r>
            <a:r>
              <a:rPr lang="en-US" b="1" dirty="0" err="1">
                <a:latin typeface="Times New Roman" panose="02020603050405020304" pitchFamily="18" charset="0"/>
                <a:ea typeface="Verdana" panose="020B0604030504040204" pitchFamily="34" charset="0"/>
                <a:cs typeface="Times New Roman" panose="02020603050405020304" pitchFamily="18" charset="0"/>
              </a:rPr>
              <a:t>filepath</a:t>
            </a:r>
            <a:r>
              <a:rPr lang="en-US" b="1" dirty="0">
                <a:latin typeface="Times New Roman" panose="02020603050405020304" pitchFamily="18" charset="0"/>
                <a:ea typeface="Verdana" panose="020B0604030504040204" pitchFamily="34" charset="0"/>
                <a:cs typeface="Times New Roman" panose="02020603050405020304" pitchFamily="18" charset="0"/>
              </a:rPr>
              <a:t>’)</a:t>
            </a:r>
          </a:p>
          <a:p>
            <a:endParaRPr lang="en-US" b="1" dirty="0">
              <a:latin typeface="Times New Roman" panose="02020603050405020304" pitchFamily="18" charset="0"/>
              <a:ea typeface="Verdana" panose="020B0604030504040204" pitchFamily="34" charset="0"/>
              <a:cs typeface="Times New Roman" panose="02020603050405020304" pitchFamily="18" charset="0"/>
            </a:endParaRPr>
          </a:p>
          <a:p>
            <a:pPr marL="285750" indent="-285750">
              <a:buFont typeface="Arial" panose="020B0604020202020204" pitchFamily="34" charset="0"/>
              <a:buChar char="•"/>
            </a:pPr>
            <a:r>
              <a:rPr lang="en-US" sz="1400" dirty="0">
                <a:latin typeface="Times New Roman" panose="02020603050405020304" pitchFamily="18" charset="0"/>
                <a:ea typeface="Verdana" panose="020B0604030504040204" pitchFamily="34" charset="0"/>
                <a:cs typeface="Times New Roman" panose="02020603050405020304" pitchFamily="18" charset="0"/>
              </a:rPr>
              <a:t>Load a configuration file</a:t>
            </a:r>
          </a:p>
        </p:txBody>
      </p:sp>
      <p:pic>
        <p:nvPicPr>
          <p:cNvPr id="4" name="Picture 3">
            <a:extLst>
              <a:ext uri="{FF2B5EF4-FFF2-40B4-BE49-F238E27FC236}">
                <a16:creationId xmlns:a16="http://schemas.microsoft.com/office/drawing/2014/main" id="{24AEC975-1097-46F9-B24C-F017CEF8AE1F}"/>
              </a:ext>
            </a:extLst>
          </p:cNvPr>
          <p:cNvPicPr>
            <a:picLocks noChangeAspect="1"/>
          </p:cNvPicPr>
          <p:nvPr/>
        </p:nvPicPr>
        <p:blipFill>
          <a:blip r:embed="rId2"/>
          <a:stretch>
            <a:fillRect/>
          </a:stretch>
        </p:blipFill>
        <p:spPr>
          <a:xfrm>
            <a:off x="899838" y="1937508"/>
            <a:ext cx="5760000" cy="1329836"/>
          </a:xfrm>
          <a:prstGeom prst="rect">
            <a:avLst/>
          </a:prstGeom>
        </p:spPr>
      </p:pic>
      <p:sp>
        <p:nvSpPr>
          <p:cNvPr id="8" name="TextBox 7">
            <a:extLst>
              <a:ext uri="{FF2B5EF4-FFF2-40B4-BE49-F238E27FC236}">
                <a16:creationId xmlns:a16="http://schemas.microsoft.com/office/drawing/2014/main" id="{8D953816-03BF-43BD-9836-94987FCDE108}"/>
              </a:ext>
            </a:extLst>
          </p:cNvPr>
          <p:cNvSpPr txBox="1"/>
          <p:nvPr/>
        </p:nvSpPr>
        <p:spPr>
          <a:xfrm>
            <a:off x="899837" y="3505349"/>
            <a:ext cx="5760000" cy="861774"/>
          </a:xfrm>
          <a:prstGeom prst="rect">
            <a:avLst/>
          </a:prstGeom>
          <a:noFill/>
        </p:spPr>
        <p:txBody>
          <a:bodyPr wrap="square" rtlCol="0">
            <a:spAutoFit/>
          </a:bodyPr>
          <a:lstStyle/>
          <a:p>
            <a:r>
              <a:rPr lang="en-US" b="1" dirty="0">
                <a:latin typeface="Times New Roman" panose="02020603050405020304" pitchFamily="18" charset="0"/>
                <a:ea typeface="Verdana" panose="020B0604030504040204" pitchFamily="34" charset="0"/>
                <a:cs typeface="Times New Roman" panose="02020603050405020304" pitchFamily="18" charset="0"/>
              </a:rPr>
              <a:t>save(‘</a:t>
            </a:r>
            <a:r>
              <a:rPr lang="en-US" b="1" dirty="0" err="1">
                <a:latin typeface="Times New Roman" panose="02020603050405020304" pitchFamily="18" charset="0"/>
                <a:ea typeface="Verdana" panose="020B0604030504040204" pitchFamily="34" charset="0"/>
                <a:cs typeface="Times New Roman" panose="02020603050405020304" pitchFamily="18" charset="0"/>
              </a:rPr>
              <a:t>filepath</a:t>
            </a:r>
            <a:r>
              <a:rPr lang="en-US" b="1" dirty="0">
                <a:latin typeface="Times New Roman" panose="02020603050405020304" pitchFamily="18" charset="0"/>
                <a:ea typeface="Verdana" panose="020B0604030504040204" pitchFamily="34" charset="0"/>
                <a:cs typeface="Times New Roman" panose="02020603050405020304" pitchFamily="18" charset="0"/>
              </a:rPr>
              <a:t>’)</a:t>
            </a:r>
          </a:p>
          <a:p>
            <a:endParaRPr lang="en-US" b="1" dirty="0">
              <a:latin typeface="Times New Roman" panose="02020603050405020304" pitchFamily="18" charset="0"/>
              <a:ea typeface="Verdana" panose="020B0604030504040204" pitchFamily="34" charset="0"/>
              <a:cs typeface="Times New Roman" panose="02020603050405020304" pitchFamily="18" charset="0"/>
            </a:endParaRPr>
          </a:p>
          <a:p>
            <a:pPr marL="285750" indent="-285750">
              <a:buFont typeface="Arial" panose="020B0604020202020204" pitchFamily="34" charset="0"/>
              <a:buChar char="•"/>
            </a:pPr>
            <a:r>
              <a:rPr lang="en-US" sz="1400" dirty="0">
                <a:latin typeface="Times New Roman" panose="02020603050405020304" pitchFamily="18" charset="0"/>
                <a:ea typeface="Verdana" panose="020B0604030504040204" pitchFamily="34" charset="0"/>
                <a:cs typeface="Times New Roman" panose="02020603050405020304" pitchFamily="18" charset="0"/>
              </a:rPr>
              <a:t>Save to a configuration file</a:t>
            </a:r>
          </a:p>
        </p:txBody>
      </p:sp>
      <p:pic>
        <p:nvPicPr>
          <p:cNvPr id="7" name="Picture 6">
            <a:extLst>
              <a:ext uri="{FF2B5EF4-FFF2-40B4-BE49-F238E27FC236}">
                <a16:creationId xmlns:a16="http://schemas.microsoft.com/office/drawing/2014/main" id="{B8C5F982-FFF3-46E5-B615-22DB057C7E59}"/>
              </a:ext>
            </a:extLst>
          </p:cNvPr>
          <p:cNvPicPr>
            <a:picLocks noChangeAspect="1"/>
          </p:cNvPicPr>
          <p:nvPr/>
        </p:nvPicPr>
        <p:blipFill>
          <a:blip r:embed="rId3"/>
          <a:stretch>
            <a:fillRect/>
          </a:stretch>
        </p:blipFill>
        <p:spPr>
          <a:xfrm>
            <a:off x="899838" y="4549577"/>
            <a:ext cx="5760000" cy="460642"/>
          </a:xfrm>
          <a:prstGeom prst="rect">
            <a:avLst/>
          </a:prstGeom>
        </p:spPr>
      </p:pic>
      <p:sp>
        <p:nvSpPr>
          <p:cNvPr id="11" name="TextBox 10">
            <a:extLst>
              <a:ext uri="{FF2B5EF4-FFF2-40B4-BE49-F238E27FC236}">
                <a16:creationId xmlns:a16="http://schemas.microsoft.com/office/drawing/2014/main" id="{80C644EA-2472-4D4C-8EA9-317024275C87}"/>
              </a:ext>
            </a:extLst>
          </p:cNvPr>
          <p:cNvSpPr txBox="1"/>
          <p:nvPr/>
        </p:nvSpPr>
        <p:spPr>
          <a:xfrm>
            <a:off x="899837" y="5289127"/>
            <a:ext cx="5760000" cy="861774"/>
          </a:xfrm>
          <a:prstGeom prst="rect">
            <a:avLst/>
          </a:prstGeom>
          <a:noFill/>
        </p:spPr>
        <p:txBody>
          <a:bodyPr wrap="square" rtlCol="0">
            <a:spAutoFit/>
          </a:bodyPr>
          <a:lstStyle/>
          <a:p>
            <a:r>
              <a:rPr lang="en-US" b="1" dirty="0">
                <a:latin typeface="Times New Roman" panose="02020603050405020304" pitchFamily="18" charset="0"/>
                <a:ea typeface="Verdana" panose="020B0604030504040204" pitchFamily="34" charset="0"/>
                <a:cs typeface="Times New Roman" panose="02020603050405020304" pitchFamily="18" charset="0"/>
              </a:rPr>
              <a:t>pa()</a:t>
            </a:r>
          </a:p>
          <a:p>
            <a:endParaRPr lang="en-US" b="1" dirty="0">
              <a:latin typeface="Times New Roman" panose="02020603050405020304" pitchFamily="18" charset="0"/>
              <a:ea typeface="Verdana" panose="020B0604030504040204" pitchFamily="34" charset="0"/>
              <a:cs typeface="Times New Roman" panose="02020603050405020304" pitchFamily="18" charset="0"/>
            </a:endParaRPr>
          </a:p>
          <a:p>
            <a:pPr marL="285750" indent="-285750">
              <a:buFont typeface="Arial" panose="020B0604020202020204" pitchFamily="34" charset="0"/>
              <a:buChar char="•"/>
            </a:pPr>
            <a:r>
              <a:rPr lang="en-US" sz="1400" dirty="0">
                <a:latin typeface="Times New Roman" panose="02020603050405020304" pitchFamily="18" charset="0"/>
                <a:ea typeface="Verdana" panose="020B0604030504040204" pitchFamily="34" charset="0"/>
                <a:cs typeface="Times New Roman" panose="02020603050405020304" pitchFamily="18" charset="0"/>
              </a:rPr>
              <a:t>Check current parameters</a:t>
            </a:r>
          </a:p>
        </p:txBody>
      </p:sp>
      <p:pic>
        <p:nvPicPr>
          <p:cNvPr id="9" name="Picture 8">
            <a:extLst>
              <a:ext uri="{FF2B5EF4-FFF2-40B4-BE49-F238E27FC236}">
                <a16:creationId xmlns:a16="http://schemas.microsoft.com/office/drawing/2014/main" id="{2E1433ED-7397-4D1F-957F-D053F4F62897}"/>
              </a:ext>
            </a:extLst>
          </p:cNvPr>
          <p:cNvPicPr>
            <a:picLocks noChangeAspect="1"/>
          </p:cNvPicPr>
          <p:nvPr/>
        </p:nvPicPr>
        <p:blipFill>
          <a:blip r:embed="rId4"/>
          <a:stretch>
            <a:fillRect/>
          </a:stretch>
        </p:blipFill>
        <p:spPr>
          <a:xfrm>
            <a:off x="899838" y="6383705"/>
            <a:ext cx="5760000" cy="2227777"/>
          </a:xfrm>
          <a:prstGeom prst="rect">
            <a:avLst/>
          </a:prstGeom>
        </p:spPr>
      </p:pic>
    </p:spTree>
    <p:extLst>
      <p:ext uri="{BB962C8B-B14F-4D97-AF65-F5344CB8AC3E}">
        <p14:creationId xmlns:p14="http://schemas.microsoft.com/office/powerpoint/2010/main" val="2557345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A28F35D-D0DB-4C83-B639-2C3B567816B8}"/>
              </a:ext>
            </a:extLst>
          </p:cNvPr>
          <p:cNvSpPr>
            <a:spLocks noGrp="1"/>
          </p:cNvSpPr>
          <p:nvPr>
            <p:ph type="sldNum" sz="quarter" idx="12"/>
          </p:nvPr>
        </p:nvSpPr>
        <p:spPr/>
        <p:txBody>
          <a:bodyPr/>
          <a:lstStyle/>
          <a:p>
            <a:fld id="{3D69E569-A4CD-4552-81AD-539F85257F58}" type="slidenum">
              <a:rPr lang="en-US" smtClean="0"/>
              <a:t>4</a:t>
            </a:fld>
            <a:endParaRPr lang="en-US"/>
          </a:p>
        </p:txBody>
      </p:sp>
      <p:sp>
        <p:nvSpPr>
          <p:cNvPr id="3" name="TextBox 2">
            <a:extLst>
              <a:ext uri="{FF2B5EF4-FFF2-40B4-BE49-F238E27FC236}">
                <a16:creationId xmlns:a16="http://schemas.microsoft.com/office/drawing/2014/main" id="{6087E152-6BCB-41B4-8F19-7C560CF8C1E1}"/>
              </a:ext>
            </a:extLst>
          </p:cNvPr>
          <p:cNvSpPr txBox="1"/>
          <p:nvPr/>
        </p:nvSpPr>
        <p:spPr>
          <a:xfrm>
            <a:off x="899837" y="900700"/>
            <a:ext cx="5760000" cy="1354217"/>
          </a:xfrm>
          <a:prstGeom prst="rect">
            <a:avLst/>
          </a:prstGeom>
          <a:noFill/>
        </p:spPr>
        <p:txBody>
          <a:bodyPr wrap="square" rtlCol="0">
            <a:spAutoFit/>
          </a:bodyPr>
          <a:lstStyle/>
          <a:p>
            <a:r>
              <a:rPr lang="en-US" b="1" dirty="0" err="1">
                <a:latin typeface="Times New Roman" panose="02020603050405020304" pitchFamily="18" charset="0"/>
                <a:ea typeface="Verdana" panose="020B0604030504040204" pitchFamily="34" charset="0"/>
                <a:cs typeface="Times New Roman" panose="02020603050405020304" pitchFamily="18" charset="0"/>
              </a:rPr>
              <a:t>setlambda</a:t>
            </a:r>
            <a:r>
              <a:rPr lang="en-US" b="1" dirty="0">
                <a:latin typeface="Times New Roman" panose="02020603050405020304" pitchFamily="18" charset="0"/>
                <a:ea typeface="Verdana" panose="020B0604030504040204" pitchFamily="34" charset="0"/>
                <a:cs typeface="Times New Roman" panose="02020603050405020304" pitchFamily="18" charset="0"/>
              </a:rPr>
              <a:t>()</a:t>
            </a:r>
          </a:p>
          <a:p>
            <a:endParaRPr lang="en-US" b="1" dirty="0">
              <a:latin typeface="Times New Roman" panose="02020603050405020304" pitchFamily="18" charset="0"/>
              <a:ea typeface="Verdana" panose="020B0604030504040204" pitchFamily="34" charset="0"/>
              <a:cs typeface="Times New Roman" panose="02020603050405020304" pitchFamily="18" charset="0"/>
            </a:endParaRPr>
          </a:p>
          <a:p>
            <a:r>
              <a:rPr lang="en-US" b="1" dirty="0" err="1">
                <a:latin typeface="Times New Roman" panose="02020603050405020304" pitchFamily="18" charset="0"/>
                <a:ea typeface="Verdana" panose="020B0604030504040204" pitchFamily="34" charset="0"/>
                <a:cs typeface="Times New Roman" panose="02020603050405020304" pitchFamily="18" charset="0"/>
              </a:rPr>
              <a:t>setlambda</a:t>
            </a:r>
            <a:r>
              <a:rPr lang="en-US" b="1" dirty="0">
                <a:latin typeface="Times New Roman" panose="02020603050405020304" pitchFamily="18" charset="0"/>
                <a:ea typeface="Verdana" panose="020B0604030504040204" pitchFamily="34" charset="0"/>
                <a:cs typeface="Times New Roman" panose="02020603050405020304" pitchFamily="18" charset="0"/>
              </a:rPr>
              <a:t>(LAMBDA)</a:t>
            </a:r>
          </a:p>
          <a:p>
            <a:endParaRPr lang="en-US" sz="1400" dirty="0">
              <a:latin typeface="Times New Roman" panose="02020603050405020304" pitchFamily="18" charset="0"/>
              <a:ea typeface="Verdana" panose="020B0604030504040204" pitchFamily="34" charset="0"/>
              <a:cs typeface="Times New Roman" panose="02020603050405020304" pitchFamily="18" charset="0"/>
            </a:endParaRPr>
          </a:p>
          <a:p>
            <a:pPr marL="285750" indent="-285750">
              <a:buFont typeface="Arial" panose="020B0604020202020204" pitchFamily="34" charset="0"/>
              <a:buChar char="•"/>
            </a:pPr>
            <a:r>
              <a:rPr lang="en-US" sz="1400" dirty="0">
                <a:latin typeface="Times New Roman" panose="02020603050405020304" pitchFamily="18" charset="0"/>
                <a:ea typeface="Verdana" panose="020B0604030504040204" pitchFamily="34" charset="0"/>
                <a:cs typeface="Times New Roman" panose="02020603050405020304" pitchFamily="18" charset="0"/>
              </a:rPr>
              <a:t>Set wavelength</a:t>
            </a:r>
          </a:p>
        </p:txBody>
      </p:sp>
      <p:pic>
        <p:nvPicPr>
          <p:cNvPr id="4" name="Picture 3">
            <a:extLst>
              <a:ext uri="{FF2B5EF4-FFF2-40B4-BE49-F238E27FC236}">
                <a16:creationId xmlns:a16="http://schemas.microsoft.com/office/drawing/2014/main" id="{6FFB5ED5-1A5A-4B9B-832A-34702180F50A}"/>
              </a:ext>
            </a:extLst>
          </p:cNvPr>
          <p:cNvPicPr>
            <a:picLocks noChangeAspect="1"/>
          </p:cNvPicPr>
          <p:nvPr/>
        </p:nvPicPr>
        <p:blipFill>
          <a:blip r:embed="rId2"/>
          <a:stretch>
            <a:fillRect/>
          </a:stretch>
        </p:blipFill>
        <p:spPr>
          <a:xfrm>
            <a:off x="899838" y="2469515"/>
            <a:ext cx="5760000" cy="714601"/>
          </a:xfrm>
          <a:prstGeom prst="rect">
            <a:avLst/>
          </a:prstGeom>
        </p:spPr>
      </p:pic>
      <p:sp>
        <p:nvSpPr>
          <p:cNvPr id="8" name="TextBox 7">
            <a:extLst>
              <a:ext uri="{FF2B5EF4-FFF2-40B4-BE49-F238E27FC236}">
                <a16:creationId xmlns:a16="http://schemas.microsoft.com/office/drawing/2014/main" id="{730DFEA5-9AA3-4FAC-9A34-2FAFB66D7BCD}"/>
              </a:ext>
            </a:extLst>
          </p:cNvPr>
          <p:cNvSpPr txBox="1"/>
          <p:nvPr/>
        </p:nvSpPr>
        <p:spPr>
          <a:xfrm>
            <a:off x="899837" y="3713056"/>
            <a:ext cx="5760000" cy="1354217"/>
          </a:xfrm>
          <a:prstGeom prst="rect">
            <a:avLst/>
          </a:prstGeom>
          <a:noFill/>
        </p:spPr>
        <p:txBody>
          <a:bodyPr wrap="square" rtlCol="0">
            <a:spAutoFit/>
          </a:bodyPr>
          <a:lstStyle/>
          <a:p>
            <a:r>
              <a:rPr lang="en-US" b="1" dirty="0" err="1">
                <a:latin typeface="Times New Roman" panose="02020603050405020304" pitchFamily="18" charset="0"/>
                <a:ea typeface="Verdana" panose="020B0604030504040204" pitchFamily="34" charset="0"/>
                <a:cs typeface="Times New Roman" panose="02020603050405020304" pitchFamily="18" charset="0"/>
              </a:rPr>
              <a:t>setlat</a:t>
            </a:r>
            <a:r>
              <a:rPr lang="en-US" b="1" dirty="0">
                <a:latin typeface="Times New Roman" panose="02020603050405020304" pitchFamily="18" charset="0"/>
                <a:ea typeface="Verdana" panose="020B0604030504040204" pitchFamily="34" charset="0"/>
                <a:cs typeface="Times New Roman" panose="02020603050405020304" pitchFamily="18" charset="0"/>
              </a:rPr>
              <a:t>()</a:t>
            </a:r>
          </a:p>
          <a:p>
            <a:endParaRPr lang="en-US" b="1" dirty="0">
              <a:latin typeface="Times New Roman" panose="02020603050405020304" pitchFamily="18" charset="0"/>
              <a:ea typeface="Verdana" panose="020B0604030504040204" pitchFamily="34" charset="0"/>
              <a:cs typeface="Times New Roman" panose="02020603050405020304" pitchFamily="18" charset="0"/>
            </a:endParaRPr>
          </a:p>
          <a:p>
            <a:r>
              <a:rPr lang="en-US" b="1" dirty="0" err="1">
                <a:latin typeface="Times New Roman" panose="02020603050405020304" pitchFamily="18" charset="0"/>
                <a:ea typeface="Verdana" panose="020B0604030504040204" pitchFamily="34" charset="0"/>
                <a:cs typeface="Times New Roman" panose="02020603050405020304" pitchFamily="18" charset="0"/>
              </a:rPr>
              <a:t>setlat</a:t>
            </a:r>
            <a:r>
              <a:rPr lang="en-US" b="1" dirty="0">
                <a:latin typeface="Times New Roman" panose="02020603050405020304" pitchFamily="18" charset="0"/>
                <a:ea typeface="Verdana" panose="020B0604030504040204" pitchFamily="34" charset="0"/>
                <a:cs typeface="Times New Roman" panose="02020603050405020304" pitchFamily="18" charset="0"/>
              </a:rPr>
              <a:t>(</a:t>
            </a:r>
            <a:r>
              <a:rPr lang="en-US" b="1" dirty="0" err="1">
                <a:latin typeface="Times New Roman" panose="02020603050405020304" pitchFamily="18" charset="0"/>
                <a:ea typeface="Verdana" panose="020B0604030504040204" pitchFamily="34" charset="0"/>
                <a:cs typeface="Times New Roman" panose="02020603050405020304" pitchFamily="18" charset="0"/>
              </a:rPr>
              <a:t>a,b,c,alpha,beta,gamma</a:t>
            </a:r>
            <a:r>
              <a:rPr lang="en-US" b="1" dirty="0">
                <a:latin typeface="Times New Roman" panose="02020603050405020304" pitchFamily="18" charset="0"/>
                <a:ea typeface="Verdana" panose="020B0604030504040204" pitchFamily="34" charset="0"/>
                <a:cs typeface="Times New Roman" panose="02020603050405020304" pitchFamily="18" charset="0"/>
              </a:rPr>
              <a:t>)</a:t>
            </a:r>
          </a:p>
          <a:p>
            <a:endParaRPr lang="en-US" sz="1400" dirty="0">
              <a:latin typeface="Times New Roman" panose="02020603050405020304" pitchFamily="18" charset="0"/>
              <a:ea typeface="Verdana" panose="020B0604030504040204" pitchFamily="34" charset="0"/>
              <a:cs typeface="Times New Roman" panose="02020603050405020304" pitchFamily="18" charset="0"/>
            </a:endParaRPr>
          </a:p>
          <a:p>
            <a:pPr marL="285750" indent="-285750">
              <a:buFont typeface="Arial" panose="020B0604020202020204" pitchFamily="34" charset="0"/>
              <a:buChar char="•"/>
            </a:pPr>
            <a:r>
              <a:rPr lang="en-US" sz="1400" dirty="0">
                <a:latin typeface="Times New Roman" panose="02020603050405020304" pitchFamily="18" charset="0"/>
                <a:ea typeface="Verdana" panose="020B0604030504040204" pitchFamily="34" charset="0"/>
                <a:cs typeface="Times New Roman" panose="02020603050405020304" pitchFamily="18" charset="0"/>
              </a:rPr>
              <a:t>Set lattice parameters</a:t>
            </a:r>
          </a:p>
        </p:txBody>
      </p:sp>
      <p:pic>
        <p:nvPicPr>
          <p:cNvPr id="7" name="Picture 6">
            <a:extLst>
              <a:ext uri="{FF2B5EF4-FFF2-40B4-BE49-F238E27FC236}">
                <a16:creationId xmlns:a16="http://schemas.microsoft.com/office/drawing/2014/main" id="{DAD194F6-2257-483B-A25A-15045736760F}"/>
              </a:ext>
            </a:extLst>
          </p:cNvPr>
          <p:cNvPicPr>
            <a:picLocks noChangeAspect="1"/>
          </p:cNvPicPr>
          <p:nvPr/>
        </p:nvPicPr>
        <p:blipFill>
          <a:blip r:embed="rId3"/>
          <a:stretch>
            <a:fillRect/>
          </a:stretch>
        </p:blipFill>
        <p:spPr>
          <a:xfrm>
            <a:off x="899838" y="5250623"/>
            <a:ext cx="5760000" cy="3330184"/>
          </a:xfrm>
          <a:prstGeom prst="rect">
            <a:avLst/>
          </a:prstGeom>
        </p:spPr>
      </p:pic>
    </p:spTree>
    <p:extLst>
      <p:ext uri="{BB962C8B-B14F-4D97-AF65-F5344CB8AC3E}">
        <p14:creationId xmlns:p14="http://schemas.microsoft.com/office/powerpoint/2010/main" val="4269614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564CC4C-FF46-4DC9-AE2C-1357EDF11B92}"/>
              </a:ext>
            </a:extLst>
          </p:cNvPr>
          <p:cNvSpPr>
            <a:spLocks noGrp="1"/>
          </p:cNvSpPr>
          <p:nvPr>
            <p:ph type="sldNum" sz="quarter" idx="12"/>
          </p:nvPr>
        </p:nvSpPr>
        <p:spPr/>
        <p:txBody>
          <a:bodyPr/>
          <a:lstStyle/>
          <a:p>
            <a:fld id="{3D69E569-A4CD-4552-81AD-539F85257F58}" type="slidenum">
              <a:rPr lang="en-US" smtClean="0"/>
              <a:t>5</a:t>
            </a:fld>
            <a:endParaRPr lang="en-US"/>
          </a:p>
        </p:txBody>
      </p:sp>
      <p:sp>
        <p:nvSpPr>
          <p:cNvPr id="3" name="TextBox 2">
            <a:extLst>
              <a:ext uri="{FF2B5EF4-FFF2-40B4-BE49-F238E27FC236}">
                <a16:creationId xmlns:a16="http://schemas.microsoft.com/office/drawing/2014/main" id="{7710329B-1BFC-4AD7-AC9B-2AA840AC374B}"/>
              </a:ext>
            </a:extLst>
          </p:cNvPr>
          <p:cNvSpPr txBox="1"/>
          <p:nvPr/>
        </p:nvSpPr>
        <p:spPr>
          <a:xfrm>
            <a:off x="899837" y="900700"/>
            <a:ext cx="5760000" cy="1354217"/>
          </a:xfrm>
          <a:prstGeom prst="rect">
            <a:avLst/>
          </a:prstGeom>
          <a:noFill/>
        </p:spPr>
        <p:txBody>
          <a:bodyPr wrap="square" rtlCol="0">
            <a:spAutoFit/>
          </a:bodyPr>
          <a:lstStyle/>
          <a:p>
            <a:r>
              <a:rPr lang="en-US" b="1" dirty="0" err="1">
                <a:latin typeface="Times New Roman" panose="02020603050405020304" pitchFamily="18" charset="0"/>
                <a:ea typeface="Verdana" panose="020B0604030504040204" pitchFamily="34" charset="0"/>
                <a:cs typeface="Times New Roman" panose="02020603050405020304" pitchFamily="18" charset="0"/>
              </a:rPr>
              <a:t>setaz</a:t>
            </a:r>
            <a:r>
              <a:rPr lang="en-US" b="1" dirty="0">
                <a:latin typeface="Times New Roman" panose="02020603050405020304" pitchFamily="18" charset="0"/>
                <a:ea typeface="Verdana" panose="020B0604030504040204" pitchFamily="34" charset="0"/>
                <a:cs typeface="Times New Roman" panose="02020603050405020304" pitchFamily="18" charset="0"/>
              </a:rPr>
              <a:t>()</a:t>
            </a:r>
          </a:p>
          <a:p>
            <a:endParaRPr lang="en-US" b="1" dirty="0">
              <a:latin typeface="Times New Roman" panose="02020603050405020304" pitchFamily="18" charset="0"/>
              <a:ea typeface="Verdana" panose="020B0604030504040204" pitchFamily="34" charset="0"/>
              <a:cs typeface="Times New Roman" panose="02020603050405020304" pitchFamily="18" charset="0"/>
            </a:endParaRPr>
          </a:p>
          <a:p>
            <a:r>
              <a:rPr lang="en-US" b="1" dirty="0" err="1">
                <a:latin typeface="Times New Roman" panose="02020603050405020304" pitchFamily="18" charset="0"/>
                <a:ea typeface="Verdana" panose="020B0604030504040204" pitchFamily="34" charset="0"/>
                <a:cs typeface="Times New Roman" panose="02020603050405020304" pitchFamily="18" charset="0"/>
              </a:rPr>
              <a:t>setaz</a:t>
            </a:r>
            <a:r>
              <a:rPr lang="en-US" b="1" dirty="0">
                <a:latin typeface="Times New Roman" panose="02020603050405020304" pitchFamily="18" charset="0"/>
                <a:ea typeface="Verdana" panose="020B0604030504040204" pitchFamily="34" charset="0"/>
                <a:cs typeface="Times New Roman" panose="02020603050405020304" pitchFamily="18" charset="0"/>
              </a:rPr>
              <a:t>(H, K, L)</a:t>
            </a:r>
          </a:p>
          <a:p>
            <a:endParaRPr lang="en-US" sz="1400" dirty="0">
              <a:latin typeface="Times New Roman" panose="02020603050405020304" pitchFamily="18" charset="0"/>
              <a:ea typeface="Verdana" panose="020B0604030504040204" pitchFamily="34" charset="0"/>
              <a:cs typeface="Times New Roman" panose="02020603050405020304" pitchFamily="18" charset="0"/>
            </a:endParaRPr>
          </a:p>
          <a:p>
            <a:pPr marL="285750" indent="-285750">
              <a:buFont typeface="Arial" panose="020B0604020202020204" pitchFamily="34" charset="0"/>
              <a:buChar char="•"/>
            </a:pPr>
            <a:r>
              <a:rPr lang="en-US" sz="1400" dirty="0">
                <a:latin typeface="Times New Roman" panose="02020603050405020304" pitchFamily="18" charset="0"/>
                <a:ea typeface="Verdana" panose="020B0604030504040204" pitchFamily="34" charset="0"/>
                <a:cs typeface="Times New Roman" panose="02020603050405020304" pitchFamily="18" charset="0"/>
              </a:rPr>
              <a:t>Set the reference vector HKL</a:t>
            </a:r>
          </a:p>
        </p:txBody>
      </p:sp>
      <p:pic>
        <p:nvPicPr>
          <p:cNvPr id="4" name="Picture 3">
            <a:extLst>
              <a:ext uri="{FF2B5EF4-FFF2-40B4-BE49-F238E27FC236}">
                <a16:creationId xmlns:a16="http://schemas.microsoft.com/office/drawing/2014/main" id="{C8B6BAE1-EDB3-41D8-844C-1893ABC3FB5E}"/>
              </a:ext>
            </a:extLst>
          </p:cNvPr>
          <p:cNvPicPr>
            <a:picLocks noChangeAspect="1"/>
          </p:cNvPicPr>
          <p:nvPr/>
        </p:nvPicPr>
        <p:blipFill>
          <a:blip r:embed="rId2"/>
          <a:stretch>
            <a:fillRect/>
          </a:stretch>
        </p:blipFill>
        <p:spPr>
          <a:xfrm>
            <a:off x="899837" y="2284914"/>
            <a:ext cx="5760000" cy="920027"/>
          </a:xfrm>
          <a:prstGeom prst="rect">
            <a:avLst/>
          </a:prstGeom>
        </p:spPr>
      </p:pic>
      <p:sp>
        <p:nvSpPr>
          <p:cNvPr id="5" name="TextBox 4">
            <a:extLst>
              <a:ext uri="{FF2B5EF4-FFF2-40B4-BE49-F238E27FC236}">
                <a16:creationId xmlns:a16="http://schemas.microsoft.com/office/drawing/2014/main" id="{731102DD-3B1D-43FF-8490-91C1ECA6787C}"/>
              </a:ext>
            </a:extLst>
          </p:cNvPr>
          <p:cNvSpPr txBox="1"/>
          <p:nvPr/>
        </p:nvSpPr>
        <p:spPr>
          <a:xfrm>
            <a:off x="899837" y="3362198"/>
            <a:ext cx="5760000" cy="1354217"/>
          </a:xfrm>
          <a:prstGeom prst="rect">
            <a:avLst/>
          </a:prstGeom>
          <a:noFill/>
        </p:spPr>
        <p:txBody>
          <a:bodyPr wrap="square" rtlCol="0">
            <a:spAutoFit/>
          </a:bodyPr>
          <a:lstStyle/>
          <a:p>
            <a:r>
              <a:rPr lang="en-US" b="1" dirty="0" err="1">
                <a:latin typeface="Times New Roman" panose="02020603050405020304" pitchFamily="18" charset="0"/>
                <a:ea typeface="Verdana" panose="020B0604030504040204" pitchFamily="34" charset="0"/>
                <a:cs typeface="Times New Roman" panose="02020603050405020304" pitchFamily="18" charset="0"/>
              </a:rPr>
              <a:t>wh</a:t>
            </a:r>
            <a:r>
              <a:rPr lang="en-US" b="1" dirty="0">
                <a:latin typeface="Times New Roman" panose="02020603050405020304" pitchFamily="18" charset="0"/>
                <a:ea typeface="Verdana" panose="020B0604030504040204" pitchFamily="34" charset="0"/>
                <a:cs typeface="Times New Roman" panose="02020603050405020304" pitchFamily="18" charset="0"/>
              </a:rPr>
              <a:t>()</a:t>
            </a:r>
          </a:p>
          <a:p>
            <a:endParaRPr lang="en-US" b="1" dirty="0">
              <a:latin typeface="Times New Roman" panose="02020603050405020304" pitchFamily="18" charset="0"/>
              <a:ea typeface="Verdana" panose="020B0604030504040204" pitchFamily="34" charset="0"/>
              <a:cs typeface="Times New Roman" panose="02020603050405020304" pitchFamily="18" charset="0"/>
            </a:endParaRPr>
          </a:p>
          <a:p>
            <a:r>
              <a:rPr lang="en-US" b="1" dirty="0" err="1">
                <a:latin typeface="Times New Roman" panose="02020603050405020304" pitchFamily="18" charset="0"/>
                <a:ea typeface="Verdana" panose="020B0604030504040204" pitchFamily="34" charset="0"/>
                <a:cs typeface="Times New Roman" panose="02020603050405020304" pitchFamily="18" charset="0"/>
              </a:rPr>
              <a:t>wa</a:t>
            </a:r>
            <a:r>
              <a:rPr lang="en-US" b="1" dirty="0">
                <a:latin typeface="Times New Roman" panose="02020603050405020304" pitchFamily="18" charset="0"/>
                <a:ea typeface="Verdana" panose="020B0604030504040204" pitchFamily="34" charset="0"/>
                <a:cs typeface="Times New Roman" panose="02020603050405020304" pitchFamily="18" charset="0"/>
              </a:rPr>
              <a:t>()</a:t>
            </a:r>
          </a:p>
          <a:p>
            <a:endParaRPr lang="en-US" sz="1400" dirty="0">
              <a:latin typeface="Times New Roman" panose="02020603050405020304" pitchFamily="18" charset="0"/>
              <a:ea typeface="Verdana" panose="020B0604030504040204" pitchFamily="34" charset="0"/>
              <a:cs typeface="Times New Roman" panose="02020603050405020304" pitchFamily="18" charset="0"/>
            </a:endParaRPr>
          </a:p>
          <a:p>
            <a:pPr marL="285750" indent="-285750">
              <a:buFont typeface="Arial" panose="020B0604020202020204" pitchFamily="34" charset="0"/>
              <a:buChar char="•"/>
            </a:pPr>
            <a:r>
              <a:rPr lang="en-US" sz="1400" dirty="0">
                <a:latin typeface="Times New Roman" panose="02020603050405020304" pitchFamily="18" charset="0"/>
                <a:ea typeface="Verdana" panose="020B0604030504040204" pitchFamily="34" charset="0"/>
                <a:cs typeface="Times New Roman" panose="02020603050405020304" pitchFamily="18" charset="0"/>
              </a:rPr>
              <a:t>Check all current positions</a:t>
            </a:r>
          </a:p>
        </p:txBody>
      </p:sp>
      <p:pic>
        <p:nvPicPr>
          <p:cNvPr id="6" name="Picture 5">
            <a:extLst>
              <a:ext uri="{FF2B5EF4-FFF2-40B4-BE49-F238E27FC236}">
                <a16:creationId xmlns:a16="http://schemas.microsoft.com/office/drawing/2014/main" id="{2AA1FDB1-D5A6-40BA-BBE0-2AD931CFC6E5}"/>
              </a:ext>
            </a:extLst>
          </p:cNvPr>
          <p:cNvPicPr>
            <a:picLocks noChangeAspect="1"/>
          </p:cNvPicPr>
          <p:nvPr/>
        </p:nvPicPr>
        <p:blipFill>
          <a:blip r:embed="rId3"/>
          <a:stretch>
            <a:fillRect/>
          </a:stretch>
        </p:blipFill>
        <p:spPr>
          <a:xfrm>
            <a:off x="899837" y="4746412"/>
            <a:ext cx="5760000" cy="2575290"/>
          </a:xfrm>
          <a:prstGeom prst="rect">
            <a:avLst/>
          </a:prstGeom>
        </p:spPr>
      </p:pic>
      <p:sp>
        <p:nvSpPr>
          <p:cNvPr id="7" name="TextBox 6">
            <a:extLst>
              <a:ext uri="{FF2B5EF4-FFF2-40B4-BE49-F238E27FC236}">
                <a16:creationId xmlns:a16="http://schemas.microsoft.com/office/drawing/2014/main" id="{E670D93E-A19C-48AE-A880-4C7D3D881C5B}"/>
              </a:ext>
            </a:extLst>
          </p:cNvPr>
          <p:cNvSpPr txBox="1"/>
          <p:nvPr/>
        </p:nvSpPr>
        <p:spPr>
          <a:xfrm>
            <a:off x="899837" y="7459275"/>
            <a:ext cx="5760000" cy="1354217"/>
          </a:xfrm>
          <a:prstGeom prst="rect">
            <a:avLst/>
          </a:prstGeom>
          <a:noFill/>
        </p:spPr>
        <p:txBody>
          <a:bodyPr wrap="square" rtlCol="0">
            <a:spAutoFit/>
          </a:bodyPr>
          <a:lstStyle/>
          <a:p>
            <a:r>
              <a:rPr lang="en-US" b="1" dirty="0" err="1">
                <a:latin typeface="Times New Roman" panose="02020603050405020304" pitchFamily="18" charset="0"/>
                <a:ea typeface="Verdana" panose="020B0604030504040204" pitchFamily="34" charset="0"/>
                <a:cs typeface="Times New Roman" panose="02020603050405020304" pitchFamily="18" charset="0"/>
              </a:rPr>
              <a:t>wh_on</a:t>
            </a:r>
            <a:r>
              <a:rPr lang="en-US" b="1" dirty="0">
                <a:latin typeface="Times New Roman" panose="02020603050405020304" pitchFamily="18" charset="0"/>
                <a:ea typeface="Verdana" panose="020B0604030504040204" pitchFamily="34" charset="0"/>
                <a:cs typeface="Times New Roman" panose="02020603050405020304" pitchFamily="18" charset="0"/>
              </a:rPr>
              <a:t>()</a:t>
            </a:r>
          </a:p>
          <a:p>
            <a:endParaRPr lang="en-US" b="1" dirty="0">
              <a:latin typeface="Times New Roman" panose="02020603050405020304" pitchFamily="18" charset="0"/>
              <a:ea typeface="Verdana" panose="020B0604030504040204" pitchFamily="34" charset="0"/>
              <a:cs typeface="Times New Roman" panose="02020603050405020304" pitchFamily="18" charset="0"/>
            </a:endParaRPr>
          </a:p>
          <a:p>
            <a:r>
              <a:rPr lang="en-US" b="1" dirty="0" err="1">
                <a:latin typeface="Times New Roman" panose="02020603050405020304" pitchFamily="18" charset="0"/>
                <a:ea typeface="Verdana" panose="020B0604030504040204" pitchFamily="34" charset="0"/>
                <a:cs typeface="Times New Roman" panose="02020603050405020304" pitchFamily="18" charset="0"/>
              </a:rPr>
              <a:t>wh_off</a:t>
            </a:r>
            <a:r>
              <a:rPr lang="en-US" b="1" dirty="0">
                <a:latin typeface="Times New Roman" panose="02020603050405020304" pitchFamily="18" charset="0"/>
                <a:ea typeface="Verdana" panose="020B0604030504040204" pitchFamily="34" charset="0"/>
                <a:cs typeface="Times New Roman" panose="02020603050405020304" pitchFamily="18" charset="0"/>
              </a:rPr>
              <a:t>()</a:t>
            </a:r>
          </a:p>
          <a:p>
            <a:endParaRPr lang="en-US" sz="1400" dirty="0">
              <a:latin typeface="Times New Roman" panose="02020603050405020304" pitchFamily="18" charset="0"/>
              <a:ea typeface="Verdana" panose="020B0604030504040204" pitchFamily="34" charset="0"/>
              <a:cs typeface="Times New Roman" panose="02020603050405020304" pitchFamily="18" charset="0"/>
            </a:endParaRPr>
          </a:p>
          <a:p>
            <a:pPr marL="285750" indent="-285750">
              <a:buFont typeface="Arial" panose="020B0604020202020204" pitchFamily="34" charset="0"/>
              <a:buChar char="•"/>
            </a:pPr>
            <a:r>
              <a:rPr lang="en-US" sz="1400" dirty="0">
                <a:latin typeface="Times New Roman" panose="02020603050405020304" pitchFamily="18" charset="0"/>
                <a:ea typeface="Verdana" panose="020B0604030504040204" pitchFamily="34" charset="0"/>
                <a:cs typeface="Times New Roman" panose="02020603050405020304" pitchFamily="18" charset="0"/>
              </a:rPr>
              <a:t>Start (end) printing positions after mv() or </a:t>
            </a:r>
            <a:r>
              <a:rPr lang="en-US" sz="1400" dirty="0" err="1">
                <a:latin typeface="Times New Roman" panose="02020603050405020304" pitchFamily="18" charset="0"/>
                <a:ea typeface="Verdana" panose="020B0604030504040204" pitchFamily="34" charset="0"/>
                <a:cs typeface="Times New Roman" panose="02020603050405020304" pitchFamily="18" charset="0"/>
              </a:rPr>
              <a:t>br</a:t>
            </a:r>
            <a:r>
              <a:rPr lang="en-US" sz="1400" dirty="0">
                <a:latin typeface="Times New Roman" panose="02020603050405020304" pitchFamily="18" charset="0"/>
                <a:ea typeface="Verdana" panose="020B0604030504040204" pitchFamily="34" charset="0"/>
                <a:cs typeface="Times New Roman" panose="02020603050405020304" pitchFamily="18" charset="0"/>
              </a:rPr>
              <a:t>()</a:t>
            </a:r>
          </a:p>
        </p:txBody>
      </p:sp>
      <p:pic>
        <p:nvPicPr>
          <p:cNvPr id="8" name="Picture 7">
            <a:extLst>
              <a:ext uri="{FF2B5EF4-FFF2-40B4-BE49-F238E27FC236}">
                <a16:creationId xmlns:a16="http://schemas.microsoft.com/office/drawing/2014/main" id="{4D253BFB-B4B1-4CA9-A554-41DDD96C1159}"/>
              </a:ext>
            </a:extLst>
          </p:cNvPr>
          <p:cNvPicPr>
            <a:picLocks noChangeAspect="1"/>
          </p:cNvPicPr>
          <p:nvPr/>
        </p:nvPicPr>
        <p:blipFill>
          <a:blip r:embed="rId4"/>
          <a:stretch>
            <a:fillRect/>
          </a:stretch>
        </p:blipFill>
        <p:spPr>
          <a:xfrm>
            <a:off x="899837" y="8940651"/>
            <a:ext cx="5760000" cy="913411"/>
          </a:xfrm>
          <a:prstGeom prst="rect">
            <a:avLst/>
          </a:prstGeom>
        </p:spPr>
      </p:pic>
    </p:spTree>
    <p:extLst>
      <p:ext uri="{BB962C8B-B14F-4D97-AF65-F5344CB8AC3E}">
        <p14:creationId xmlns:p14="http://schemas.microsoft.com/office/powerpoint/2010/main" val="18033293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564CC4C-FF46-4DC9-AE2C-1357EDF11B92}"/>
              </a:ext>
            </a:extLst>
          </p:cNvPr>
          <p:cNvSpPr>
            <a:spLocks noGrp="1"/>
          </p:cNvSpPr>
          <p:nvPr>
            <p:ph type="sldNum" sz="quarter" idx="12"/>
          </p:nvPr>
        </p:nvSpPr>
        <p:spPr/>
        <p:txBody>
          <a:bodyPr/>
          <a:lstStyle/>
          <a:p>
            <a:fld id="{3D69E569-A4CD-4552-81AD-539F85257F58}" type="slidenum">
              <a:rPr lang="en-US" smtClean="0"/>
              <a:t>6</a:t>
            </a:fld>
            <a:endParaRPr lang="en-US"/>
          </a:p>
        </p:txBody>
      </p:sp>
      <p:sp>
        <p:nvSpPr>
          <p:cNvPr id="5" name="TextBox 4">
            <a:extLst>
              <a:ext uri="{FF2B5EF4-FFF2-40B4-BE49-F238E27FC236}">
                <a16:creationId xmlns:a16="http://schemas.microsoft.com/office/drawing/2014/main" id="{D77E4956-0FBF-42C5-A651-45309FBFF899}"/>
              </a:ext>
            </a:extLst>
          </p:cNvPr>
          <p:cNvSpPr txBox="1"/>
          <p:nvPr/>
        </p:nvSpPr>
        <p:spPr>
          <a:xfrm>
            <a:off x="899837" y="900700"/>
            <a:ext cx="5760000" cy="861774"/>
          </a:xfrm>
          <a:prstGeom prst="rect">
            <a:avLst/>
          </a:prstGeom>
          <a:noFill/>
        </p:spPr>
        <p:txBody>
          <a:bodyPr wrap="square" rtlCol="0">
            <a:spAutoFit/>
          </a:bodyPr>
          <a:lstStyle/>
          <a:p>
            <a:r>
              <a:rPr lang="en-US" b="1" dirty="0">
                <a:latin typeface="Times New Roman" panose="02020603050405020304" pitchFamily="18" charset="0"/>
                <a:ea typeface="Verdana" panose="020B0604030504040204" pitchFamily="34" charset="0"/>
                <a:cs typeface="Times New Roman" panose="02020603050405020304" pitchFamily="18" charset="0"/>
              </a:rPr>
              <a:t>mv(</a:t>
            </a:r>
            <a:r>
              <a:rPr lang="en-US" b="1" dirty="0" err="1">
                <a:latin typeface="Times New Roman" panose="02020603050405020304" pitchFamily="18" charset="0"/>
                <a:ea typeface="Verdana" panose="020B0604030504040204" pitchFamily="34" charset="0"/>
                <a:cs typeface="Times New Roman" panose="02020603050405020304" pitchFamily="18" charset="0"/>
              </a:rPr>
              <a:t>tth</a:t>
            </a:r>
            <a:r>
              <a:rPr lang="en-US" b="1" dirty="0">
                <a:latin typeface="Times New Roman" panose="02020603050405020304" pitchFamily="18" charset="0"/>
                <a:ea typeface="Verdana" panose="020B0604030504040204" pitchFamily="34" charset="0"/>
                <a:cs typeface="Times New Roman" panose="02020603050405020304" pitchFamily="18" charset="0"/>
              </a:rPr>
              <a:t>=?, </a:t>
            </a:r>
            <a:r>
              <a:rPr lang="en-US" b="1" dirty="0" err="1">
                <a:latin typeface="Times New Roman" panose="02020603050405020304" pitchFamily="18" charset="0"/>
                <a:ea typeface="Verdana" panose="020B0604030504040204" pitchFamily="34" charset="0"/>
                <a:cs typeface="Times New Roman" panose="02020603050405020304" pitchFamily="18" charset="0"/>
              </a:rPr>
              <a:t>th</a:t>
            </a:r>
            <a:r>
              <a:rPr lang="en-US" b="1" dirty="0">
                <a:latin typeface="Times New Roman" panose="02020603050405020304" pitchFamily="18" charset="0"/>
                <a:ea typeface="Verdana" panose="020B0604030504040204" pitchFamily="34" charset="0"/>
                <a:cs typeface="Times New Roman" panose="02020603050405020304" pitchFamily="18" charset="0"/>
              </a:rPr>
              <a:t>=?, chi=?, phi=?, mu=?, gam=?)</a:t>
            </a:r>
          </a:p>
          <a:p>
            <a:endParaRPr lang="en-US" b="1" dirty="0">
              <a:latin typeface="Times New Roman" panose="02020603050405020304" pitchFamily="18" charset="0"/>
              <a:ea typeface="Verdana" panose="020B0604030504040204" pitchFamily="34" charset="0"/>
              <a:cs typeface="Times New Roman" panose="02020603050405020304" pitchFamily="18" charset="0"/>
            </a:endParaRPr>
          </a:p>
          <a:p>
            <a:pPr marL="285750" indent="-285750">
              <a:buFont typeface="Arial" panose="020B0604020202020204" pitchFamily="34" charset="0"/>
              <a:buChar char="•"/>
            </a:pPr>
            <a:r>
              <a:rPr lang="en-US" sz="1400" dirty="0">
                <a:latin typeface="Times New Roman" panose="02020603050405020304" pitchFamily="18" charset="0"/>
                <a:ea typeface="Verdana" panose="020B0604030504040204" pitchFamily="34" charset="0"/>
                <a:cs typeface="Times New Roman" panose="02020603050405020304" pitchFamily="18" charset="0"/>
              </a:rPr>
              <a:t>Move motors positions.</a:t>
            </a:r>
          </a:p>
        </p:txBody>
      </p:sp>
      <p:pic>
        <p:nvPicPr>
          <p:cNvPr id="7" name="Picture 6">
            <a:extLst>
              <a:ext uri="{FF2B5EF4-FFF2-40B4-BE49-F238E27FC236}">
                <a16:creationId xmlns:a16="http://schemas.microsoft.com/office/drawing/2014/main" id="{C29BB6C7-FADC-4F65-B077-777B0326AF6C}"/>
              </a:ext>
            </a:extLst>
          </p:cNvPr>
          <p:cNvPicPr>
            <a:picLocks noChangeAspect="1"/>
          </p:cNvPicPr>
          <p:nvPr/>
        </p:nvPicPr>
        <p:blipFill>
          <a:blip r:embed="rId2"/>
          <a:stretch>
            <a:fillRect/>
          </a:stretch>
        </p:blipFill>
        <p:spPr>
          <a:xfrm>
            <a:off x="899837" y="1959818"/>
            <a:ext cx="5760000" cy="1963279"/>
          </a:xfrm>
          <a:prstGeom prst="rect">
            <a:avLst/>
          </a:prstGeom>
        </p:spPr>
      </p:pic>
      <p:sp>
        <p:nvSpPr>
          <p:cNvPr id="9" name="TextBox 8">
            <a:extLst>
              <a:ext uri="{FF2B5EF4-FFF2-40B4-BE49-F238E27FC236}">
                <a16:creationId xmlns:a16="http://schemas.microsoft.com/office/drawing/2014/main" id="{79D10A83-C709-48ED-8E37-B3595783389F}"/>
              </a:ext>
            </a:extLst>
          </p:cNvPr>
          <p:cNvSpPr txBox="1"/>
          <p:nvPr/>
        </p:nvSpPr>
        <p:spPr>
          <a:xfrm>
            <a:off x="899837" y="4181913"/>
            <a:ext cx="5760000" cy="2739211"/>
          </a:xfrm>
          <a:prstGeom prst="rect">
            <a:avLst/>
          </a:prstGeom>
          <a:noFill/>
        </p:spPr>
        <p:txBody>
          <a:bodyPr wrap="square" rtlCol="0">
            <a:spAutoFit/>
          </a:bodyPr>
          <a:lstStyle/>
          <a:p>
            <a:r>
              <a:rPr lang="en-US" b="1" dirty="0">
                <a:latin typeface="Times New Roman" panose="02020603050405020304" pitchFamily="18" charset="0"/>
                <a:ea typeface="Verdana" panose="020B0604030504040204" pitchFamily="34" charset="0"/>
                <a:cs typeface="Times New Roman" panose="02020603050405020304" pitchFamily="18" charset="0"/>
              </a:rPr>
              <a:t>or0()</a:t>
            </a:r>
          </a:p>
          <a:p>
            <a:endParaRPr lang="en-US" b="1" dirty="0">
              <a:latin typeface="Times New Roman" panose="02020603050405020304" pitchFamily="18" charset="0"/>
              <a:ea typeface="Verdana" panose="020B0604030504040204" pitchFamily="34" charset="0"/>
              <a:cs typeface="Times New Roman" panose="02020603050405020304" pitchFamily="18" charset="0"/>
            </a:endParaRPr>
          </a:p>
          <a:p>
            <a:r>
              <a:rPr lang="en-US" b="1" dirty="0">
                <a:latin typeface="Times New Roman" panose="02020603050405020304" pitchFamily="18" charset="0"/>
                <a:ea typeface="Verdana" panose="020B0604030504040204" pitchFamily="34" charset="0"/>
                <a:cs typeface="Times New Roman" panose="02020603050405020304" pitchFamily="18" charset="0"/>
              </a:rPr>
              <a:t>or0(H,K,L)</a:t>
            </a:r>
          </a:p>
          <a:p>
            <a:endParaRPr lang="en-US" b="1" dirty="0">
              <a:latin typeface="Times New Roman" panose="02020603050405020304" pitchFamily="18" charset="0"/>
              <a:ea typeface="Verdana" panose="020B0604030504040204" pitchFamily="34" charset="0"/>
              <a:cs typeface="Times New Roman" panose="02020603050405020304" pitchFamily="18" charset="0"/>
            </a:endParaRPr>
          </a:p>
          <a:p>
            <a:r>
              <a:rPr lang="en-US" b="1" dirty="0">
                <a:latin typeface="Times New Roman" panose="02020603050405020304" pitchFamily="18" charset="0"/>
                <a:ea typeface="Verdana" panose="020B0604030504040204" pitchFamily="34" charset="0"/>
                <a:cs typeface="Times New Roman" panose="02020603050405020304" pitchFamily="18" charset="0"/>
              </a:rPr>
              <a:t>or1()</a:t>
            </a:r>
          </a:p>
          <a:p>
            <a:endParaRPr lang="en-US" b="1" dirty="0">
              <a:latin typeface="Times New Roman" panose="02020603050405020304" pitchFamily="18" charset="0"/>
              <a:ea typeface="Verdana" panose="020B0604030504040204" pitchFamily="34" charset="0"/>
              <a:cs typeface="Times New Roman" panose="02020603050405020304" pitchFamily="18" charset="0"/>
            </a:endParaRPr>
          </a:p>
          <a:p>
            <a:r>
              <a:rPr lang="en-US" b="1" dirty="0">
                <a:latin typeface="Times New Roman" panose="02020603050405020304" pitchFamily="18" charset="0"/>
                <a:ea typeface="Verdana" panose="020B0604030504040204" pitchFamily="34" charset="0"/>
                <a:cs typeface="Times New Roman" panose="02020603050405020304" pitchFamily="18" charset="0"/>
              </a:rPr>
              <a:t>or1(H,K,L)</a:t>
            </a:r>
          </a:p>
          <a:p>
            <a:endParaRPr lang="en-US" b="1" dirty="0">
              <a:latin typeface="Times New Roman" panose="02020603050405020304" pitchFamily="18" charset="0"/>
              <a:ea typeface="Verdana" panose="020B0604030504040204" pitchFamily="34" charset="0"/>
              <a:cs typeface="Times New Roman" panose="02020603050405020304" pitchFamily="18" charset="0"/>
            </a:endParaRPr>
          </a:p>
          <a:p>
            <a:pPr marL="285750" indent="-285750">
              <a:buFont typeface="Arial" panose="020B0604020202020204" pitchFamily="34" charset="0"/>
              <a:buChar char="•"/>
            </a:pPr>
            <a:r>
              <a:rPr lang="en-US" sz="1400" dirty="0">
                <a:latin typeface="Times New Roman" panose="02020603050405020304" pitchFamily="18" charset="0"/>
                <a:ea typeface="Verdana" panose="020B0604030504040204" pitchFamily="34" charset="0"/>
                <a:cs typeface="Times New Roman" panose="02020603050405020304" pitchFamily="18" charset="0"/>
              </a:rPr>
              <a:t>Set the HKL of the primary (secondary) reflection based on current motors positions.</a:t>
            </a:r>
          </a:p>
        </p:txBody>
      </p:sp>
      <p:pic>
        <p:nvPicPr>
          <p:cNvPr id="11" name="Picture 10">
            <a:extLst>
              <a:ext uri="{FF2B5EF4-FFF2-40B4-BE49-F238E27FC236}">
                <a16:creationId xmlns:a16="http://schemas.microsoft.com/office/drawing/2014/main" id="{203A6251-36E0-47C9-88B8-4DDAA54BCCD3}"/>
              </a:ext>
            </a:extLst>
          </p:cNvPr>
          <p:cNvPicPr>
            <a:picLocks noChangeAspect="1"/>
          </p:cNvPicPr>
          <p:nvPr/>
        </p:nvPicPr>
        <p:blipFill>
          <a:blip r:embed="rId3"/>
          <a:stretch>
            <a:fillRect/>
          </a:stretch>
        </p:blipFill>
        <p:spPr>
          <a:xfrm>
            <a:off x="899838" y="7195870"/>
            <a:ext cx="5760000" cy="2533771"/>
          </a:xfrm>
          <a:prstGeom prst="rect">
            <a:avLst/>
          </a:prstGeom>
        </p:spPr>
      </p:pic>
    </p:spTree>
    <p:extLst>
      <p:ext uri="{BB962C8B-B14F-4D97-AF65-F5344CB8AC3E}">
        <p14:creationId xmlns:p14="http://schemas.microsoft.com/office/powerpoint/2010/main" val="18206548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564CC4C-FF46-4DC9-AE2C-1357EDF11B92}"/>
              </a:ext>
            </a:extLst>
          </p:cNvPr>
          <p:cNvSpPr>
            <a:spLocks noGrp="1"/>
          </p:cNvSpPr>
          <p:nvPr>
            <p:ph type="sldNum" sz="quarter" idx="12"/>
          </p:nvPr>
        </p:nvSpPr>
        <p:spPr/>
        <p:txBody>
          <a:bodyPr/>
          <a:lstStyle/>
          <a:p>
            <a:fld id="{3D69E569-A4CD-4552-81AD-539F85257F58}" type="slidenum">
              <a:rPr lang="en-US" smtClean="0"/>
              <a:t>7</a:t>
            </a:fld>
            <a:endParaRPr lang="en-US"/>
          </a:p>
        </p:txBody>
      </p:sp>
      <p:sp>
        <p:nvSpPr>
          <p:cNvPr id="4" name="TextBox 3">
            <a:extLst>
              <a:ext uri="{FF2B5EF4-FFF2-40B4-BE49-F238E27FC236}">
                <a16:creationId xmlns:a16="http://schemas.microsoft.com/office/drawing/2014/main" id="{4A78395A-8AB1-400F-A65F-97A570087785}"/>
              </a:ext>
            </a:extLst>
          </p:cNvPr>
          <p:cNvSpPr txBox="1"/>
          <p:nvPr/>
        </p:nvSpPr>
        <p:spPr>
          <a:xfrm>
            <a:off x="899837" y="900700"/>
            <a:ext cx="5760000" cy="1631216"/>
          </a:xfrm>
          <a:prstGeom prst="rect">
            <a:avLst/>
          </a:prstGeom>
          <a:noFill/>
        </p:spPr>
        <p:txBody>
          <a:bodyPr wrap="square" rtlCol="0">
            <a:spAutoFit/>
          </a:bodyPr>
          <a:lstStyle/>
          <a:p>
            <a:r>
              <a:rPr lang="en-US" b="1" dirty="0">
                <a:latin typeface="Times New Roman" panose="02020603050405020304" pitchFamily="18" charset="0"/>
                <a:ea typeface="Verdana" panose="020B0604030504040204" pitchFamily="34" charset="0"/>
                <a:cs typeface="Times New Roman" panose="02020603050405020304" pitchFamily="18" charset="0"/>
              </a:rPr>
              <a:t>setor0()</a:t>
            </a:r>
          </a:p>
          <a:p>
            <a:endParaRPr lang="en-US" b="1" dirty="0">
              <a:latin typeface="Times New Roman" panose="02020603050405020304" pitchFamily="18" charset="0"/>
              <a:ea typeface="Verdana" panose="020B0604030504040204" pitchFamily="34" charset="0"/>
              <a:cs typeface="Times New Roman" panose="02020603050405020304" pitchFamily="18" charset="0"/>
            </a:endParaRPr>
          </a:p>
          <a:p>
            <a:r>
              <a:rPr lang="en-US" b="1" dirty="0">
                <a:latin typeface="Times New Roman" panose="02020603050405020304" pitchFamily="18" charset="0"/>
                <a:ea typeface="Verdana" panose="020B0604030504040204" pitchFamily="34" charset="0"/>
                <a:cs typeface="Times New Roman" panose="02020603050405020304" pitchFamily="18" charset="0"/>
              </a:rPr>
              <a:t>setor1()</a:t>
            </a:r>
          </a:p>
          <a:p>
            <a:endParaRPr lang="en-US" b="1" dirty="0">
              <a:latin typeface="Times New Roman" panose="02020603050405020304" pitchFamily="18" charset="0"/>
              <a:ea typeface="Verdana" panose="020B0604030504040204" pitchFamily="34" charset="0"/>
              <a:cs typeface="Times New Roman" panose="02020603050405020304" pitchFamily="18" charset="0"/>
            </a:endParaRPr>
          </a:p>
          <a:p>
            <a:pPr marL="285750" indent="-285750">
              <a:buFont typeface="Arial" panose="020B0604020202020204" pitchFamily="34" charset="0"/>
              <a:buChar char="•"/>
            </a:pPr>
            <a:r>
              <a:rPr lang="en-US" sz="1400" dirty="0">
                <a:latin typeface="Times New Roman" panose="02020603050405020304" pitchFamily="18" charset="0"/>
                <a:ea typeface="Verdana" panose="020B0604030504040204" pitchFamily="34" charset="0"/>
                <a:cs typeface="Times New Roman" panose="02020603050405020304" pitchFamily="18" charset="0"/>
              </a:rPr>
              <a:t>Set the HKL of the primary (secondary) reflection and corresponding motors positions.</a:t>
            </a:r>
          </a:p>
        </p:txBody>
      </p:sp>
      <p:pic>
        <p:nvPicPr>
          <p:cNvPr id="5" name="Picture 4">
            <a:extLst>
              <a:ext uri="{FF2B5EF4-FFF2-40B4-BE49-F238E27FC236}">
                <a16:creationId xmlns:a16="http://schemas.microsoft.com/office/drawing/2014/main" id="{4E72DAED-4830-49F9-96CE-2738F2436383}"/>
              </a:ext>
            </a:extLst>
          </p:cNvPr>
          <p:cNvPicPr>
            <a:picLocks noChangeAspect="1"/>
          </p:cNvPicPr>
          <p:nvPr/>
        </p:nvPicPr>
        <p:blipFill>
          <a:blip r:embed="rId2"/>
          <a:stretch>
            <a:fillRect/>
          </a:stretch>
        </p:blipFill>
        <p:spPr>
          <a:xfrm>
            <a:off x="899837" y="2752994"/>
            <a:ext cx="5760000" cy="2301640"/>
          </a:xfrm>
          <a:prstGeom prst="rect">
            <a:avLst/>
          </a:prstGeom>
        </p:spPr>
      </p:pic>
      <p:sp>
        <p:nvSpPr>
          <p:cNvPr id="6" name="TextBox 5">
            <a:extLst>
              <a:ext uri="{FF2B5EF4-FFF2-40B4-BE49-F238E27FC236}">
                <a16:creationId xmlns:a16="http://schemas.microsoft.com/office/drawing/2014/main" id="{86F2F2C6-D435-4CC8-9B5D-989E46BC5F15}"/>
              </a:ext>
            </a:extLst>
          </p:cNvPr>
          <p:cNvSpPr txBox="1"/>
          <p:nvPr/>
        </p:nvSpPr>
        <p:spPr>
          <a:xfrm>
            <a:off x="899837" y="5275712"/>
            <a:ext cx="5760000" cy="861774"/>
          </a:xfrm>
          <a:prstGeom prst="rect">
            <a:avLst/>
          </a:prstGeom>
          <a:noFill/>
        </p:spPr>
        <p:txBody>
          <a:bodyPr wrap="square" rtlCol="0">
            <a:spAutoFit/>
          </a:bodyPr>
          <a:lstStyle/>
          <a:p>
            <a:r>
              <a:rPr lang="en-US" b="1" dirty="0" err="1">
                <a:latin typeface="Times New Roman" panose="02020603050405020304" pitchFamily="18" charset="0"/>
                <a:ea typeface="Verdana" panose="020B0604030504040204" pitchFamily="34" charset="0"/>
                <a:cs typeface="Times New Roman" panose="02020603050405020304" pitchFamily="18" charset="0"/>
              </a:rPr>
              <a:t>or_check</a:t>
            </a:r>
            <a:r>
              <a:rPr lang="en-US" b="1" dirty="0">
                <a:latin typeface="Times New Roman" panose="02020603050405020304" pitchFamily="18" charset="0"/>
                <a:ea typeface="Verdana" panose="020B0604030504040204" pitchFamily="34" charset="0"/>
                <a:cs typeface="Times New Roman" panose="02020603050405020304" pitchFamily="18" charset="0"/>
              </a:rPr>
              <a:t>()</a:t>
            </a:r>
          </a:p>
          <a:p>
            <a:endParaRPr lang="en-US" b="1" dirty="0">
              <a:latin typeface="Times New Roman" panose="02020603050405020304" pitchFamily="18" charset="0"/>
              <a:ea typeface="Verdana" panose="020B0604030504040204" pitchFamily="34" charset="0"/>
              <a:cs typeface="Times New Roman" panose="02020603050405020304" pitchFamily="18" charset="0"/>
            </a:endParaRPr>
          </a:p>
          <a:p>
            <a:pPr marL="285750" indent="-285750">
              <a:buFont typeface="Arial" panose="020B0604020202020204" pitchFamily="34" charset="0"/>
              <a:buChar char="•"/>
            </a:pPr>
            <a:r>
              <a:rPr lang="en-US" sz="1400" dirty="0">
                <a:latin typeface="Times New Roman" panose="02020603050405020304" pitchFamily="18" charset="0"/>
                <a:ea typeface="Verdana" panose="020B0604030504040204" pitchFamily="34" charset="0"/>
                <a:cs typeface="Times New Roman" panose="02020603050405020304" pitchFamily="18" charset="0"/>
              </a:rPr>
              <a:t>Check consistency at the primary and the secondary reflections.</a:t>
            </a:r>
          </a:p>
        </p:txBody>
      </p:sp>
      <p:pic>
        <p:nvPicPr>
          <p:cNvPr id="7" name="Picture 6">
            <a:extLst>
              <a:ext uri="{FF2B5EF4-FFF2-40B4-BE49-F238E27FC236}">
                <a16:creationId xmlns:a16="http://schemas.microsoft.com/office/drawing/2014/main" id="{692F8C67-A426-4178-A103-3F9F98B035AC}"/>
              </a:ext>
            </a:extLst>
          </p:cNvPr>
          <p:cNvPicPr>
            <a:picLocks noChangeAspect="1"/>
          </p:cNvPicPr>
          <p:nvPr/>
        </p:nvPicPr>
        <p:blipFill>
          <a:blip r:embed="rId3"/>
          <a:stretch>
            <a:fillRect/>
          </a:stretch>
        </p:blipFill>
        <p:spPr>
          <a:xfrm>
            <a:off x="899838" y="6304159"/>
            <a:ext cx="5760000" cy="557926"/>
          </a:xfrm>
          <a:prstGeom prst="rect">
            <a:avLst/>
          </a:prstGeom>
        </p:spPr>
      </p:pic>
      <p:sp>
        <p:nvSpPr>
          <p:cNvPr id="8" name="TextBox 7">
            <a:extLst>
              <a:ext uri="{FF2B5EF4-FFF2-40B4-BE49-F238E27FC236}">
                <a16:creationId xmlns:a16="http://schemas.microsoft.com/office/drawing/2014/main" id="{22E0EED5-4A7A-4120-B619-2317685893A0}"/>
              </a:ext>
            </a:extLst>
          </p:cNvPr>
          <p:cNvSpPr txBox="1"/>
          <p:nvPr/>
        </p:nvSpPr>
        <p:spPr>
          <a:xfrm>
            <a:off x="899837" y="7192570"/>
            <a:ext cx="5760000" cy="861774"/>
          </a:xfrm>
          <a:prstGeom prst="rect">
            <a:avLst/>
          </a:prstGeom>
          <a:noFill/>
        </p:spPr>
        <p:txBody>
          <a:bodyPr wrap="square" rtlCol="0">
            <a:spAutoFit/>
          </a:bodyPr>
          <a:lstStyle/>
          <a:p>
            <a:r>
              <a:rPr lang="en-US" b="1" dirty="0" err="1">
                <a:latin typeface="Times New Roman" panose="02020603050405020304" pitchFamily="18" charset="0"/>
                <a:ea typeface="Verdana" panose="020B0604030504040204" pitchFamily="34" charset="0"/>
                <a:cs typeface="Times New Roman" panose="02020603050405020304" pitchFamily="18" charset="0"/>
              </a:rPr>
              <a:t>or_swap</a:t>
            </a:r>
            <a:r>
              <a:rPr lang="en-US" b="1" dirty="0">
                <a:latin typeface="Times New Roman" panose="02020603050405020304" pitchFamily="18" charset="0"/>
                <a:ea typeface="Verdana" panose="020B0604030504040204" pitchFamily="34" charset="0"/>
                <a:cs typeface="Times New Roman" panose="02020603050405020304" pitchFamily="18" charset="0"/>
              </a:rPr>
              <a:t>()</a:t>
            </a:r>
          </a:p>
          <a:p>
            <a:endParaRPr lang="en-US" b="1" dirty="0">
              <a:latin typeface="Times New Roman" panose="02020603050405020304" pitchFamily="18" charset="0"/>
              <a:ea typeface="Verdana" panose="020B0604030504040204" pitchFamily="34" charset="0"/>
              <a:cs typeface="Times New Roman" panose="02020603050405020304" pitchFamily="18" charset="0"/>
            </a:endParaRPr>
          </a:p>
          <a:p>
            <a:pPr marL="285750" indent="-285750">
              <a:buFont typeface="Arial" panose="020B0604020202020204" pitchFamily="34" charset="0"/>
              <a:buChar char="•"/>
            </a:pPr>
            <a:r>
              <a:rPr lang="en-US" sz="1400" dirty="0">
                <a:latin typeface="Times New Roman" panose="02020603050405020304" pitchFamily="18" charset="0"/>
                <a:ea typeface="Verdana" panose="020B0604030504040204" pitchFamily="34" charset="0"/>
                <a:cs typeface="Times New Roman" panose="02020603050405020304" pitchFamily="18" charset="0"/>
              </a:rPr>
              <a:t>Swap the primary reflection and the secondary reflection.</a:t>
            </a:r>
          </a:p>
        </p:txBody>
      </p:sp>
      <p:pic>
        <p:nvPicPr>
          <p:cNvPr id="9" name="Picture 8">
            <a:extLst>
              <a:ext uri="{FF2B5EF4-FFF2-40B4-BE49-F238E27FC236}">
                <a16:creationId xmlns:a16="http://schemas.microsoft.com/office/drawing/2014/main" id="{7356B6BE-BADC-4C00-A7B9-D462876A5B04}"/>
              </a:ext>
            </a:extLst>
          </p:cNvPr>
          <p:cNvPicPr>
            <a:picLocks noChangeAspect="1"/>
          </p:cNvPicPr>
          <p:nvPr/>
        </p:nvPicPr>
        <p:blipFill>
          <a:blip r:embed="rId4"/>
          <a:stretch>
            <a:fillRect/>
          </a:stretch>
        </p:blipFill>
        <p:spPr>
          <a:xfrm>
            <a:off x="899837" y="8271748"/>
            <a:ext cx="5760000" cy="909474"/>
          </a:xfrm>
          <a:prstGeom prst="rect">
            <a:avLst/>
          </a:prstGeom>
        </p:spPr>
      </p:pic>
    </p:spTree>
    <p:extLst>
      <p:ext uri="{BB962C8B-B14F-4D97-AF65-F5344CB8AC3E}">
        <p14:creationId xmlns:p14="http://schemas.microsoft.com/office/powerpoint/2010/main" val="11412060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564CC4C-FF46-4DC9-AE2C-1357EDF11B92}"/>
              </a:ext>
            </a:extLst>
          </p:cNvPr>
          <p:cNvSpPr>
            <a:spLocks noGrp="1"/>
          </p:cNvSpPr>
          <p:nvPr>
            <p:ph type="sldNum" sz="quarter" idx="12"/>
          </p:nvPr>
        </p:nvSpPr>
        <p:spPr/>
        <p:txBody>
          <a:bodyPr/>
          <a:lstStyle/>
          <a:p>
            <a:fld id="{3D69E569-A4CD-4552-81AD-539F85257F58}" type="slidenum">
              <a:rPr lang="en-US" smtClean="0"/>
              <a:t>8</a:t>
            </a:fld>
            <a:endParaRPr lang="en-US"/>
          </a:p>
        </p:txBody>
      </p:sp>
      <p:sp>
        <p:nvSpPr>
          <p:cNvPr id="3" name="TextBox 2">
            <a:extLst>
              <a:ext uri="{FF2B5EF4-FFF2-40B4-BE49-F238E27FC236}">
                <a16:creationId xmlns:a16="http://schemas.microsoft.com/office/drawing/2014/main" id="{F6FC0D9B-44C1-4DFB-9F6D-43C4CD266244}"/>
              </a:ext>
            </a:extLst>
          </p:cNvPr>
          <p:cNvSpPr txBox="1"/>
          <p:nvPr/>
        </p:nvSpPr>
        <p:spPr>
          <a:xfrm>
            <a:off x="899837" y="900700"/>
            <a:ext cx="5760000" cy="3754874"/>
          </a:xfrm>
          <a:prstGeom prst="rect">
            <a:avLst/>
          </a:prstGeom>
          <a:noFill/>
        </p:spPr>
        <p:txBody>
          <a:bodyPr wrap="square" rtlCol="0">
            <a:spAutoFit/>
          </a:bodyPr>
          <a:lstStyle/>
          <a:p>
            <a:r>
              <a:rPr lang="en-US" b="1" dirty="0" err="1">
                <a:latin typeface="Times New Roman" panose="02020603050405020304" pitchFamily="18" charset="0"/>
                <a:ea typeface="Verdana" panose="020B0604030504040204" pitchFamily="34" charset="0"/>
                <a:cs typeface="Times New Roman" panose="02020603050405020304" pitchFamily="18" charset="0"/>
              </a:rPr>
              <a:t>setfrozen</a:t>
            </a:r>
            <a:r>
              <a:rPr lang="en-US" b="1" dirty="0">
                <a:latin typeface="Times New Roman" panose="02020603050405020304" pitchFamily="18" charset="0"/>
                <a:ea typeface="Verdana" panose="020B0604030504040204" pitchFamily="34" charset="0"/>
                <a:cs typeface="Times New Roman" panose="02020603050405020304" pitchFamily="18" charset="0"/>
              </a:rPr>
              <a:t>()</a:t>
            </a:r>
          </a:p>
          <a:p>
            <a:endParaRPr lang="en-US" b="1" dirty="0">
              <a:latin typeface="Times New Roman" panose="02020603050405020304" pitchFamily="18" charset="0"/>
              <a:ea typeface="Verdana" panose="020B0604030504040204" pitchFamily="34" charset="0"/>
              <a:cs typeface="Times New Roman" panose="02020603050405020304" pitchFamily="18" charset="0"/>
            </a:endParaRPr>
          </a:p>
          <a:p>
            <a:r>
              <a:rPr lang="en-US" b="1" dirty="0" err="1">
                <a:latin typeface="Times New Roman" panose="02020603050405020304" pitchFamily="18" charset="0"/>
                <a:ea typeface="Verdana" panose="020B0604030504040204" pitchFamily="34" charset="0"/>
                <a:cs typeface="Times New Roman" panose="02020603050405020304" pitchFamily="18" charset="0"/>
              </a:rPr>
              <a:t>setfrozen</a:t>
            </a:r>
            <a:r>
              <a:rPr lang="en-US" b="1" dirty="0">
                <a:latin typeface="Times New Roman" panose="02020603050405020304" pitchFamily="18" charset="0"/>
                <a:ea typeface="Verdana" panose="020B0604030504040204" pitchFamily="34" charset="0"/>
                <a:cs typeface="Times New Roman" panose="02020603050405020304" pitchFamily="18" charset="0"/>
              </a:rPr>
              <a:t>(456)</a:t>
            </a:r>
          </a:p>
          <a:p>
            <a:endParaRPr lang="en-US" b="1" dirty="0">
              <a:latin typeface="Times New Roman" panose="02020603050405020304" pitchFamily="18" charset="0"/>
              <a:ea typeface="Verdana" panose="020B0604030504040204" pitchFamily="34" charset="0"/>
              <a:cs typeface="Times New Roman" panose="02020603050405020304" pitchFamily="18" charset="0"/>
            </a:endParaRPr>
          </a:p>
          <a:p>
            <a:r>
              <a:rPr lang="en-US" b="1" dirty="0" err="1">
                <a:latin typeface="Times New Roman" panose="02020603050405020304" pitchFamily="18" charset="0"/>
                <a:ea typeface="Verdana" panose="020B0604030504040204" pitchFamily="34" charset="0"/>
                <a:cs typeface="Times New Roman" panose="02020603050405020304" pitchFamily="18" charset="0"/>
              </a:rPr>
              <a:t>setfrozen</a:t>
            </a:r>
            <a:r>
              <a:rPr lang="en-US" b="1" dirty="0">
                <a:latin typeface="Times New Roman" panose="02020603050405020304" pitchFamily="18" charset="0"/>
                <a:ea typeface="Verdana" panose="020B0604030504040204" pitchFamily="34" charset="0"/>
                <a:cs typeface="Times New Roman" panose="02020603050405020304" pitchFamily="18" charset="0"/>
              </a:rPr>
              <a:t>(‘037’)</a:t>
            </a:r>
          </a:p>
          <a:p>
            <a:endParaRPr lang="en-US" b="1" dirty="0">
              <a:latin typeface="Times New Roman" panose="02020603050405020304" pitchFamily="18" charset="0"/>
              <a:ea typeface="Verdana" panose="020B0604030504040204" pitchFamily="34" charset="0"/>
              <a:cs typeface="Times New Roman" panose="02020603050405020304" pitchFamily="18" charset="0"/>
            </a:endParaRPr>
          </a:p>
          <a:p>
            <a:r>
              <a:rPr lang="en-US" b="1" dirty="0" err="1">
                <a:latin typeface="Times New Roman" panose="02020603050405020304" pitchFamily="18" charset="0"/>
                <a:ea typeface="Verdana" panose="020B0604030504040204" pitchFamily="34" charset="0"/>
                <a:cs typeface="Times New Roman" panose="02020603050405020304" pitchFamily="18" charset="0"/>
              </a:rPr>
              <a:t>setmode</a:t>
            </a:r>
            <a:r>
              <a:rPr lang="en-US" b="1" dirty="0">
                <a:latin typeface="Times New Roman" panose="02020603050405020304" pitchFamily="18" charset="0"/>
                <a:ea typeface="Verdana" panose="020B0604030504040204" pitchFamily="34" charset="0"/>
                <a:cs typeface="Times New Roman" panose="02020603050405020304" pitchFamily="18" charset="0"/>
              </a:rPr>
              <a:t>()</a:t>
            </a:r>
          </a:p>
          <a:p>
            <a:endParaRPr lang="en-US" sz="1400" dirty="0">
              <a:latin typeface="Times New Roman" panose="02020603050405020304" pitchFamily="18" charset="0"/>
              <a:ea typeface="Verdana" panose="020B0604030504040204" pitchFamily="34" charset="0"/>
              <a:cs typeface="Times New Roman" panose="02020603050405020304" pitchFamily="18" charset="0"/>
            </a:endParaRPr>
          </a:p>
          <a:p>
            <a:pPr marL="285750" indent="-285750">
              <a:buFont typeface="Arial" panose="020B0604020202020204" pitchFamily="34" charset="0"/>
              <a:buChar char="•"/>
            </a:pPr>
            <a:r>
              <a:rPr lang="en-US" sz="1400" dirty="0">
                <a:latin typeface="Times New Roman" panose="02020603050405020304" pitchFamily="18" charset="0"/>
                <a:ea typeface="Verdana" panose="020B0604030504040204" pitchFamily="34" charset="0"/>
                <a:cs typeface="Times New Roman" panose="02020603050405020304" pitchFamily="18" charset="0"/>
              </a:rPr>
              <a:t>‘Frozen’ (</a:t>
            </a:r>
            <a:r>
              <a:rPr lang="en-US" sz="1400" dirty="0" err="1">
                <a:latin typeface="Times New Roman" panose="02020603050405020304" pitchFamily="18" charset="0"/>
                <a:ea typeface="Verdana" panose="020B0604030504040204" pitchFamily="34" charset="0"/>
                <a:cs typeface="Times New Roman" panose="02020603050405020304" pitchFamily="18" charset="0"/>
              </a:rPr>
              <a:t>abc</a:t>
            </a:r>
            <a:r>
              <a:rPr lang="en-US" sz="1400" dirty="0">
                <a:latin typeface="Times New Roman" panose="02020603050405020304" pitchFamily="18" charset="0"/>
                <a:ea typeface="Verdana" panose="020B0604030504040204" pitchFamily="34" charset="0"/>
                <a:cs typeface="Times New Roman" panose="02020603050405020304" pitchFamily="18" charset="0"/>
              </a:rPr>
              <a:t>) is a string of a three-digit number.</a:t>
            </a:r>
          </a:p>
          <a:p>
            <a:pPr marL="285750" indent="-285750">
              <a:buFont typeface="Arial" panose="020B0604020202020204" pitchFamily="34" charset="0"/>
              <a:buChar char="•"/>
            </a:pPr>
            <a:r>
              <a:rPr lang="en-US" sz="1400" dirty="0">
                <a:latin typeface="Times New Roman" panose="02020603050405020304" pitchFamily="18" charset="0"/>
                <a:ea typeface="Verdana" panose="020B0604030504040204" pitchFamily="34" charset="0"/>
                <a:cs typeface="Times New Roman" panose="02020603050405020304" pitchFamily="18" charset="0"/>
              </a:rPr>
              <a:t>Choose three angles to freeze: </a:t>
            </a:r>
            <a:r>
              <a:rPr lang="en-US" sz="1400" dirty="0" err="1">
                <a:solidFill>
                  <a:srgbClr val="0070C0"/>
                </a:solidFill>
                <a:latin typeface="Times New Roman" panose="02020603050405020304" pitchFamily="18" charset="0"/>
                <a:ea typeface="Verdana" panose="020B0604030504040204" pitchFamily="34" charset="0"/>
                <a:cs typeface="Times New Roman" panose="02020603050405020304" pitchFamily="18" charset="0"/>
              </a:rPr>
              <a:t>tth</a:t>
            </a:r>
            <a:r>
              <a:rPr lang="en-US" sz="1400" dirty="0">
                <a:solidFill>
                  <a:srgbClr val="0070C0"/>
                </a:solidFill>
                <a:latin typeface="Times New Roman" panose="02020603050405020304" pitchFamily="18" charset="0"/>
                <a:ea typeface="Verdana" panose="020B0604030504040204" pitchFamily="34" charset="0"/>
                <a:cs typeface="Times New Roman" panose="02020603050405020304" pitchFamily="18" charset="0"/>
              </a:rPr>
              <a:t> (0), </a:t>
            </a:r>
            <a:r>
              <a:rPr lang="en-US" sz="1400" dirty="0" err="1">
                <a:solidFill>
                  <a:srgbClr val="0070C0"/>
                </a:solidFill>
                <a:latin typeface="Times New Roman" panose="02020603050405020304" pitchFamily="18" charset="0"/>
                <a:ea typeface="Verdana" panose="020B0604030504040204" pitchFamily="34" charset="0"/>
                <a:cs typeface="Times New Roman" panose="02020603050405020304" pitchFamily="18" charset="0"/>
              </a:rPr>
              <a:t>th</a:t>
            </a:r>
            <a:r>
              <a:rPr lang="en-US" sz="1400" dirty="0">
                <a:solidFill>
                  <a:srgbClr val="0070C0"/>
                </a:solidFill>
                <a:latin typeface="Times New Roman" panose="02020603050405020304" pitchFamily="18" charset="0"/>
                <a:ea typeface="Verdana" panose="020B0604030504040204" pitchFamily="34" charset="0"/>
                <a:cs typeface="Times New Roman" panose="02020603050405020304" pitchFamily="18" charset="0"/>
              </a:rPr>
              <a:t> (1), chi (2), phi (3), mu(4), gam (5), omega (6), azimuth (7), alpha (8), beta (9)</a:t>
            </a:r>
          </a:p>
          <a:p>
            <a:pPr marL="285750" indent="-285750">
              <a:buFont typeface="Arial" panose="020B0604020202020204" pitchFamily="34" charset="0"/>
              <a:buChar char="•"/>
            </a:pPr>
            <a:r>
              <a:rPr lang="en-US" sz="1400" dirty="0">
                <a:latin typeface="Times New Roman" panose="02020603050405020304" pitchFamily="18" charset="0"/>
                <a:ea typeface="Verdana" panose="020B0604030504040204" pitchFamily="34" charset="0"/>
                <a:cs typeface="Times New Roman" panose="02020603050405020304" pitchFamily="18" charset="0"/>
              </a:rPr>
              <a:t>Default mode is 456: freeze mu, gam, omega</a:t>
            </a:r>
          </a:p>
          <a:p>
            <a:pPr marL="285750" indent="-285750">
              <a:buFont typeface="Arial" panose="020B0604020202020204" pitchFamily="34" charset="0"/>
              <a:buChar char="•"/>
            </a:pPr>
            <a:r>
              <a:rPr lang="en-US" sz="1400" dirty="0">
                <a:latin typeface="Times New Roman" panose="02020603050405020304" pitchFamily="18" charset="0"/>
                <a:ea typeface="Verdana" panose="020B0604030504040204" pitchFamily="34" charset="0"/>
                <a:cs typeface="Times New Roman" panose="02020603050405020304" pitchFamily="18" charset="0"/>
              </a:rPr>
              <a:t>It is possible to choose </a:t>
            </a:r>
            <a:r>
              <a:rPr lang="en-US" sz="1400" dirty="0">
                <a:solidFill>
                  <a:srgbClr val="0070C0"/>
                </a:solidFill>
                <a:latin typeface="Times New Roman" panose="02020603050405020304" pitchFamily="18" charset="0"/>
                <a:ea typeface="Verdana" panose="020B0604030504040204" pitchFamily="34" charset="0"/>
                <a:cs typeface="Times New Roman" panose="02020603050405020304" pitchFamily="18" charset="0"/>
              </a:rPr>
              <a:t>one or two angles in {</a:t>
            </a:r>
            <a:r>
              <a:rPr lang="en-US" sz="1400" dirty="0" err="1">
                <a:solidFill>
                  <a:srgbClr val="0070C0"/>
                </a:solidFill>
                <a:latin typeface="Times New Roman" panose="02020603050405020304" pitchFamily="18" charset="0"/>
                <a:ea typeface="Verdana" panose="020B0604030504040204" pitchFamily="34" charset="0"/>
                <a:cs typeface="Times New Roman" panose="02020603050405020304" pitchFamily="18" charset="0"/>
              </a:rPr>
              <a:t>tth</a:t>
            </a:r>
            <a:r>
              <a:rPr lang="en-US" sz="1400" dirty="0">
                <a:solidFill>
                  <a:srgbClr val="0070C0"/>
                </a:solidFill>
                <a:latin typeface="Times New Roman" panose="02020603050405020304" pitchFamily="18" charset="0"/>
                <a:ea typeface="Verdana" panose="020B0604030504040204" pitchFamily="34" charset="0"/>
                <a:cs typeface="Times New Roman" panose="02020603050405020304" pitchFamily="18" charset="0"/>
              </a:rPr>
              <a:t>, mu, gam}</a:t>
            </a:r>
          </a:p>
          <a:p>
            <a:pPr marL="285750" indent="-285750">
              <a:buFont typeface="Arial" panose="020B0604020202020204" pitchFamily="34" charset="0"/>
              <a:buChar char="•"/>
            </a:pPr>
            <a:r>
              <a:rPr lang="en-US" sz="1400" dirty="0">
                <a:latin typeface="Times New Roman" panose="02020603050405020304" pitchFamily="18" charset="0"/>
                <a:ea typeface="Verdana" panose="020B0604030504040204" pitchFamily="34" charset="0"/>
                <a:cs typeface="Times New Roman" panose="02020603050405020304" pitchFamily="18" charset="0"/>
              </a:rPr>
              <a:t>It is possible to choose </a:t>
            </a:r>
            <a:r>
              <a:rPr lang="en-US" sz="1400" dirty="0">
                <a:solidFill>
                  <a:srgbClr val="0070C0"/>
                </a:solidFill>
                <a:latin typeface="Times New Roman" panose="02020603050405020304" pitchFamily="18" charset="0"/>
                <a:ea typeface="Verdana" panose="020B0604030504040204" pitchFamily="34" charset="0"/>
                <a:cs typeface="Times New Roman" panose="02020603050405020304" pitchFamily="18" charset="0"/>
              </a:rPr>
              <a:t>zero or one angle in {azimuth, alpha, beta}</a:t>
            </a:r>
          </a:p>
          <a:p>
            <a:pPr marL="285750" indent="-285750">
              <a:buFont typeface="Arial" panose="020B0604020202020204" pitchFamily="34" charset="0"/>
              <a:buChar char="•"/>
            </a:pPr>
            <a:r>
              <a:rPr lang="en-US" sz="1400" dirty="0">
                <a:latin typeface="Times New Roman" panose="02020603050405020304" pitchFamily="18" charset="0"/>
                <a:ea typeface="Verdana" panose="020B0604030504040204" pitchFamily="34" charset="0"/>
                <a:cs typeface="Times New Roman" panose="02020603050405020304" pitchFamily="18" charset="0"/>
              </a:rPr>
              <a:t>It is possible to choose</a:t>
            </a:r>
            <a:r>
              <a:rPr lang="en-US" sz="1400" dirty="0">
                <a:solidFill>
                  <a:srgbClr val="0070C0"/>
                </a:solidFill>
                <a:latin typeface="Times New Roman" panose="02020603050405020304" pitchFamily="18" charset="0"/>
                <a:ea typeface="Verdana" panose="020B0604030504040204" pitchFamily="34" charset="0"/>
                <a:cs typeface="Times New Roman" panose="02020603050405020304" pitchFamily="18" charset="0"/>
              </a:rPr>
              <a:t> zero or one angle in {</a:t>
            </a:r>
            <a:r>
              <a:rPr lang="en-US" sz="1400" dirty="0" err="1">
                <a:solidFill>
                  <a:srgbClr val="0070C0"/>
                </a:solidFill>
                <a:latin typeface="Times New Roman" panose="02020603050405020304" pitchFamily="18" charset="0"/>
                <a:ea typeface="Verdana" panose="020B0604030504040204" pitchFamily="34" charset="0"/>
                <a:cs typeface="Times New Roman" panose="02020603050405020304" pitchFamily="18" charset="0"/>
              </a:rPr>
              <a:t>tth</a:t>
            </a:r>
            <a:r>
              <a:rPr lang="en-US" sz="1400" dirty="0">
                <a:solidFill>
                  <a:srgbClr val="0070C0"/>
                </a:solidFill>
                <a:latin typeface="Times New Roman" panose="02020603050405020304" pitchFamily="18" charset="0"/>
                <a:ea typeface="Verdana" panose="020B0604030504040204" pitchFamily="34" charset="0"/>
                <a:cs typeface="Times New Roman" panose="02020603050405020304" pitchFamily="18" charset="0"/>
              </a:rPr>
              <a:t>, </a:t>
            </a:r>
            <a:r>
              <a:rPr lang="en-US" sz="1400" dirty="0" err="1">
                <a:solidFill>
                  <a:srgbClr val="0070C0"/>
                </a:solidFill>
                <a:latin typeface="Times New Roman" panose="02020603050405020304" pitchFamily="18" charset="0"/>
                <a:ea typeface="Verdana" panose="020B0604030504040204" pitchFamily="34" charset="0"/>
                <a:cs typeface="Times New Roman" panose="02020603050405020304" pitchFamily="18" charset="0"/>
              </a:rPr>
              <a:t>th</a:t>
            </a:r>
            <a:r>
              <a:rPr lang="en-US" sz="1400" dirty="0">
                <a:solidFill>
                  <a:srgbClr val="0070C0"/>
                </a:solidFill>
                <a:latin typeface="Times New Roman" panose="02020603050405020304" pitchFamily="18" charset="0"/>
                <a:ea typeface="Verdana" panose="020B0604030504040204" pitchFamily="34" charset="0"/>
                <a:cs typeface="Times New Roman" panose="02020603050405020304" pitchFamily="18" charset="0"/>
              </a:rPr>
              <a:t>, omega}</a:t>
            </a:r>
          </a:p>
        </p:txBody>
      </p:sp>
      <p:pic>
        <p:nvPicPr>
          <p:cNvPr id="4" name="Picture 3">
            <a:extLst>
              <a:ext uri="{FF2B5EF4-FFF2-40B4-BE49-F238E27FC236}">
                <a16:creationId xmlns:a16="http://schemas.microsoft.com/office/drawing/2014/main" id="{F8BA3E26-0156-4F17-93AC-7A77B54136AC}"/>
              </a:ext>
            </a:extLst>
          </p:cNvPr>
          <p:cNvPicPr>
            <a:picLocks noChangeAspect="1"/>
          </p:cNvPicPr>
          <p:nvPr/>
        </p:nvPicPr>
        <p:blipFill>
          <a:blip r:embed="rId2"/>
          <a:stretch>
            <a:fillRect/>
          </a:stretch>
        </p:blipFill>
        <p:spPr>
          <a:xfrm>
            <a:off x="899838" y="5029322"/>
            <a:ext cx="5760000" cy="3995284"/>
          </a:xfrm>
          <a:prstGeom prst="rect">
            <a:avLst/>
          </a:prstGeom>
        </p:spPr>
      </p:pic>
    </p:spTree>
    <p:extLst>
      <p:ext uri="{BB962C8B-B14F-4D97-AF65-F5344CB8AC3E}">
        <p14:creationId xmlns:p14="http://schemas.microsoft.com/office/powerpoint/2010/main" val="28093658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564CC4C-FF46-4DC9-AE2C-1357EDF11B92}"/>
              </a:ext>
            </a:extLst>
          </p:cNvPr>
          <p:cNvSpPr>
            <a:spLocks noGrp="1"/>
          </p:cNvSpPr>
          <p:nvPr>
            <p:ph type="sldNum" sz="quarter" idx="12"/>
          </p:nvPr>
        </p:nvSpPr>
        <p:spPr/>
        <p:txBody>
          <a:bodyPr/>
          <a:lstStyle/>
          <a:p>
            <a:fld id="{3D69E569-A4CD-4552-81AD-539F85257F58}" type="slidenum">
              <a:rPr lang="en-US" smtClean="0"/>
              <a:t>9</a:t>
            </a:fld>
            <a:endParaRPr lang="en-US"/>
          </a:p>
        </p:txBody>
      </p:sp>
      <p:sp>
        <p:nvSpPr>
          <p:cNvPr id="3" name="TextBox 2">
            <a:extLst>
              <a:ext uri="{FF2B5EF4-FFF2-40B4-BE49-F238E27FC236}">
                <a16:creationId xmlns:a16="http://schemas.microsoft.com/office/drawing/2014/main" id="{604E8EA1-99BA-478C-8900-1E9D3432D0CA}"/>
              </a:ext>
            </a:extLst>
          </p:cNvPr>
          <p:cNvSpPr txBox="1"/>
          <p:nvPr/>
        </p:nvSpPr>
        <p:spPr>
          <a:xfrm>
            <a:off x="899837" y="900700"/>
            <a:ext cx="5760000" cy="1354217"/>
          </a:xfrm>
          <a:prstGeom prst="rect">
            <a:avLst/>
          </a:prstGeom>
          <a:noFill/>
        </p:spPr>
        <p:txBody>
          <a:bodyPr wrap="square" rtlCol="0">
            <a:spAutoFit/>
          </a:bodyPr>
          <a:lstStyle/>
          <a:p>
            <a:r>
              <a:rPr lang="en-US" b="1" dirty="0">
                <a:latin typeface="Times New Roman" panose="02020603050405020304" pitchFamily="18" charset="0"/>
                <a:ea typeface="Verdana" panose="020B0604030504040204" pitchFamily="34" charset="0"/>
                <a:cs typeface="Times New Roman" panose="02020603050405020304" pitchFamily="18" charset="0"/>
              </a:rPr>
              <a:t>freeze()</a:t>
            </a:r>
          </a:p>
          <a:p>
            <a:endParaRPr lang="en-US" b="1" dirty="0">
              <a:latin typeface="Times New Roman" panose="02020603050405020304" pitchFamily="18" charset="0"/>
              <a:ea typeface="Verdana" panose="020B0604030504040204" pitchFamily="34" charset="0"/>
              <a:cs typeface="Times New Roman" panose="02020603050405020304" pitchFamily="18" charset="0"/>
            </a:endParaRPr>
          </a:p>
          <a:p>
            <a:r>
              <a:rPr lang="en-US" b="1" dirty="0">
                <a:latin typeface="Times New Roman" panose="02020603050405020304" pitchFamily="18" charset="0"/>
                <a:ea typeface="Verdana" panose="020B0604030504040204" pitchFamily="34" charset="0"/>
                <a:cs typeface="Times New Roman" panose="02020603050405020304" pitchFamily="18" charset="0"/>
              </a:rPr>
              <a:t>freeze(position1,position2,position3)</a:t>
            </a:r>
          </a:p>
          <a:p>
            <a:endParaRPr lang="en-US" sz="1400" dirty="0">
              <a:latin typeface="Times New Roman" panose="02020603050405020304" pitchFamily="18" charset="0"/>
              <a:ea typeface="Verdana" panose="020B0604030504040204" pitchFamily="34" charset="0"/>
              <a:cs typeface="Times New Roman" panose="02020603050405020304" pitchFamily="18" charset="0"/>
            </a:endParaRPr>
          </a:p>
          <a:p>
            <a:pPr marL="285750" indent="-285750">
              <a:buFont typeface="Arial" panose="020B0604020202020204" pitchFamily="34" charset="0"/>
              <a:buChar char="•"/>
            </a:pPr>
            <a:r>
              <a:rPr lang="en-US" sz="1400" dirty="0">
                <a:latin typeface="Times New Roman" panose="02020603050405020304" pitchFamily="18" charset="0"/>
                <a:ea typeface="Verdana" panose="020B0604030504040204" pitchFamily="34" charset="0"/>
                <a:cs typeface="Times New Roman" panose="02020603050405020304" pitchFamily="18" charset="0"/>
              </a:rPr>
              <a:t>Set positions of three frozen angles.</a:t>
            </a:r>
            <a:endParaRPr lang="en-US" sz="1400" dirty="0">
              <a:solidFill>
                <a:srgbClr val="0070C0"/>
              </a:solidFill>
              <a:latin typeface="Times New Roman" panose="02020603050405020304" pitchFamily="18" charset="0"/>
              <a:ea typeface="Verdana" panose="020B060403050404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533AC8D8-C3CF-4295-B83E-8F8019214C7B}"/>
              </a:ext>
            </a:extLst>
          </p:cNvPr>
          <p:cNvPicPr>
            <a:picLocks noChangeAspect="1"/>
          </p:cNvPicPr>
          <p:nvPr/>
        </p:nvPicPr>
        <p:blipFill>
          <a:blip r:embed="rId2"/>
          <a:stretch>
            <a:fillRect/>
          </a:stretch>
        </p:blipFill>
        <p:spPr>
          <a:xfrm>
            <a:off x="899838" y="2413205"/>
            <a:ext cx="5760000" cy="1136273"/>
          </a:xfrm>
          <a:prstGeom prst="rect">
            <a:avLst/>
          </a:prstGeom>
        </p:spPr>
      </p:pic>
      <p:sp>
        <p:nvSpPr>
          <p:cNvPr id="11" name="TextBox 10">
            <a:extLst>
              <a:ext uri="{FF2B5EF4-FFF2-40B4-BE49-F238E27FC236}">
                <a16:creationId xmlns:a16="http://schemas.microsoft.com/office/drawing/2014/main" id="{C0E794CA-CA0B-4359-BF7A-3F9A6F765D92}"/>
              </a:ext>
            </a:extLst>
          </p:cNvPr>
          <p:cNvSpPr txBox="1"/>
          <p:nvPr/>
        </p:nvSpPr>
        <p:spPr>
          <a:xfrm>
            <a:off x="899837" y="4001289"/>
            <a:ext cx="5760000" cy="2000548"/>
          </a:xfrm>
          <a:prstGeom prst="rect">
            <a:avLst/>
          </a:prstGeom>
          <a:noFill/>
        </p:spPr>
        <p:txBody>
          <a:bodyPr wrap="square" rtlCol="0">
            <a:spAutoFit/>
          </a:bodyPr>
          <a:lstStyle/>
          <a:p>
            <a:r>
              <a:rPr lang="en-US" b="1" dirty="0" err="1">
                <a:latin typeface="Times New Roman" panose="02020603050405020304" pitchFamily="18" charset="0"/>
                <a:ea typeface="Verdana" panose="020B0604030504040204" pitchFamily="34" charset="0"/>
                <a:cs typeface="Times New Roman" panose="02020603050405020304" pitchFamily="18" charset="0"/>
              </a:rPr>
              <a:t>setlm</a:t>
            </a:r>
            <a:r>
              <a:rPr lang="en-US" b="1" dirty="0">
                <a:latin typeface="Times New Roman" panose="02020603050405020304" pitchFamily="18" charset="0"/>
                <a:ea typeface="Verdana" panose="020B0604030504040204" pitchFamily="34" charset="0"/>
                <a:cs typeface="Times New Roman" panose="02020603050405020304" pitchFamily="18" charset="0"/>
              </a:rPr>
              <a:t>()</a:t>
            </a:r>
          </a:p>
          <a:p>
            <a:endParaRPr lang="en-US" b="1" dirty="0">
              <a:latin typeface="Times New Roman" panose="02020603050405020304" pitchFamily="18" charset="0"/>
              <a:ea typeface="Verdana" panose="020B0604030504040204" pitchFamily="34" charset="0"/>
              <a:cs typeface="Times New Roman" panose="02020603050405020304" pitchFamily="18" charset="0"/>
            </a:endParaRPr>
          </a:p>
          <a:p>
            <a:r>
              <a:rPr lang="en-US" b="1" dirty="0" err="1">
                <a:latin typeface="Times New Roman" panose="02020603050405020304" pitchFamily="18" charset="0"/>
                <a:ea typeface="Verdana" panose="020B0604030504040204" pitchFamily="34" charset="0"/>
                <a:cs typeface="Times New Roman" panose="02020603050405020304" pitchFamily="18" charset="0"/>
              </a:rPr>
              <a:t>setlm</a:t>
            </a:r>
            <a:r>
              <a:rPr lang="en-US" b="1" dirty="0">
                <a:latin typeface="Times New Roman" panose="02020603050405020304" pitchFamily="18" charset="0"/>
                <a:ea typeface="Verdana" panose="020B0604030504040204" pitchFamily="34" charset="0"/>
                <a:cs typeface="Times New Roman" panose="02020603050405020304" pitchFamily="18" charset="0"/>
              </a:rPr>
              <a:t>(</a:t>
            </a:r>
            <a:r>
              <a:rPr lang="en-US" b="1" dirty="0" err="1">
                <a:latin typeface="Times New Roman" panose="02020603050405020304" pitchFamily="18" charset="0"/>
                <a:ea typeface="Verdana" panose="020B0604030504040204" pitchFamily="34" charset="0"/>
                <a:cs typeface="Times New Roman" panose="02020603050405020304" pitchFamily="18" charset="0"/>
              </a:rPr>
              <a:t>ltth</a:t>
            </a:r>
            <a:r>
              <a:rPr lang="en-US" b="1" dirty="0">
                <a:latin typeface="Times New Roman" panose="02020603050405020304" pitchFamily="18" charset="0"/>
                <a:ea typeface="Verdana" panose="020B0604030504040204" pitchFamily="34" charset="0"/>
                <a:cs typeface="Times New Roman" panose="02020603050405020304" pitchFamily="18" charset="0"/>
              </a:rPr>
              <a:t>=?,</a:t>
            </a:r>
            <a:r>
              <a:rPr lang="en-US" b="1" dirty="0" err="1">
                <a:latin typeface="Times New Roman" panose="02020603050405020304" pitchFamily="18" charset="0"/>
                <a:ea typeface="Verdana" panose="020B0604030504040204" pitchFamily="34" charset="0"/>
                <a:cs typeface="Times New Roman" panose="02020603050405020304" pitchFamily="18" charset="0"/>
              </a:rPr>
              <a:t>utth</a:t>
            </a:r>
            <a:r>
              <a:rPr lang="en-US" b="1" dirty="0">
                <a:latin typeface="Times New Roman" panose="02020603050405020304" pitchFamily="18" charset="0"/>
                <a:ea typeface="Verdana" panose="020B0604030504040204" pitchFamily="34" charset="0"/>
                <a:cs typeface="Times New Roman" panose="02020603050405020304" pitchFamily="18" charset="0"/>
              </a:rPr>
              <a:t>=?,…)</a:t>
            </a:r>
          </a:p>
          <a:p>
            <a:endParaRPr lang="en-US" sz="1400" dirty="0">
              <a:latin typeface="Times New Roman" panose="02020603050405020304" pitchFamily="18" charset="0"/>
              <a:ea typeface="Verdana" panose="020B0604030504040204" pitchFamily="34" charset="0"/>
              <a:cs typeface="Times New Roman" panose="02020603050405020304" pitchFamily="18" charset="0"/>
            </a:endParaRPr>
          </a:p>
          <a:p>
            <a:pPr marL="285750" indent="-285750">
              <a:buFont typeface="Arial" panose="020B0604020202020204" pitchFamily="34" charset="0"/>
              <a:buChar char="•"/>
            </a:pPr>
            <a:r>
              <a:rPr lang="en-US" sz="1400" dirty="0">
                <a:latin typeface="Times New Roman" panose="02020603050405020304" pitchFamily="18" charset="0"/>
                <a:ea typeface="Verdana" panose="020B0604030504040204" pitchFamily="34" charset="0"/>
                <a:cs typeface="Times New Roman" panose="02020603050405020304" pitchFamily="18" charset="0"/>
              </a:rPr>
              <a:t>Set limits of positions. This will be applied to selecting calculated positions.</a:t>
            </a:r>
          </a:p>
          <a:p>
            <a:pPr marL="285750" indent="-285750">
              <a:buFont typeface="Arial" panose="020B0604020202020204" pitchFamily="34" charset="0"/>
              <a:buChar char="•"/>
            </a:pPr>
            <a:r>
              <a:rPr lang="en-US" sz="1400" dirty="0">
                <a:latin typeface="Times New Roman" panose="02020603050405020304" pitchFamily="18" charset="0"/>
                <a:ea typeface="Verdana" panose="020B0604030504040204" pitchFamily="34" charset="0"/>
                <a:cs typeface="Times New Roman" panose="02020603050405020304" pitchFamily="18" charset="0"/>
              </a:rPr>
              <a:t>Valid keyword: </a:t>
            </a:r>
            <a:r>
              <a:rPr lang="pl-PL" sz="1400" dirty="0">
                <a:latin typeface="Times New Roman" panose="02020603050405020304" pitchFamily="18" charset="0"/>
                <a:ea typeface="Verdana" panose="020B0604030504040204" pitchFamily="34" charset="0"/>
                <a:cs typeface="Times New Roman" panose="02020603050405020304" pitchFamily="18" charset="0"/>
              </a:rPr>
              <a:t>l(u)tth, l(u)th, l(u)chi, l(u)phi, l(u)mu, l(u)gam, l(u)alpha, l(u)beta</a:t>
            </a:r>
            <a:endParaRPr lang="en-US" sz="1400" dirty="0">
              <a:latin typeface="Times New Roman" panose="02020603050405020304" pitchFamily="18" charset="0"/>
              <a:ea typeface="Verdana" panose="020B0604030504040204" pitchFamily="34" charset="0"/>
              <a:cs typeface="Times New Roman" panose="02020603050405020304" pitchFamily="18" charset="0"/>
            </a:endParaRPr>
          </a:p>
        </p:txBody>
      </p:sp>
      <p:pic>
        <p:nvPicPr>
          <p:cNvPr id="12" name="Picture 11">
            <a:extLst>
              <a:ext uri="{FF2B5EF4-FFF2-40B4-BE49-F238E27FC236}">
                <a16:creationId xmlns:a16="http://schemas.microsoft.com/office/drawing/2014/main" id="{EBDEBF7A-2D36-4C9C-ACB4-E4B8DC729C80}"/>
              </a:ext>
            </a:extLst>
          </p:cNvPr>
          <p:cNvPicPr>
            <a:picLocks noChangeAspect="1"/>
          </p:cNvPicPr>
          <p:nvPr/>
        </p:nvPicPr>
        <p:blipFill>
          <a:blip r:embed="rId3"/>
          <a:stretch>
            <a:fillRect/>
          </a:stretch>
        </p:blipFill>
        <p:spPr>
          <a:xfrm>
            <a:off x="899838" y="6221597"/>
            <a:ext cx="5760000" cy="3373433"/>
          </a:xfrm>
          <a:prstGeom prst="rect">
            <a:avLst/>
          </a:prstGeom>
        </p:spPr>
      </p:pic>
    </p:spTree>
    <p:extLst>
      <p:ext uri="{BB962C8B-B14F-4D97-AF65-F5344CB8AC3E}">
        <p14:creationId xmlns:p14="http://schemas.microsoft.com/office/powerpoint/2010/main" val="338403008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none" rtlCol="0">
        <a:spAutoFit/>
      </a:bodyPr>
      <a:lstStyle>
        <a:defPPr algn="just">
          <a:defRPr sz="1600" dirty="0">
            <a:latin typeface="Times New Roman" panose="02020603050405020304" pitchFamily="18" charset="0"/>
            <a:cs typeface="Times New Roman" panose="02020603050405020304" pitchFamily="18" charset="0"/>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686</TotalTime>
  <Words>1817</Words>
  <Application>Microsoft Office PowerPoint</Application>
  <PresentationFormat>Custom</PresentationFormat>
  <Paragraphs>366</Paragraphs>
  <Slides>21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Calibri Light</vt:lpstr>
      <vt:lpstr>Cambria Math</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Zhao Wenyang</dc:creator>
  <cp:lastModifiedBy>Zhao Wenyang</cp:lastModifiedBy>
  <cp:revision>117</cp:revision>
  <dcterms:created xsi:type="dcterms:W3CDTF">2020-10-28T10:11:44Z</dcterms:created>
  <dcterms:modified xsi:type="dcterms:W3CDTF">2020-11-26T04:29:29Z</dcterms:modified>
</cp:coreProperties>
</file>