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96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81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2A02-6FCF-454F-A106-AF130BBAEC68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59D2-DFB6-4E06-BBF7-71302C3E9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5B2B-5283-93FB-150D-E7BD2B02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DAE2D-01F7-5EDC-9983-929D6CB0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93091-271C-7E67-A725-1FF51F8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AEA3B-70E5-F480-FE66-91C5BEA3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8304F-DEFD-7D80-26FC-7AD31BD4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4830-CA48-153A-08D3-5061710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B1461-46E5-38B4-6B9A-2809F883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6BE56-A29B-787F-B21D-FF92D97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3CA1F-805C-CDD7-9011-F0624E4B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1A73-531A-C70E-247F-05DF9FB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919A05-D12D-C73A-401F-2196CC5D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2827-5101-1900-9559-AF0C51E0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E7BC-A0C4-B6C4-297D-E668078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3FBED-5265-5F1F-965B-8D35E985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38297-AF24-64DE-5A8B-F70F648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4CD42D-F817-A2B3-481C-0EB9F808DCB5}"/>
              </a:ext>
            </a:extLst>
          </p:cNvPr>
          <p:cNvSpPr/>
          <p:nvPr userDrawn="1"/>
        </p:nvSpPr>
        <p:spPr>
          <a:xfrm>
            <a:off x="-14514" y="0"/>
            <a:ext cx="12192000" cy="725714"/>
          </a:xfrm>
          <a:prstGeom prst="rect">
            <a:avLst/>
          </a:prstGeom>
          <a:solidFill>
            <a:srgbClr val="00206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10EA310-F2FC-53AF-DDB6-F5FF34E0F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58" y="6532468"/>
            <a:ext cx="2155835" cy="268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C0383-D517-BF03-CFA5-DB2C50CF8294}"/>
              </a:ext>
            </a:extLst>
          </p:cNvPr>
          <p:cNvSpPr txBox="1"/>
          <p:nvPr userDrawn="1"/>
        </p:nvSpPr>
        <p:spPr>
          <a:xfrm>
            <a:off x="11385550" y="101600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E42D90-3C4E-4B4D-A50F-685C7E34B76F}" type="slidenum">
              <a:rPr lang="ko-KR" altLang="en-US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9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589B-EE0A-C4EB-CCDA-75CCAA76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2F13-740B-1E35-D4C9-BCC5FACA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34B2-5CC0-5048-8145-818AF916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D67EB-7B04-6453-7D03-03124E17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A1F9E-9C5C-ADE5-20E7-3610024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2B20-DC09-C9CB-BD84-0FFECF09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86ADE-D69D-3FF3-AC41-793F8CE3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F39A-17F6-13D5-C982-CFE48BCF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444B9-D3E0-6075-DD57-B19F4880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E0686-1ED1-FDF5-B2A0-5F5FCC1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7817-4CA5-6A7C-E608-83D4E5B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2599-FCDA-9FCB-7566-DC81E5621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17D1F-D1EA-8937-B6CB-14FB1F78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72020-DF62-D124-CE34-D771239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52576-C7D1-99C7-0527-81183273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66BB6-5102-E989-D515-E8B034FB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9D5A-69FB-6805-EDB0-1426679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A87F-3094-1222-34E9-98A87A02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D27C7-F128-2B0C-B443-DE416B3D1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10E95-DB08-70B5-365C-BFC5FE5D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C5CFA-944B-9CCE-A5A2-04397FBF9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5464B-FE88-2254-46BC-EF82382A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C57037-9C06-04DD-570E-BBE26CF5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00ACAB-B5FC-37DD-5172-EB4068B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E5E6-AC16-4DE8-9274-21210399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08171-DE80-4737-F0FB-FED0E9D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A624E3-B467-F55F-F25F-DDDCCD1E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8C1B9-1A02-3E49-F850-5BB15A0F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3F872F-6BC6-9E7A-FAC9-37457CD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F1E21-6E7F-DEA1-3896-C7F5E2E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C5714-F2E7-F7E1-FEED-19ECA45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7A0E5-CFC2-F54E-39B7-675C9B61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70C3-1E46-2D27-F2F3-EA19579D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C329B-D4A6-E929-307A-82314F6D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42252-1B83-894A-4E81-77213762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F69FE-F0B5-0322-E3A0-C4512F81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6284B-E9FD-E5A6-4A3F-1A47772E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E24F-F890-A9BA-FBB5-047935B0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A24BE-53D0-5AA1-86FD-94903C8C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15B87-5F69-81B2-CCD6-5BE7E0F8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DD21-66FE-01B4-8B0B-9386C9F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CC7D-F28B-52CA-B15F-3F96E36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677EC-D652-94B2-F4BC-78771A24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5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E8810-3B40-05A1-9072-DC31E0CE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0E9A8-668F-D9E4-8F86-4920A58A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2E23-39FD-9161-AA14-92AB1ADC1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C8146-CD79-44AD-9C6E-2DBB5AF89195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2C2B3-7D6C-BAA3-74F7-3AABBEBE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B0680-7AC0-2739-9701-4FE10F26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73B5DEB6-66B1-0AFC-1B84-9495163BDB88}"/>
              </a:ext>
            </a:extLst>
          </p:cNvPr>
          <p:cNvSpPr/>
          <p:nvPr/>
        </p:nvSpPr>
        <p:spPr>
          <a:xfrm rot="16200000" flipH="1">
            <a:off x="6689250" y="1355252"/>
            <a:ext cx="6858000" cy="4147499"/>
          </a:xfrm>
          <a:prstGeom prst="flowChartManualInpu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8FEC1D0-8551-CADE-B6AC-961EA68B2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4" y="6121226"/>
            <a:ext cx="4621223" cy="575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08C65D-657F-D532-5734-83C66AFEE8EC}"/>
              </a:ext>
            </a:extLst>
          </p:cNvPr>
          <p:cNvSpPr txBox="1"/>
          <p:nvPr/>
        </p:nvSpPr>
        <p:spPr>
          <a:xfrm>
            <a:off x="2329800" y="3429000"/>
            <a:ext cx="4435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K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im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 Hyun </a:t>
            </a: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W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oo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Network Science Lab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The Catholic University of Korea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E-mail : kimwoohyun0622@gmail.com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FF986-CBBD-3559-D2BA-479E31A39A80}"/>
              </a:ext>
            </a:extLst>
          </p:cNvPr>
          <p:cNvSpPr txBox="1"/>
          <p:nvPr/>
        </p:nvSpPr>
        <p:spPr>
          <a:xfrm>
            <a:off x="458182" y="642036"/>
            <a:ext cx="817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+mj-lt"/>
              </a:rPr>
              <a:t>Code_seminar</a:t>
            </a:r>
            <a:endParaRPr lang="ko-KR" alt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21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538B0C-8C6A-E445-887A-20E7C945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03" y="937225"/>
            <a:ext cx="3512993" cy="49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5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14488A-7A26-4870-DE20-99390364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361786"/>
            <a:ext cx="963111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1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129FFD-94A5-E7E2-B3F1-CAA890750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842601"/>
            <a:ext cx="8535591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1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954089-E847-BEAB-DDA1-93E4F7B3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02" y="800737"/>
            <a:ext cx="8135485" cy="3029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46318F-E8C8-D586-151E-153BA7BC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02" y="3830110"/>
            <a:ext cx="633500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607355-4CD1-26E6-C4D2-F726167B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29" y="789444"/>
            <a:ext cx="8287907" cy="2953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4D7030-96FD-F218-F542-B8381DDA4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29" y="3742606"/>
            <a:ext cx="946917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3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763803-4069-BF52-B988-D1FDB8A0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3" y="1578758"/>
            <a:ext cx="8926171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9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15186</TotalTime>
  <Words>21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서진호</dc:creator>
  <cp:lastModifiedBy>- 양호찬 FKII</cp:lastModifiedBy>
  <cp:revision>85</cp:revision>
  <dcterms:created xsi:type="dcterms:W3CDTF">2024-07-01T13:03:41Z</dcterms:created>
  <dcterms:modified xsi:type="dcterms:W3CDTF">2025-08-18T02:30:26Z</dcterms:modified>
</cp:coreProperties>
</file>