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587" r:id="rId4"/>
    <p:sldId id="583" r:id="rId5"/>
    <p:sldId id="588" r:id="rId6"/>
    <p:sldId id="591" r:id="rId7"/>
    <p:sldId id="59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3" autoAdjust="0"/>
    <p:restoredTop sz="94681"/>
  </p:normalViewPr>
  <p:slideViewPr>
    <p:cSldViewPr snapToGrid="0">
      <p:cViewPr varScale="1">
        <p:scale>
          <a:sx n="100" d="100"/>
          <a:sy n="100" d="100"/>
        </p:scale>
        <p:origin x="960" y="72"/>
      </p:cViewPr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presProps" Target="pres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AF852A02-6FCF-454F-A106-AF130BBAEC68}" type="datetime1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E6B859D2-DFB6-4E06-BBF7-71302C3E9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9724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45B2B-5283-93FB-150D-E7BD2B02E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2DAE2D-01F7-5EDC-9983-929D6CB04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393091-271C-7E67-A725-1FF51F88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EAEA3B-70E5-F480-FE66-91C5BEA3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08304F-DEFD-7D80-26FC-7AD31BD4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06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A4830-CA48-153A-08D3-5061710F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AB1461-46E5-38B4-6B9A-2809F8830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6BE56-A29B-787F-B21D-FF92D97C7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3CA1F-805C-CDD7-9011-F0624E4B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7B1A73-531A-C70E-247F-05DF9FBA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13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919A05-D12D-C73A-401F-2196CC5DE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E32827-5101-1900-9559-AF0C51E01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E7BC-A0C4-B6C4-297D-E66807881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3FBED-5265-5F1F-965B-8D35E985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438297-AF24-64DE-5A8B-F70F6489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682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4CD42D-F817-A2B3-481C-0EB9F808DCB5}"/>
              </a:ext>
            </a:extLst>
          </p:cNvPr>
          <p:cNvSpPr/>
          <p:nvPr userDrawn="1"/>
        </p:nvSpPr>
        <p:spPr>
          <a:xfrm>
            <a:off x="-14514" y="0"/>
            <a:ext cx="12192000" cy="725714"/>
          </a:xfrm>
          <a:prstGeom prst="rect">
            <a:avLst/>
          </a:prstGeom>
          <a:solidFill>
            <a:srgbClr val="002060">
              <a:alpha val="8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610EA310-F2FC-53AF-DDB6-F5FF34E0F7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558" y="6532468"/>
            <a:ext cx="2155835" cy="268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9C0383-D517-BF03-CFA5-DB2C50CF8294}"/>
              </a:ext>
            </a:extLst>
          </p:cNvPr>
          <p:cNvSpPr txBox="1"/>
          <p:nvPr userDrawn="1"/>
        </p:nvSpPr>
        <p:spPr>
          <a:xfrm>
            <a:off x="11385550" y="101600"/>
            <a:ext cx="113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2E42D90-3C4E-4B4D-A50F-685C7E34B76F}" type="slidenum">
              <a:rPr lang="ko-KR" altLang="en-US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‹#›</a:t>
            </a:fld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94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A589B-EE0A-C4EB-CCDA-75CCAA76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322F13-740B-1E35-D4C9-BCC5FACA9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734B2-5CC0-5048-8145-818AF916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D67EB-7B04-6453-7D03-03124E17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A1F9E-9C5C-ADE5-20E7-36100241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14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72B20-DC09-C9CB-BD84-0FFECF09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686ADE-D69D-3FF3-AC41-793F8CE3E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65F39A-17F6-13D5-C982-CFE48BCF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7444B9-D3E0-6075-DD57-B19F4880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E0686-1ED1-FDF5-B2A0-5F5FCC15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69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57817-4CA5-6A7C-E608-83D4E5B6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B2599-FCDA-9FCB-7566-DC81E5621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617D1F-D1EA-8937-B6CB-14FB1F783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C72020-DF62-D124-CE34-D771239C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52576-C7D1-99C7-0527-81183273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766BB6-5102-E989-D515-E8B034FB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13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39D5A-69FB-6805-EDB0-14266791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28A87F-3094-1222-34E9-98A87A021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5D27C7-F128-2B0C-B443-DE416B3D1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C10E95-DB08-70B5-365C-BFC5FE5D3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1C5CFA-944B-9CCE-A5A2-04397FBF9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35464B-FE88-2254-46BC-EF82382A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C57037-9C06-04DD-570E-BBE26CF55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00ACAB-B5FC-37DD-5172-EB4068B37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70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0E5E6-AC16-4DE8-9274-21210399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908171-DE80-4737-F0FB-FED0E9D2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A624E3-B467-F55F-F25F-DDDCCD1EE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98C1B9-1A02-3E49-F850-5BB15A0F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90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3F872F-6BC6-9E7A-FAC9-37457CD5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CF1E21-6E7F-DEA1-3896-C7F5E2E6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8C5714-F2E7-F7E1-FEED-19ECA45C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8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7A0E5-CFC2-F54E-39B7-675C9B61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770C3-1E46-2D27-F2F3-EA19579D0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0C329B-D4A6-E929-307A-82314F6DB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142252-1B83-894A-4E81-77213762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3F69FE-F0B5-0322-E3A0-C4512F81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16284B-E9FD-E5A6-4A3F-1A47772E0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34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BE24F-F890-A9BA-FBB5-047935B0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9A24BE-53D0-5AA1-86FD-94903C8CF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15B87-5F69-81B2-CCD6-5BE7E0F89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6CDD21-66FE-01B4-8B0B-9386C9F7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DCC7D-F28B-52CA-B15F-3F96E36D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6677EC-D652-94B2-F4BC-78771A24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75299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2E8810-3B40-05A1-9072-DC31E0CE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30E9A8-668F-D9E4-8F86-4920A58AA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2A2E23-39FD-9161-AA14-92AB1ADC1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7C8146-CD79-44AD-9C6E-2DBB5AF89195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2C2B3-7D6C-BAA3-74F7-3AABBEBE2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B0680-7AC0-2739-9701-4FE10F26E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6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동 입력 3">
            <a:extLst>
              <a:ext uri="{FF2B5EF4-FFF2-40B4-BE49-F238E27FC236}">
                <a16:creationId xmlns:a16="http://schemas.microsoft.com/office/drawing/2014/main" id="{73B5DEB6-66B1-0AFC-1B84-9495163BDB88}"/>
              </a:ext>
            </a:extLst>
          </p:cNvPr>
          <p:cNvSpPr/>
          <p:nvPr/>
        </p:nvSpPr>
        <p:spPr>
          <a:xfrm rot="16200000" flipH="1">
            <a:off x="6689250" y="1355252"/>
            <a:ext cx="6858000" cy="4147499"/>
          </a:xfrm>
          <a:prstGeom prst="flowChartManualInpu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38FEC1D0-8551-CADE-B6AC-961EA68B2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64" y="6121226"/>
            <a:ext cx="4621223" cy="5753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29800" y="3419764"/>
            <a:ext cx="4435950" cy="1731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/>
                <a:cs typeface="Arial"/>
              </a:rPr>
              <a:t>Junhee Cho</a:t>
            </a:r>
            <a:endParaRPr kumimoji="0" lang="en-US" altLang="ko-KR" sz="18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+mj-lt"/>
              <a:ea typeface="맑은 고딕"/>
              <a:cs typeface="Arial"/>
            </a:endParaRPr>
          </a:p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8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+mj-lt"/>
              <a:ea typeface="맑은 고딕"/>
              <a:cs typeface="Arial"/>
            </a:endParaRPr>
          </a:p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/>
                <a:cs typeface="Arial"/>
              </a:rPr>
              <a:t>Network Science Lab</a:t>
            </a:r>
            <a:endParaRPr kumimoji="0" lang="en-US" altLang="ko-KR" sz="18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+mj-lt"/>
              <a:ea typeface="맑은 고딕"/>
              <a:cs typeface="Arial"/>
            </a:endParaRPr>
          </a:p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/>
                <a:cs typeface="Arial"/>
              </a:rPr>
              <a:t>The Catholic University of Korea</a:t>
            </a:r>
            <a:endParaRPr kumimoji="0" lang="en-US" altLang="ko-KR" sz="18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+mj-lt"/>
              <a:ea typeface="맑은 고딕"/>
              <a:cs typeface="Arial"/>
            </a:endParaRPr>
          </a:p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8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+mj-lt"/>
              <a:ea typeface="맑은 고딕"/>
              <a:cs typeface="Arial"/>
            </a:endParaRPr>
          </a:p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b="1">
                <a:solidFill>
                  <a:prstClr val="black"/>
                </a:solidFill>
                <a:latin typeface="+mj-lt"/>
                <a:ea typeface="맑은 고딕"/>
                <a:cs typeface="Arial"/>
              </a:rPr>
              <a:t>E-mail : junhe0733@gmail.com</a:t>
            </a:r>
            <a:endParaRPr lang="en-US" altLang="ko-KR" b="1">
              <a:solidFill>
                <a:prstClr val="black"/>
              </a:solidFill>
              <a:latin typeface="+mj-lt"/>
              <a:ea typeface="맑은 고딕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769632"/>
            <a:ext cx="9280515" cy="1303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>
                <a:latin typeface="+mj-lt"/>
              </a:rPr>
              <a:t> Semi-Supervised Classification with Graph Convolutional Networks </a:t>
            </a:r>
            <a:endParaRPr lang="en-US" altLang="ko-KR" sz="40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4215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20831" y="1170358"/>
            <a:ext cx="24743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500" y="87096"/>
            <a:ext cx="4209484" cy="539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>
                <a:solidFill>
                  <a:schemeClr val="bg1"/>
                </a:solidFill>
                <a:latin typeface="Bookman Old Style"/>
              </a:rPr>
              <a:t>Code </a:t>
            </a:r>
            <a:endParaRPr lang="en-US" altLang="ko-KR" sz="3000" b="1">
              <a:solidFill>
                <a:schemeClr val="bg1"/>
              </a:solidFill>
              <a:latin typeface="Bookman Old Styl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829" y="754390"/>
            <a:ext cx="121450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i="0">
                <a:solidFill>
                  <a:srgbClr val="222225"/>
                </a:solidFill>
                <a:effectLst/>
                <a:highlight>
                  <a:srgbClr val="ffffff"/>
                </a:highlight>
                <a:latin typeface="Bookman Old Style"/>
              </a:rPr>
              <a:t>data_loader</a:t>
            </a:r>
            <a:endParaRPr lang="en-US" altLang="ko-KR" sz="2000" b="1" i="0">
              <a:solidFill>
                <a:srgbClr val="222225"/>
              </a:solidFill>
              <a:highlight>
                <a:srgbClr val="ffffff"/>
              </a:highlight>
              <a:latin typeface="Bookman Old Style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5189" y="1561610"/>
            <a:ext cx="6492015" cy="4678860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945433" y="2503280"/>
            <a:ext cx="4829849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10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9CFF622-C7BF-8176-76CA-732A0129BCB4}"/>
              </a:ext>
            </a:extLst>
          </p:cNvPr>
          <p:cNvCxnSpPr>
            <a:cxnSpLocks/>
          </p:cNvCxnSpPr>
          <p:nvPr/>
        </p:nvCxnSpPr>
        <p:spPr>
          <a:xfrm>
            <a:off x="120831" y="1170358"/>
            <a:ext cx="24743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500" y="87096"/>
            <a:ext cx="4209484" cy="539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>
                <a:solidFill>
                  <a:schemeClr val="bg1"/>
                </a:solidFill>
                <a:latin typeface="Bookman Old Style"/>
              </a:rPr>
              <a:t>Code </a:t>
            </a:r>
            <a:endParaRPr lang="en-US" altLang="ko-KR" sz="3000" b="1">
              <a:solidFill>
                <a:schemeClr val="bg1"/>
              </a:solidFill>
              <a:latin typeface="Bookman Old Styl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829" y="754390"/>
            <a:ext cx="121450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i="0">
                <a:solidFill>
                  <a:srgbClr val="222225"/>
                </a:solidFill>
                <a:effectLst/>
                <a:highlight>
                  <a:srgbClr val="ffffff"/>
                </a:highlight>
                <a:latin typeface="Bookman Old Style"/>
              </a:rPr>
              <a:t>model</a:t>
            </a:r>
            <a:endParaRPr lang="en-US" altLang="ko-KR" sz="2000" b="1" i="0">
              <a:solidFill>
                <a:srgbClr val="222225"/>
              </a:solidFill>
              <a:highlight>
                <a:srgbClr val="ffffff"/>
              </a:highlight>
              <a:latin typeface="Bookman Old Style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rcRect r="-160" b="40080"/>
          <a:stretch>
            <a:fillRect/>
          </a:stretch>
        </p:blipFill>
        <p:spPr>
          <a:xfrm>
            <a:off x="307214" y="1696640"/>
            <a:ext cx="6051088" cy="4109640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rcRect t="59900"/>
          <a:stretch>
            <a:fillRect/>
          </a:stretch>
        </p:blipFill>
        <p:spPr>
          <a:xfrm>
            <a:off x="5426902" y="2857500"/>
            <a:ext cx="6041166" cy="275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02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20831" y="1170358"/>
            <a:ext cx="24743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500" y="87096"/>
            <a:ext cx="4209484" cy="539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>
                <a:solidFill>
                  <a:schemeClr val="bg1"/>
                </a:solidFill>
                <a:latin typeface="Bookman Old Style"/>
              </a:rPr>
              <a:t>Code </a:t>
            </a:r>
            <a:endParaRPr lang="en-US" altLang="ko-KR" sz="3000" b="1">
              <a:solidFill>
                <a:schemeClr val="bg1"/>
              </a:solidFill>
              <a:latin typeface="Bookman Old Styl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829" y="754390"/>
            <a:ext cx="121450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i="0">
                <a:solidFill>
                  <a:srgbClr val="222225"/>
                </a:solidFill>
                <a:effectLst/>
                <a:highlight>
                  <a:srgbClr val="ffffff"/>
                </a:highlight>
                <a:latin typeface="Bookman Old Style"/>
              </a:rPr>
              <a:t>train</a:t>
            </a:r>
            <a:endParaRPr lang="en-US" altLang="ko-KR" sz="2000" b="1" i="0">
              <a:solidFill>
                <a:srgbClr val="222225"/>
              </a:solidFill>
              <a:highlight>
                <a:srgbClr val="ffffff"/>
              </a:highlight>
              <a:latin typeface="Bookman Old Style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5334" y="1774533"/>
            <a:ext cx="6801799" cy="418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48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20831" y="1170358"/>
            <a:ext cx="24743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500" y="87096"/>
            <a:ext cx="4209484" cy="539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>
                <a:solidFill>
                  <a:schemeClr val="bg1"/>
                </a:solidFill>
                <a:latin typeface="Bookman Old Style"/>
              </a:rPr>
              <a:t>Code </a:t>
            </a:r>
            <a:endParaRPr lang="en-US" altLang="ko-KR" sz="3000" b="1">
              <a:solidFill>
                <a:schemeClr val="bg1"/>
              </a:solidFill>
              <a:latin typeface="Bookman Old Styl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829" y="754390"/>
            <a:ext cx="121450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i="0">
                <a:solidFill>
                  <a:srgbClr val="222225"/>
                </a:solidFill>
                <a:effectLst/>
                <a:highlight>
                  <a:srgbClr val="ffffff"/>
                </a:highlight>
                <a:latin typeface="Bookman Old Style"/>
              </a:rPr>
              <a:t>train</a:t>
            </a:r>
            <a:endParaRPr lang="en-US" altLang="ko-KR" sz="2000" b="1" i="0">
              <a:solidFill>
                <a:srgbClr val="222225"/>
              </a:solidFill>
              <a:highlight>
                <a:srgbClr val="ffffff"/>
              </a:highlight>
              <a:latin typeface="Bookman Old Style"/>
            </a:endParaRPr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1705" y="1308328"/>
            <a:ext cx="7152406" cy="533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85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20831" y="1170358"/>
            <a:ext cx="24743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500" y="87096"/>
            <a:ext cx="4209484" cy="539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>
                <a:solidFill>
                  <a:schemeClr val="bg1"/>
                </a:solidFill>
                <a:latin typeface="Bookman Old Style"/>
              </a:rPr>
              <a:t>output </a:t>
            </a:r>
            <a:endParaRPr lang="en-US" altLang="ko-KR" sz="3000" b="1">
              <a:solidFill>
                <a:schemeClr val="bg1"/>
              </a:solidFill>
              <a:latin typeface="Bookman Old Styl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829" y="754390"/>
            <a:ext cx="121450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i="0">
                <a:solidFill>
                  <a:srgbClr val="222225"/>
                </a:solidFill>
                <a:effectLst/>
                <a:highlight>
                  <a:srgbClr val="ffffff"/>
                </a:highlight>
                <a:latin typeface="Bookman Old Style"/>
              </a:rPr>
              <a:t>Loss</a:t>
            </a:r>
            <a:endParaRPr lang="en-US" altLang="ko-KR" sz="2000" b="1" i="0">
              <a:solidFill>
                <a:srgbClr val="222225"/>
              </a:solidFill>
              <a:highlight>
                <a:srgbClr val="ffffff"/>
              </a:highlight>
              <a:latin typeface="Bookman Old Style"/>
            </a:endParaRPr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94729" y="2314765"/>
            <a:ext cx="5862497" cy="36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62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32</ep:Words>
  <ep:PresentationFormat>와이드스크린</ep:PresentationFormat>
  <ep:Paragraphs>18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2024-07-01T13:03:41.000</dcterms:created>
  <dc:creator>서진호</dc:creator>
  <cp:lastModifiedBy>junhe</cp:lastModifiedBy>
  <dcterms:modified xsi:type="dcterms:W3CDTF">2025-05-02T09:28:57.711</dcterms:modified>
  <cp:revision>75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