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90" r:id="rId3"/>
    <p:sldId id="391" r:id="rId4"/>
    <p:sldId id="392" r:id="rId5"/>
    <p:sldId id="393" r:id="rId6"/>
    <p:sldId id="394" r:id="rId7"/>
    <p:sldId id="395" r:id="rId8"/>
    <p:sldId id="39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2A02-6FCF-454F-A106-AF130BBAEC68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08C65D-657F-D532-5734-83C66AFEE8EC}"/>
              </a:ext>
            </a:extLst>
          </p:cNvPr>
          <p:cNvSpPr txBox="1"/>
          <p:nvPr/>
        </p:nvSpPr>
        <p:spPr>
          <a:xfrm>
            <a:off x="2329800" y="3429000"/>
            <a:ext cx="4435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K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im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 Hyun </a:t>
            </a: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W</a:t>
            </a:r>
            <a:r>
              <a:rPr kumimoji="0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oo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Network Science Lab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The Catholic University of Korea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+mj-lt"/>
                <a:ea typeface="Malgun Gothic" panose="020B0503020000020004" pitchFamily="34" charset="-127"/>
                <a:cs typeface="Arial" panose="020B0604020202020204" pitchFamily="34" charset="0"/>
              </a:rPr>
              <a:t>E-mail : kimwoohyun0622@gmail.com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FF986-CBBD-3559-D2BA-479E31A39A80}"/>
              </a:ext>
            </a:extLst>
          </p:cNvPr>
          <p:cNvSpPr txBox="1"/>
          <p:nvPr/>
        </p:nvSpPr>
        <p:spPr>
          <a:xfrm>
            <a:off x="458182" y="642036"/>
            <a:ext cx="81791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err="1">
                <a:latin typeface="+mj-lt"/>
              </a:rPr>
              <a:t>Code_seminar</a:t>
            </a:r>
            <a:endParaRPr lang="ko-KR" altLang="en-US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E627C5-13D5-16AA-FC75-28CB2C290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3" y="141567"/>
            <a:ext cx="7602011" cy="2848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8EC8E07-3B5C-34BA-03CF-0F0DCDEA5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93" y="2989940"/>
            <a:ext cx="580153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7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9663BF-4BFF-6C92-687F-F79A7D1C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2" y="927118"/>
            <a:ext cx="7535327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1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70BF8C8-86BA-A45A-7E4A-5AE77EAE9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0" y="939255"/>
            <a:ext cx="7182852" cy="3677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A0A3A3D-2FEC-89D1-A835-51701ABED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20" y="4616418"/>
            <a:ext cx="5449060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21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CF302ED-65B0-7F49-8946-1C72CEF0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49643" cy="26483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32FB39-30FA-B084-C4B1-6373903F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48320"/>
            <a:ext cx="6613863" cy="32292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2CA4B8-F807-07EF-D7B2-89F8FCFC7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863" y="2648320"/>
            <a:ext cx="5399996" cy="177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7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5F4C37-A22E-D3DF-573D-636BEB66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4" y="1050091"/>
            <a:ext cx="764964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2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14BB15-BBA9-5C0D-92E0-032C60CF1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14" y="567377"/>
            <a:ext cx="8926171" cy="3229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275042-CAF8-AB49-6DE7-BD20C3BB9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14" y="3796803"/>
            <a:ext cx="8678486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8E38150-C213-8856-601B-DA97D345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1" y="944018"/>
            <a:ext cx="8202170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4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11178</TotalTime>
  <Words>21</Words>
  <Application>Microsoft Office PowerPoint</Application>
  <PresentationFormat>와이드스크린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서진호</dc:creator>
  <cp:lastModifiedBy>- 양호찬 FKII</cp:lastModifiedBy>
  <cp:revision>83</cp:revision>
  <dcterms:created xsi:type="dcterms:W3CDTF">2024-07-01T13:03:41Z</dcterms:created>
  <dcterms:modified xsi:type="dcterms:W3CDTF">2025-05-23T07:21:44Z</dcterms:modified>
</cp:coreProperties>
</file>