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587" r:id="rId4"/>
    <p:sldId id="583" r:id="rId5"/>
    <p:sldId id="588" r:id="rId6"/>
    <p:sldId id="592" r:id="rId7"/>
    <p:sldId id="593" r:id="rId8"/>
    <p:sldId id="594" r:id="rId9"/>
    <p:sldId id="59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993" autoAdjust="0"/>
    <p:restoredTop sz="94681"/>
  </p:normalViewPr>
  <p:slideViewPr>
    <p:cSldViewPr snapToGrid="0">
      <p:cViewPr varScale="1">
        <p:scale>
          <a:sx n="100" d="100"/>
          <a:sy n="100" d="100"/>
        </p:scale>
        <p:origin x="960" y="72"/>
      </p:cViewPr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AF852A02-6FCF-454F-A106-AF130BBAEC68}" type="datetime1">
              <a:rPr lang="ko-KR" altLang="en-US" smtClean="0"/>
              <a:t>2025-01-05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E6B859D2-DFB6-4E06-BBF7-71302C3E9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9724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45B2B-5283-93FB-150D-E7BD2B02E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2DAE2D-01F7-5EDC-9983-929D6CB04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393091-271C-7E67-A725-1FF51F88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146-CD79-44AD-9C6E-2DBB5AF89195}" type="datetimeFigureOut">
              <a:rPr lang="ko-KR" altLang="en-US" smtClean="0"/>
              <a:t>2025-01-05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EAEA3B-70E5-F480-FE66-91C5BEA39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08304F-DEFD-7D80-26FC-7AD31BD4A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062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A4830-CA48-153A-08D3-5061710FD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AB1461-46E5-38B4-6B9A-2809F8830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A6BE56-A29B-787F-B21D-FF92D97C7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146-CD79-44AD-9C6E-2DBB5AF89195}" type="datetimeFigureOut">
              <a:rPr lang="ko-KR" altLang="en-US" smtClean="0"/>
              <a:t>2025-01-05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A3CA1F-805C-CDD7-9011-F0624E4B0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7B1A73-531A-C70E-247F-05DF9FBAB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130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919A05-D12D-C73A-401F-2196CC5DED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E32827-5101-1900-9559-AF0C51E01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CE7BC-A0C4-B6C4-297D-E66807881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146-CD79-44AD-9C6E-2DBB5AF89195}" type="datetimeFigureOut">
              <a:rPr lang="ko-KR" altLang="en-US" smtClean="0"/>
              <a:t>2025-01-05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D3FBED-5265-5F1F-965B-8D35E9854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438297-AF24-64DE-5A8B-F70F64891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682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14CD42D-F817-A2B3-481C-0EB9F808DCB5}"/>
              </a:ext>
            </a:extLst>
          </p:cNvPr>
          <p:cNvSpPr/>
          <p:nvPr userDrawn="1"/>
        </p:nvSpPr>
        <p:spPr>
          <a:xfrm>
            <a:off x="-14514" y="0"/>
            <a:ext cx="12192000" cy="725714"/>
          </a:xfrm>
          <a:prstGeom prst="rect">
            <a:avLst/>
          </a:prstGeom>
          <a:solidFill>
            <a:srgbClr val="002060">
              <a:alpha val="8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610EA310-F2FC-53AF-DDB6-F5FF34E0F7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558" y="6532468"/>
            <a:ext cx="2155835" cy="2684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9C0383-D517-BF03-CFA5-DB2C50CF8294}"/>
              </a:ext>
            </a:extLst>
          </p:cNvPr>
          <p:cNvSpPr txBox="1"/>
          <p:nvPr userDrawn="1"/>
        </p:nvSpPr>
        <p:spPr>
          <a:xfrm>
            <a:off x="11385550" y="101600"/>
            <a:ext cx="113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2E42D90-3C4E-4B4D-A50F-685C7E34B76F}" type="slidenum">
              <a:rPr lang="ko-KR" altLang="en-US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‹#›</a:t>
            </a:fld>
            <a:endParaRPr lang="ko-KR" alt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6944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A589B-EE0A-C4EB-CCDA-75CCAA762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322F13-740B-1E35-D4C9-BCC5FACA9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E734B2-5CC0-5048-8145-818AF916A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146-CD79-44AD-9C6E-2DBB5AF89195}" type="datetimeFigureOut">
              <a:rPr lang="ko-KR" altLang="en-US" smtClean="0"/>
              <a:t>2025-01-05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D67EB-7B04-6453-7D03-03124E170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4A1F9E-9C5C-ADE5-20E7-361002419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149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B72B20-DC09-C9CB-BD84-0FFECF099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686ADE-D69D-3FF3-AC41-793F8CE3E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65F39A-17F6-13D5-C982-CFE48BCF9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146-CD79-44AD-9C6E-2DBB5AF89195}" type="datetimeFigureOut">
              <a:rPr lang="ko-KR" altLang="en-US" smtClean="0"/>
              <a:t>2025-01-05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7444B9-D3E0-6075-DD57-B19F48804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CE0686-1ED1-FDF5-B2A0-5F5FCC156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698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57817-4CA5-6A7C-E608-83D4E5B6E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9B2599-FCDA-9FCB-7566-DC81E5621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617D1F-D1EA-8937-B6CB-14FB1F783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C72020-DF62-D124-CE34-D771239CE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146-CD79-44AD-9C6E-2DBB5AF89195}" type="datetimeFigureOut">
              <a:rPr lang="ko-KR" altLang="en-US" smtClean="0"/>
              <a:t>2025-01-05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F52576-C7D1-99C7-0527-81183273E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766BB6-5102-E989-D515-E8B034FB4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134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39D5A-69FB-6805-EDB0-14266791F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28A87F-3094-1222-34E9-98A87A021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5D27C7-F128-2B0C-B443-DE416B3D1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C10E95-DB08-70B5-365C-BFC5FE5D36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1C5CFA-944B-9CCE-A5A2-04397FBF95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35464B-FE88-2254-46BC-EF82382AD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146-CD79-44AD-9C6E-2DBB5AF89195}" type="datetimeFigureOut">
              <a:rPr lang="ko-KR" altLang="en-US" smtClean="0"/>
              <a:t>2025-01-05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C57037-9C06-04DD-570E-BBE26CF55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00ACAB-B5FC-37DD-5172-EB4068B37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70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0E5E6-AC16-4DE8-9274-212103998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908171-DE80-4737-F0FB-FED0E9D26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146-CD79-44AD-9C6E-2DBB5AF89195}" type="datetimeFigureOut">
              <a:rPr lang="ko-KR" altLang="en-US" smtClean="0"/>
              <a:t>2025-01-05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A624E3-B467-F55F-F25F-DDDCCD1EE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98C1B9-1A02-3E49-F850-5BB15A0F4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904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3F872F-6BC6-9E7A-FAC9-37457CD56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146-CD79-44AD-9C6E-2DBB5AF89195}" type="datetimeFigureOut">
              <a:rPr lang="ko-KR" altLang="en-US" smtClean="0"/>
              <a:t>2025-01-05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CF1E21-6E7F-DEA1-3896-C7F5E2E64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8C5714-F2E7-F7E1-FEED-19ECA45C5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683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7A0E5-CFC2-F54E-39B7-675C9B61E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3770C3-1E46-2D27-F2F3-EA19579D0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0C329B-D4A6-E929-307A-82314F6DB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142252-1B83-894A-4E81-77213762B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146-CD79-44AD-9C6E-2DBB5AF89195}" type="datetimeFigureOut">
              <a:rPr lang="ko-KR" altLang="en-US" smtClean="0"/>
              <a:t>2025-01-05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3F69FE-F0B5-0322-E3A0-C4512F81C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16284B-E9FD-E5A6-4A3F-1A47772E0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344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BE24F-F890-A9BA-FBB5-047935B0D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B9A24BE-53D0-5AA1-86FD-94903C8CF5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315B87-5F69-81B2-CCD6-5BE7E0F89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6CDD21-66FE-01B4-8B0B-9386C9F7B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146-CD79-44AD-9C6E-2DBB5AF89195}" type="datetimeFigureOut">
              <a:rPr lang="ko-KR" altLang="en-US" smtClean="0"/>
              <a:t>2025-01-05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1DCC7D-F28B-52CA-B15F-3F96E36D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6677EC-D652-94B2-F4BC-78771A246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75299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2E8810-3B40-05A1-9072-DC31E0CEF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30E9A8-668F-D9E4-8F86-4920A58AA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2A2E23-39FD-9161-AA14-92AB1ADC14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7C8146-CD79-44AD-9C6E-2DBB5AF89195}" type="datetimeFigureOut">
              <a:rPr lang="ko-KR" altLang="en-US" smtClean="0"/>
              <a:t>2025-01-05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B2C2B3-7D6C-BAA3-74F7-3AABBEBE2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8B0680-7AC0-2739-9701-4FE10F26EB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761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jpeg"  /><Relationship Id="rId3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4.png"  /><Relationship Id="rId3" Type="http://schemas.openxmlformats.org/officeDocument/2006/relationships/image" Target="../media/image14.png"  /><Relationship Id="rId4" Type="http://schemas.openxmlformats.org/officeDocument/2006/relationships/image" Target="../media/image14.png"  /><Relationship Id="rId5" Type="http://schemas.openxmlformats.org/officeDocument/2006/relationships/image" Target="../media/image1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7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수동 입력 3">
            <a:extLst>
              <a:ext uri="{FF2B5EF4-FFF2-40B4-BE49-F238E27FC236}">
                <a16:creationId xmlns:a16="http://schemas.microsoft.com/office/drawing/2014/main" id="{73B5DEB6-66B1-0AFC-1B84-9495163BDB88}"/>
              </a:ext>
            </a:extLst>
          </p:cNvPr>
          <p:cNvSpPr/>
          <p:nvPr/>
        </p:nvSpPr>
        <p:spPr>
          <a:xfrm rot="16200000" flipH="1">
            <a:off x="6689250" y="1355252"/>
            <a:ext cx="6858000" cy="4147499"/>
          </a:xfrm>
          <a:prstGeom prst="flowChartManualInpu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38FEC1D0-8551-CADE-B6AC-961EA68B2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64" y="6121226"/>
            <a:ext cx="4621223" cy="5753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29800" y="3419764"/>
            <a:ext cx="4435950" cy="1731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+mj-lt"/>
                <a:ea typeface="맑은 고딕"/>
                <a:cs typeface="Arial"/>
              </a:rPr>
              <a:t>Junhee Cho</a:t>
            </a:r>
            <a:endParaRPr kumimoji="0" lang="en-US" altLang="ko-KR" sz="1800" b="1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+mj-lt"/>
              <a:ea typeface="맑은 고딕"/>
              <a:cs typeface="Arial"/>
            </a:endParaRPr>
          </a:p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1800" b="1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+mj-lt"/>
              <a:ea typeface="맑은 고딕"/>
              <a:cs typeface="Arial"/>
            </a:endParaRPr>
          </a:p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+mj-lt"/>
                <a:ea typeface="맑은 고딕"/>
                <a:cs typeface="Arial"/>
              </a:rPr>
              <a:t>Network Science Lab</a:t>
            </a:r>
            <a:endParaRPr kumimoji="0" lang="en-US" altLang="ko-KR" sz="1800" b="1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+mj-lt"/>
              <a:ea typeface="맑은 고딕"/>
              <a:cs typeface="Arial"/>
            </a:endParaRPr>
          </a:p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+mj-lt"/>
                <a:ea typeface="맑은 고딕"/>
                <a:cs typeface="Arial"/>
              </a:rPr>
              <a:t>The Catholic University of Korea</a:t>
            </a:r>
            <a:endParaRPr kumimoji="0" lang="en-US" altLang="ko-KR" sz="1800" b="1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+mj-lt"/>
              <a:ea typeface="맑은 고딕"/>
              <a:cs typeface="Arial"/>
            </a:endParaRPr>
          </a:p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1800" b="1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+mj-lt"/>
              <a:ea typeface="맑은 고딕"/>
              <a:cs typeface="Arial"/>
            </a:endParaRPr>
          </a:p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b="1">
                <a:solidFill>
                  <a:prstClr val="black"/>
                </a:solidFill>
                <a:latin typeface="+mj-lt"/>
                <a:ea typeface="맑은 고딕"/>
                <a:cs typeface="Arial"/>
              </a:rPr>
              <a:t>E-mail : junhe0733@gmail.com</a:t>
            </a:r>
            <a:endParaRPr lang="en-US" altLang="ko-KR" b="1">
              <a:solidFill>
                <a:prstClr val="black"/>
              </a:solidFill>
              <a:latin typeface="+mj-lt"/>
              <a:ea typeface="맑은 고딕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769632"/>
            <a:ext cx="9280515" cy="1304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 b="1">
                <a:latin typeface="+mj-lt"/>
              </a:rPr>
              <a:t> deepwalk: online learning of social representations</a:t>
            </a:r>
            <a:endParaRPr lang="en-US" altLang="ko-KR" sz="4000"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4215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20831" y="1170358"/>
            <a:ext cx="247432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0500" y="87096"/>
            <a:ext cx="4209484" cy="539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 b="1">
                <a:solidFill>
                  <a:schemeClr val="bg1"/>
                </a:solidFill>
                <a:latin typeface="Bookman Old Style"/>
              </a:rPr>
              <a:t>Code </a:t>
            </a:r>
            <a:endParaRPr lang="en-US" altLang="ko-KR" sz="3000" b="1">
              <a:solidFill>
                <a:schemeClr val="bg1"/>
              </a:solidFill>
              <a:latin typeface="Bookman Old Styl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0516" y="764311"/>
            <a:ext cx="121450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i="0">
                <a:solidFill>
                  <a:srgbClr val="222225"/>
                </a:solidFill>
                <a:effectLst/>
                <a:highlight>
                  <a:srgbClr val="ffffff"/>
                </a:highlight>
                <a:latin typeface="Bookman Old Style"/>
              </a:rPr>
              <a:t>Initialization</a:t>
            </a:r>
            <a:endParaRPr lang="en-US" altLang="ko-KR" sz="2000" b="1" i="0">
              <a:solidFill>
                <a:srgbClr val="222225"/>
              </a:solidFill>
              <a:highlight>
                <a:srgbClr val="ffffff"/>
              </a:highlight>
              <a:latin typeface="Bookman Old Style"/>
            </a:endParaRPr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pic>
        <p:nvPicPr>
          <p:cNvPr id="2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72457" y="1617910"/>
            <a:ext cx="10764955" cy="2649835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94477" y="4572734"/>
            <a:ext cx="3066092" cy="155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710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9CFF622-C7BF-8176-76CA-732A0129BCB4}"/>
              </a:ext>
            </a:extLst>
          </p:cNvPr>
          <p:cNvCxnSpPr>
            <a:cxnSpLocks/>
          </p:cNvCxnSpPr>
          <p:nvPr/>
        </p:nvCxnSpPr>
        <p:spPr>
          <a:xfrm>
            <a:off x="120831" y="1170358"/>
            <a:ext cx="247432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0500" y="87096"/>
            <a:ext cx="4209484" cy="539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 b="1">
                <a:solidFill>
                  <a:schemeClr val="bg1"/>
                </a:solidFill>
                <a:latin typeface="Bookman Old Style"/>
              </a:rPr>
              <a:t>Code </a:t>
            </a:r>
            <a:endParaRPr lang="en-US" altLang="ko-KR" sz="3000" b="1">
              <a:solidFill>
                <a:schemeClr val="bg1"/>
              </a:solidFill>
              <a:latin typeface="Bookman Old Styl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0829" y="754390"/>
            <a:ext cx="121450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i="0">
                <a:solidFill>
                  <a:srgbClr val="222225"/>
                </a:solidFill>
                <a:effectLst/>
                <a:highlight>
                  <a:srgbClr val="ffffff"/>
                </a:highlight>
                <a:latin typeface="Bookman Old Style"/>
              </a:rPr>
              <a:t>generate a single random walk</a:t>
            </a:r>
            <a:endParaRPr lang="en-US" altLang="ko-KR" sz="2000" b="1" i="0">
              <a:solidFill>
                <a:srgbClr val="222225"/>
              </a:solidFill>
              <a:highlight>
                <a:srgbClr val="ffffff"/>
              </a:highlight>
              <a:latin typeface="Bookman Old Style"/>
            </a:endParaRPr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pic>
        <p:nvPicPr>
          <p:cNvPr id="1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0616" y="1425818"/>
            <a:ext cx="5485384" cy="2946799"/>
          </a:xfrm>
          <a:prstGeom prst="rect">
            <a:avLst/>
          </a:prstGeom>
        </p:spPr>
      </p:pic>
      <p:pic>
        <p:nvPicPr>
          <p:cNvPr id="1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565045" y="1862364"/>
            <a:ext cx="2657845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02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20831" y="1170358"/>
            <a:ext cx="247432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0500" y="87096"/>
            <a:ext cx="4209484" cy="539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 b="1">
                <a:solidFill>
                  <a:schemeClr val="bg1"/>
                </a:solidFill>
                <a:latin typeface="Bookman Old Style"/>
              </a:rPr>
              <a:t>Code </a:t>
            </a:r>
            <a:endParaRPr lang="en-US" altLang="ko-KR" sz="3000" b="1">
              <a:solidFill>
                <a:schemeClr val="bg1"/>
              </a:solidFill>
              <a:latin typeface="Bookman Old Styl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0829" y="754390"/>
            <a:ext cx="121450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i="0">
                <a:solidFill>
                  <a:srgbClr val="222225"/>
                </a:solidFill>
                <a:effectLst/>
                <a:highlight>
                  <a:srgbClr val="ffffff"/>
                </a:highlight>
                <a:latin typeface="Bookman Old Style"/>
              </a:rPr>
              <a:t>Generate multiple random walks</a:t>
            </a:r>
            <a:endParaRPr lang="en-US" altLang="ko-KR" sz="2000" b="1" i="0">
              <a:solidFill>
                <a:srgbClr val="222225"/>
              </a:solidFill>
              <a:highlight>
                <a:srgbClr val="ffffff"/>
              </a:highlight>
              <a:latin typeface="Bookman Old Style"/>
            </a:endParaRPr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58372" y="4305617"/>
            <a:ext cx="2976833" cy="1501138"/>
          </a:xfrm>
          <a:prstGeom prst="rect">
            <a:avLst/>
          </a:prstGeom>
        </p:spPr>
      </p:pic>
      <p:pic>
        <p:nvPicPr>
          <p:cNvPr id="1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pic>
        <p:nvPicPr>
          <p:cNvPr id="1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307424" y="1323681"/>
            <a:ext cx="5072622" cy="266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948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20831" y="1170358"/>
            <a:ext cx="247432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0500" y="87096"/>
            <a:ext cx="4209484" cy="539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 b="1">
                <a:solidFill>
                  <a:schemeClr val="bg1"/>
                </a:solidFill>
                <a:latin typeface="Bookman Old Style"/>
              </a:rPr>
              <a:t>output </a:t>
            </a:r>
            <a:endParaRPr lang="en-US" altLang="ko-KR" sz="3000" b="1">
              <a:solidFill>
                <a:schemeClr val="bg1"/>
              </a:solidFill>
              <a:latin typeface="Bookman Old Styl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0829" y="754390"/>
            <a:ext cx="121450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i="0">
                <a:solidFill>
                  <a:srgbClr val="222225"/>
                </a:solidFill>
                <a:effectLst/>
                <a:highlight>
                  <a:srgbClr val="ffffff"/>
                </a:highlight>
                <a:latin typeface="Bookman Old Style"/>
              </a:rPr>
              <a:t>train Word2Vec model</a:t>
            </a:r>
            <a:endParaRPr lang="en-US" altLang="ko-KR" sz="2000" b="1" i="0">
              <a:solidFill>
                <a:srgbClr val="222225"/>
              </a:solidFill>
              <a:highlight>
                <a:srgbClr val="ffffff"/>
              </a:highlight>
              <a:latin typeface="Bookman Old Style"/>
            </a:endParaRPr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41966" y="1740911"/>
            <a:ext cx="3439005" cy="2562582"/>
          </a:xfrm>
          <a:prstGeom prst="rect">
            <a:avLst/>
          </a:prstGeom>
        </p:spPr>
      </p:pic>
      <p:pic>
        <p:nvPicPr>
          <p:cNvPr id="1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85033" y="2442283"/>
            <a:ext cx="4163097" cy="15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762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20831" y="1170358"/>
            <a:ext cx="247432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0500" y="87096"/>
            <a:ext cx="4209484" cy="539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 b="1">
                <a:solidFill>
                  <a:schemeClr val="bg1"/>
                </a:solidFill>
                <a:latin typeface="Bookman Old Style"/>
              </a:rPr>
              <a:t>output </a:t>
            </a:r>
            <a:endParaRPr lang="en-US" altLang="ko-KR" sz="3000" b="1">
              <a:solidFill>
                <a:schemeClr val="bg1"/>
              </a:solidFill>
              <a:latin typeface="Bookman Old Styl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0829" y="754390"/>
            <a:ext cx="121450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i="0">
                <a:solidFill>
                  <a:srgbClr val="222225"/>
                </a:solidFill>
                <a:effectLst/>
                <a:highlight>
                  <a:srgbClr val="ffffff"/>
                </a:highlight>
                <a:latin typeface="Bookman Old Style"/>
              </a:rPr>
              <a:t>Embedding</a:t>
            </a:r>
            <a:endParaRPr lang="en-US" altLang="ko-KR" sz="2000" b="1" i="0">
              <a:solidFill>
                <a:srgbClr val="222225"/>
              </a:solidFill>
              <a:highlight>
                <a:srgbClr val="ffffff"/>
              </a:highlight>
              <a:latin typeface="Bookman Old Style"/>
            </a:endParaRPr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pic>
        <p:nvPicPr>
          <p:cNvPr id="2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48400" y="3581400"/>
            <a:ext cx="0" cy="0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400800" y="3733800"/>
            <a:ext cx="0" cy="0"/>
          </a:xfrm>
          <a:prstGeom prst="rect">
            <a:avLst/>
          </a:prstGeom>
        </p:spPr>
      </p:pic>
      <p:pic>
        <p:nvPicPr>
          <p:cNvPr id="2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25051" y="1626678"/>
            <a:ext cx="8086796" cy="195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536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20831" y="1170358"/>
            <a:ext cx="247432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0500" y="87096"/>
            <a:ext cx="4209484" cy="539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 b="1">
                <a:solidFill>
                  <a:schemeClr val="bg1"/>
                </a:solidFill>
                <a:latin typeface="Bookman Old Style"/>
              </a:rPr>
              <a:t>output </a:t>
            </a:r>
            <a:endParaRPr lang="en-US" altLang="ko-KR" sz="3000" b="1">
              <a:solidFill>
                <a:schemeClr val="bg1"/>
              </a:solidFill>
              <a:latin typeface="Bookman Old Styl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0829" y="754390"/>
            <a:ext cx="121450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i="0">
                <a:solidFill>
                  <a:srgbClr val="222225"/>
                </a:solidFill>
                <a:highlight>
                  <a:srgbClr val="ffffff"/>
                </a:highlight>
                <a:latin typeface="Bookman Old Style"/>
              </a:rPr>
              <a:t>Embedding result</a:t>
            </a:r>
            <a:endParaRPr lang="en-US" altLang="ko-KR" sz="2000" b="1" i="0">
              <a:solidFill>
                <a:srgbClr val="222225"/>
              </a:solidFill>
              <a:highlight>
                <a:srgbClr val="ffffff"/>
              </a:highlight>
              <a:latin typeface="Bookman Old Style"/>
            </a:endParaRPr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9910" y="1569009"/>
            <a:ext cx="6068272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283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20831" y="1170358"/>
            <a:ext cx="247432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0500" y="87096"/>
            <a:ext cx="4209484" cy="539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 b="1">
                <a:solidFill>
                  <a:schemeClr val="bg1"/>
                </a:solidFill>
                <a:latin typeface="Bookman Old Style"/>
              </a:rPr>
              <a:t>output </a:t>
            </a:r>
            <a:endParaRPr lang="en-US" altLang="ko-KR" sz="3000" b="1">
              <a:solidFill>
                <a:schemeClr val="bg1"/>
              </a:solidFill>
              <a:latin typeface="Bookman Old Styl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0829" y="754390"/>
            <a:ext cx="121450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i="0">
                <a:solidFill>
                  <a:srgbClr val="222225"/>
                </a:solidFill>
                <a:effectLst/>
                <a:highlight>
                  <a:srgbClr val="ffffff"/>
                </a:highlight>
                <a:latin typeface="Bookman Old Style"/>
              </a:rPr>
              <a:t>Visualization</a:t>
            </a:r>
            <a:endParaRPr lang="en-US" altLang="ko-KR" sz="2000" b="1" i="0">
              <a:solidFill>
                <a:srgbClr val="222225"/>
              </a:solidFill>
              <a:highlight>
                <a:srgbClr val="ffffff"/>
              </a:highlight>
              <a:latin typeface="Bookman Old Style"/>
            </a:endParaRPr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14205" y="1547879"/>
            <a:ext cx="6363588" cy="473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53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47</ep:Words>
  <ep:PresentationFormat>와이드스크린</ep:PresentationFormat>
  <ep:Paragraphs>22</ep:Paragraphs>
  <ep:Slides>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2024-07-01T13:03:41.000</dcterms:created>
  <dc:creator>서진호</dc:creator>
  <cp:lastModifiedBy>junhe</cp:lastModifiedBy>
  <dcterms:modified xsi:type="dcterms:W3CDTF">2025-05-09T09:58:18.474</dcterms:modified>
  <cp:revision>82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