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597" r:id="rId4"/>
    <p:sldId id="587" r:id="rId5"/>
    <p:sldId id="583" r:id="rId6"/>
    <p:sldId id="588" r:id="rId7"/>
    <p:sldId id="591" r:id="rId8"/>
    <p:sldId id="592" r:id="rId9"/>
    <p:sldId id="594" r:id="rId10"/>
    <p:sldId id="59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3" autoAdjust="0"/>
    <p:restoredTop sz="94681"/>
  </p:normalViewPr>
  <p:slideViewPr>
    <p:cSldViewPr snapToGrid="0">
      <p:cViewPr varScale="1">
        <p:scale>
          <a:sx n="100" d="100"/>
          <a:sy n="100" d="100"/>
        </p:scale>
        <p:origin x="960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F852A02-6FCF-454F-A106-AF130BBAEC68}" type="datetime1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E6B859D2-DFB6-4E06-BBF7-71302C3E9D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9724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45B2B-5283-93FB-150D-E7BD2B02E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2DAE2D-01F7-5EDC-9983-929D6CB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393091-271C-7E67-A725-1FF51F88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EAEA3B-70E5-F480-FE66-91C5BEA3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8304F-DEFD-7D80-26FC-7AD31BD4A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2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A4830-CA48-153A-08D3-5061710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AB1461-46E5-38B4-6B9A-2809F8830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A6BE56-A29B-787F-B21D-FF92D97C7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A3CA1F-805C-CDD7-9011-F0624E4B0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7B1A73-531A-C70E-247F-05DF9FBA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13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919A05-D12D-C73A-401F-2196CC5DE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32827-5101-1900-9559-AF0C51E0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CCE7BC-A0C4-B6C4-297D-E66807881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3FBED-5265-5F1F-965B-8D35E985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438297-AF24-64DE-5A8B-F70F648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4CD42D-F817-A2B3-481C-0EB9F808DCB5}"/>
              </a:ext>
            </a:extLst>
          </p:cNvPr>
          <p:cNvSpPr/>
          <p:nvPr userDrawn="1"/>
        </p:nvSpPr>
        <p:spPr>
          <a:xfrm>
            <a:off x="-14514" y="0"/>
            <a:ext cx="12192000" cy="725714"/>
          </a:xfrm>
          <a:prstGeom prst="rect">
            <a:avLst/>
          </a:prstGeom>
          <a:solidFill>
            <a:srgbClr val="002060">
              <a:alpha val="8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그림 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10EA310-F2FC-53AF-DDB6-F5FF34E0F7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58" y="6532468"/>
            <a:ext cx="2155835" cy="26841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9C0383-D517-BF03-CFA5-DB2C50CF8294}"/>
              </a:ext>
            </a:extLst>
          </p:cNvPr>
          <p:cNvSpPr txBox="1"/>
          <p:nvPr userDrawn="1"/>
        </p:nvSpPr>
        <p:spPr>
          <a:xfrm>
            <a:off x="11385550" y="101600"/>
            <a:ext cx="1130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E2E42D90-3C4E-4B4D-A50F-685C7E34B76F}" type="slidenum">
              <a:rPr lang="ko-KR" altLang="en-US" sz="2400" smtClean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‹#›</a:t>
            </a:fld>
            <a:endParaRPr lang="ko-KR" altLang="en-US" sz="2400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94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A589B-EE0A-C4EB-CCDA-75CCAA76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322F13-740B-1E35-D4C9-BCC5FACA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734B2-5CC0-5048-8145-818AF916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D67EB-7B04-6453-7D03-03124E17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A1F9E-9C5C-ADE5-20E7-36100241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72B20-DC09-C9CB-BD84-0FFECF09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686ADE-D69D-3FF3-AC41-793F8CE3E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65F39A-17F6-13D5-C982-CFE48BCF9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7444B9-D3E0-6075-DD57-B19F4880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E0686-1ED1-FDF5-B2A0-5F5FCC156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698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57817-4CA5-6A7C-E608-83D4E5B6E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9B2599-FCDA-9FCB-7566-DC81E5621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17D1F-D1EA-8937-B6CB-14FB1F783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C72020-DF62-D124-CE34-D771239C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F52576-C7D1-99C7-0527-81183273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766BB6-5102-E989-D515-E8B034FB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134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39D5A-69FB-6805-EDB0-14266791F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28A87F-3094-1222-34E9-98A87A02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D27C7-F128-2B0C-B443-DE416B3D1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C10E95-DB08-70B5-365C-BFC5FE5D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1C5CFA-944B-9CCE-A5A2-04397FBF9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35464B-FE88-2254-46BC-EF82382AD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C57037-9C06-04DD-570E-BBE26CF55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00ACAB-B5FC-37DD-5172-EB4068B3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70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0E5E6-AC16-4DE8-9274-212103998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908171-DE80-4737-F0FB-FED0E9D2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A624E3-B467-F55F-F25F-DDDCCD1EE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8C1B9-1A02-3E49-F850-5BB15A0F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0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3F872F-6BC6-9E7A-FAC9-37457CD56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CF1E21-6E7F-DEA1-3896-C7F5E2E64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C5714-F2E7-F7E1-FEED-19ECA45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7A0E5-CFC2-F54E-39B7-675C9B61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3770C3-1E46-2D27-F2F3-EA19579D0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0C329B-D4A6-E929-307A-82314F6DB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42252-1B83-894A-4E81-77213762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3F69FE-F0B5-0322-E3A0-C4512F81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16284B-E9FD-E5A6-4A3F-1A47772E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344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BBE24F-F890-A9BA-FBB5-047935B0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9A24BE-53D0-5AA1-86FD-94903C8CF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315B87-5F69-81B2-CCD6-5BE7E0F8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DD21-66FE-01B4-8B0B-9386C9F7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1DCC7D-F28B-52CA-B15F-3F96E36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6677EC-D652-94B2-F4BC-78771A24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5299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2E8810-3B40-05A1-9072-DC31E0CE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0E9A8-668F-D9E4-8F86-4920A58A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2A2E23-39FD-9161-AA14-92AB1ADC1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C8146-CD79-44AD-9C6E-2DBB5AF89195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B2C2B3-7D6C-BAA3-74F7-3AABBEBE2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8B0680-7AC0-2739-9701-4FE10F26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77B7B-48AA-4751-A258-293DAD36EC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61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jpeg"  /><Relationship Id="rId3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2.xml"  /><Relationship Id="rId2" Type="http://schemas.openxmlformats.org/officeDocument/2006/relationships/image" Target="../media/image2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수동 입력 3">
            <a:extLst>
              <a:ext uri="{FF2B5EF4-FFF2-40B4-BE49-F238E27FC236}">
                <a16:creationId xmlns:a16="http://schemas.microsoft.com/office/drawing/2014/main" id="{73B5DEB6-66B1-0AFC-1B84-9495163BDB88}"/>
              </a:ext>
            </a:extLst>
          </p:cNvPr>
          <p:cNvSpPr/>
          <p:nvPr/>
        </p:nvSpPr>
        <p:spPr>
          <a:xfrm rot="16200000" flipH="1">
            <a:off x="6689250" y="1355252"/>
            <a:ext cx="6858000" cy="4147499"/>
          </a:xfrm>
          <a:prstGeom prst="flowChartManualInpu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38FEC1D0-8551-CADE-B6AC-961EA68B2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64" y="6121226"/>
            <a:ext cx="4621223" cy="5753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29800" y="3419764"/>
            <a:ext cx="4435950" cy="1731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Junhee Cho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Network Science Lab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800" b="1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/>
                <a:cs typeface="Arial"/>
              </a:rPr>
              <a:t>The Catholic University of Korea</a:t>
            </a: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en-US" altLang="ko-KR" sz="1800" b="1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+mj-lt"/>
              <a:ea typeface="맑은 고딕"/>
              <a:cs typeface="Arial"/>
            </a:endParaRPr>
          </a:p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>
                <a:solidFill>
                  <a:prstClr val="black"/>
                </a:solidFill>
                <a:latin typeface="+mj-lt"/>
                <a:ea typeface="맑은 고딕"/>
                <a:cs typeface="Arial"/>
              </a:rPr>
              <a:t>E-mail : junhe0733@gmail.com</a:t>
            </a:r>
            <a:endParaRPr lang="en-US" altLang="ko-KR" b="1">
              <a:solidFill>
                <a:prstClr val="black"/>
              </a:solidFill>
              <a:latin typeface="+mj-lt"/>
              <a:ea typeface="맑은 고딕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769632"/>
            <a:ext cx="9905593" cy="647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700" b="1">
                <a:latin typeface="+mj-lt"/>
              </a:rPr>
              <a:t>Attention Is All You Need:Transformer</a:t>
            </a:r>
            <a:endParaRPr lang="en-US" altLang="ko-KR" sz="3700" b="1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421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Architecture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84312" y="846211"/>
            <a:ext cx="4586811" cy="565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1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Positional Encoding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5145" y="1708163"/>
            <a:ext cx="8213507" cy="3321309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9827" y="5420873"/>
            <a:ext cx="6999513" cy="8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710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9CFF622-C7BF-8176-76CA-732A0129BCB4}"/>
              </a:ext>
            </a:extLst>
          </p:cNvPr>
          <p:cNvCxnSpPr>
            <a:cxnSpLocks/>
          </p:cNvCxnSpPr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Multi-Head Attention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5209" y="1358110"/>
            <a:ext cx="6540187" cy="5351061"/>
          </a:xfrm>
          <a:prstGeom prst="rect">
            <a:avLst/>
          </a:prstGeom>
        </p:spPr>
      </p:pic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26287" y="4891485"/>
            <a:ext cx="3257550" cy="666750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37092" y="2271255"/>
            <a:ext cx="4229690" cy="866895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24275" y="1326811"/>
            <a:ext cx="1790950" cy="241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02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highlight>
                  <a:srgbClr val="ffffff"/>
                </a:highlight>
                <a:latin typeface="Bookman Old Style"/>
              </a:rPr>
              <a:t>FeedForward Network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1610" y="1549094"/>
            <a:ext cx="6047371" cy="2934146"/>
          </a:xfrm>
          <a:prstGeom prst="rect">
            <a:avLst/>
          </a:prstGeom>
        </p:spPr>
      </p:pic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8992" y="2772541"/>
            <a:ext cx="4626473" cy="65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94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Encoder Block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9907" y="1283285"/>
            <a:ext cx="6056115" cy="3973928"/>
          </a:xfrm>
          <a:prstGeom prst="rect">
            <a:avLst/>
          </a:prstGeom>
        </p:spPr>
      </p:pic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27333" y="4420758"/>
            <a:ext cx="2438740" cy="457263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43892" y="2609027"/>
            <a:ext cx="363905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858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Code 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Decoder Block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1782" y="1390365"/>
            <a:ext cx="5501405" cy="4360373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01473" y="4986305"/>
            <a:ext cx="2438740" cy="457263"/>
          </a:xfrm>
          <a:prstGeom prst="rect">
            <a:avLst/>
          </a:prstGeom>
        </p:spPr>
      </p:pic>
      <p:pic>
        <p:nvPicPr>
          <p:cNvPr id="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85857" y="2285939"/>
            <a:ext cx="4591690" cy="8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6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Experiment 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Transformer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6780" y="1370143"/>
            <a:ext cx="8402190" cy="3931479"/>
          </a:xfrm>
          <a:prstGeom prst="rect">
            <a:avLst/>
          </a:prstGeom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65845" y="3593666"/>
            <a:ext cx="3629531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6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20831" y="1170358"/>
            <a:ext cx="2474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0500" y="87096"/>
            <a:ext cx="4209484" cy="539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>
                <a:solidFill>
                  <a:schemeClr val="bg1"/>
                </a:solidFill>
                <a:latin typeface="Bookman Old Style"/>
              </a:rPr>
              <a:t>Experiment  </a:t>
            </a:r>
            <a:endParaRPr lang="en-US" altLang="ko-KR" sz="3000" b="1">
              <a:solidFill>
                <a:schemeClr val="bg1"/>
              </a:solidFill>
              <a:latin typeface="Bookman Old Styl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829" y="754390"/>
            <a:ext cx="121450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i="0">
                <a:solidFill>
                  <a:srgbClr val="222225"/>
                </a:solidFill>
                <a:effectLst/>
                <a:highlight>
                  <a:srgbClr val="ffffff"/>
                </a:highlight>
                <a:latin typeface="Bookman Old Style"/>
              </a:rPr>
              <a:t>output</a:t>
            </a:r>
            <a:endParaRPr lang="en-US" altLang="ko-KR" sz="2000" b="1" i="0">
              <a:solidFill>
                <a:srgbClr val="222225"/>
              </a:solidFill>
              <a:highlight>
                <a:srgbClr val="ffffff"/>
              </a:highlight>
              <a:latin typeface="Bookman Old Style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0031" y="1929853"/>
            <a:ext cx="3764282" cy="349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</ep:Words>
  <ep:PresentationFormat>와이드스크린</ep:PresentationFormat>
  <ep:Paragraphs>23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2024-07-01T13:03:41.000</dcterms:created>
  <dc:creator>서진호</dc:creator>
  <cp:lastModifiedBy>junhe</cp:lastModifiedBy>
  <dcterms:modified xsi:type="dcterms:W3CDTF">2025-05-16T08:52:53.787</dcterms:modified>
  <cp:revision>81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