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5713-35E4-BA56-3AFC-1A2CF36A3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85A48-8E4C-F0F6-3D06-5F3E1EEF8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24DA3-5AD9-A1BD-DDFB-3C2558F9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AB79F-11C0-3DBA-6A5F-B43167F0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66B22-D226-6FEF-5B8D-14029897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E380-9EEF-4FE6-3A91-FF7F1BD6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425E5-049E-8790-621A-E28DF32BE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028A-CB33-53C3-2AD6-FDB63E28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F2A9-9ECD-AE7A-4250-0E8C8F82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296FC-4128-1F46-3BD0-1DA896C4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8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18886-0129-64AA-2739-D44764A62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B7E15-741D-2B29-24ED-5CF1BDA8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54BA1-3B1A-44FA-396F-47CF6152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CBA8-04CD-A5D5-A0F9-6F375A0D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CE6C0-F136-5824-81E8-C1CA38D1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8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7E82-071A-C533-46ED-A59E86AE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2F79-4B0D-CD9B-0B73-12227F30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78A6-B818-74A0-EAA3-059F98C5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ECCD-6606-D0BE-F7B4-7DC53C8B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6768-EAF9-9D34-5399-D6EB1AD8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0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E1D1-4143-C15B-32B8-D6BA3F8E6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B3D38-D7ED-1ADF-2567-3E8E411B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E201-5D2E-7213-C58C-A395A326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86DF-95B6-9460-251E-B6DE8801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7C6F-EBEE-413C-B6E7-77C816FA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4E39-ED41-F923-9419-910473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984A-E25E-696B-CEA1-DE566FA5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1785E-664E-59EC-00EC-0B17F962F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8BDF-8EBD-8BF5-2BD3-29C1A0B9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A08B-1F03-22FD-199E-435C9718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966D9-7C69-4A11-51DE-E401E37B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E2D3-3C20-A460-B28B-7AC1C20D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DBA0-8588-A61E-EDAE-B22560E21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D3881-2A2E-0256-670B-FD1DAF00C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F271C-43BB-D6B2-8675-876AFFF88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2091E-EC4D-1D69-0D9B-F28E5FA10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5E4B66-765F-9548-7B99-FBD6B448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15CA3-64A5-DC80-E51D-0F9D9C79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C0650B-41D7-DA38-64D0-17D9BFD9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946E2-9DE8-17F2-705E-8D3A880AA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8756E-48C4-BAAA-124C-309115BC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3C1D-52C3-8D90-631C-484ED1F7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58979-A567-2A06-E193-86F0C096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7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C2959-459F-A729-2761-604B4EE6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7F1F8-5637-1C6D-6E09-18D98669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97133-20F4-BB19-6B6F-F461836D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2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0838-A935-5CD4-D61C-2FD0FEEA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930F7-EA23-E93F-55B8-D59AFEA8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AB65F-19DC-52C4-C2C7-094C6D406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CE8E7-1B09-FD95-1A3B-1D689A2B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D25E2-98E2-D8F8-B024-5DF0A97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2AD3C-DB35-7105-E275-0FE6FD08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478A-0E72-0F93-FD00-2135AF32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B46342-D95D-C12C-FB9C-C3D787206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A5570-2666-7DE0-EAD0-F65458C69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0E40-F1A0-1F1A-3ACE-A383BA45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56FD-422B-8AE1-2013-02EA20C8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C7D47-708D-82AE-5E7B-9D5A4E33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5AE1D-E584-31B9-6C43-0D2B99D48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03E6-6CFC-FF77-E0ED-935B395D8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7CAD-0DE6-0C8F-3048-FB25BB16D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81E2E-4624-477F-882A-4323BE84FF1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96C5-21B1-A652-A6AA-A5A6DA436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F77DC-0818-6034-A0D1-D6CF2A0AD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4CA86-9029-426C-850C-CABD96158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1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046202-9AFE-1AF5-459D-5DF914999D22}"/>
              </a:ext>
            </a:extLst>
          </p:cNvPr>
          <p:cNvSpPr/>
          <p:nvPr/>
        </p:nvSpPr>
        <p:spPr>
          <a:xfrm>
            <a:off x="3303267" y="1675546"/>
            <a:ext cx="1702965" cy="115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0ED64-0934-2DDB-81E6-1C2002CB6FD0}"/>
              </a:ext>
            </a:extLst>
          </p:cNvPr>
          <p:cNvSpPr txBox="1"/>
          <p:nvPr/>
        </p:nvSpPr>
        <p:spPr>
          <a:xfrm>
            <a:off x="599811" y="2115886"/>
            <a:ext cx="148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Requested Attenuation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2FD123-8674-DB5C-F072-3806F9CA296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080470" y="2254386"/>
            <a:ext cx="1222797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B6F17B5-C3D9-9E06-8A1A-9EB32190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062" y="604006"/>
            <a:ext cx="3219657" cy="486980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EBEEE-296D-628C-606B-C65AA5F1BA13}"/>
              </a:ext>
            </a:extLst>
          </p:cNvPr>
          <p:cNvCxnSpPr>
            <a:cxnSpLocks/>
          </p:cNvCxnSpPr>
          <p:nvPr/>
        </p:nvCxnSpPr>
        <p:spPr>
          <a:xfrm>
            <a:off x="7583648" y="3095538"/>
            <a:ext cx="10989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0F8633-AB5E-B192-B0A1-75D7DEF2729F}"/>
              </a:ext>
            </a:extLst>
          </p:cNvPr>
          <p:cNvCxnSpPr>
            <a:cxnSpLocks/>
          </p:cNvCxnSpPr>
          <p:nvPr/>
        </p:nvCxnSpPr>
        <p:spPr>
          <a:xfrm>
            <a:off x="7583648" y="3587693"/>
            <a:ext cx="10989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5EBB32-B793-76B0-EE52-851BB025CCDA}"/>
              </a:ext>
            </a:extLst>
          </p:cNvPr>
          <p:cNvCxnSpPr>
            <a:cxnSpLocks/>
          </p:cNvCxnSpPr>
          <p:nvPr/>
        </p:nvCxnSpPr>
        <p:spPr>
          <a:xfrm>
            <a:off x="7583648" y="3818390"/>
            <a:ext cx="10989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DD81C5-6C93-71B9-0C6C-DFB984718844}"/>
              </a:ext>
            </a:extLst>
          </p:cNvPr>
          <p:cNvCxnSpPr>
            <a:cxnSpLocks/>
          </p:cNvCxnSpPr>
          <p:nvPr/>
        </p:nvCxnSpPr>
        <p:spPr>
          <a:xfrm>
            <a:off x="9464284" y="2660709"/>
            <a:ext cx="10989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A59DC6-6790-0963-EB77-753E58F3FAA2}"/>
              </a:ext>
            </a:extLst>
          </p:cNvPr>
          <p:cNvCxnSpPr/>
          <p:nvPr/>
        </p:nvCxnSpPr>
        <p:spPr>
          <a:xfrm>
            <a:off x="7784983" y="713064"/>
            <a:ext cx="0" cy="2382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94CDE0-68F0-2273-8200-B93AE9F4F557}"/>
              </a:ext>
            </a:extLst>
          </p:cNvPr>
          <p:cNvCxnSpPr/>
          <p:nvPr/>
        </p:nvCxnSpPr>
        <p:spPr>
          <a:xfrm>
            <a:off x="9764890" y="746620"/>
            <a:ext cx="33451" cy="1914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110653-AC25-4317-4F33-2653D4770CD7}"/>
              </a:ext>
            </a:extLst>
          </p:cNvPr>
          <p:cNvSpPr txBox="1"/>
          <p:nvPr/>
        </p:nvSpPr>
        <p:spPr>
          <a:xfrm>
            <a:off x="7784983" y="360727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673B28-09A4-A1E8-447F-CC35C7E8303D}"/>
              </a:ext>
            </a:extLst>
          </p:cNvPr>
          <p:cNvSpPr txBox="1"/>
          <p:nvPr/>
        </p:nvSpPr>
        <p:spPr>
          <a:xfrm>
            <a:off x="9627870" y="343732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66E65-84D6-990E-3A0F-3D79D2236A4D}"/>
              </a:ext>
            </a:extLst>
          </p:cNvPr>
          <p:cNvSpPr txBox="1"/>
          <p:nvPr/>
        </p:nvSpPr>
        <p:spPr>
          <a:xfrm>
            <a:off x="8531603" y="1440114"/>
            <a:ext cx="23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D0CF80-7963-B40E-AEBD-ADE9314B0036}"/>
              </a:ext>
            </a:extLst>
          </p:cNvPr>
          <p:cNvSpPr txBox="1"/>
          <p:nvPr/>
        </p:nvSpPr>
        <p:spPr>
          <a:xfrm>
            <a:off x="8531603" y="1700388"/>
            <a:ext cx="23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227B65-2696-62C5-20DB-49C804217FBB}"/>
              </a:ext>
            </a:extLst>
          </p:cNvPr>
          <p:cNvSpPr txBox="1"/>
          <p:nvPr/>
        </p:nvSpPr>
        <p:spPr>
          <a:xfrm>
            <a:off x="8531603" y="1943667"/>
            <a:ext cx="23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BDD8C7-7756-3BD1-FDAF-357011CD68E0}"/>
              </a:ext>
            </a:extLst>
          </p:cNvPr>
          <p:cNvSpPr txBox="1"/>
          <p:nvPr/>
        </p:nvSpPr>
        <p:spPr>
          <a:xfrm>
            <a:off x="10407940" y="1885054"/>
            <a:ext cx="23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ECB0AE-9E6D-4B57-5767-D6B78D2A4030}"/>
              </a:ext>
            </a:extLst>
          </p:cNvPr>
          <p:cNvSpPr txBox="1"/>
          <p:nvPr/>
        </p:nvSpPr>
        <p:spPr>
          <a:xfrm>
            <a:off x="10441602" y="3863456"/>
            <a:ext cx="23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097A4A-8AE9-E229-4DD1-2354E368951A}"/>
              </a:ext>
            </a:extLst>
          </p:cNvPr>
          <p:cNvSpPr txBox="1"/>
          <p:nvPr/>
        </p:nvSpPr>
        <p:spPr>
          <a:xfrm>
            <a:off x="8443520" y="4603615"/>
            <a:ext cx="47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C302E2-53DD-590B-7630-5EA2AE7AC33D}"/>
              </a:ext>
            </a:extLst>
          </p:cNvPr>
          <p:cNvCxnSpPr>
            <a:cxnSpLocks/>
            <a:stCxn id="4" idx="3"/>
            <a:endCxn id="66" idx="1"/>
          </p:cNvCxnSpPr>
          <p:nvPr/>
        </p:nvCxnSpPr>
        <p:spPr>
          <a:xfrm>
            <a:off x="5006232" y="2254386"/>
            <a:ext cx="392080" cy="138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55B83D-B59A-CB4E-E988-5B27B41C7C07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4154748" y="847288"/>
            <a:ext cx="2" cy="828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CBF73FD-41B5-36DB-1ABA-87ED6074E7FE}"/>
              </a:ext>
            </a:extLst>
          </p:cNvPr>
          <p:cNvSpPr txBox="1"/>
          <p:nvPr/>
        </p:nvSpPr>
        <p:spPr>
          <a:xfrm>
            <a:off x="2973895" y="446342"/>
            <a:ext cx="162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possible?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B638DA-2D23-06B8-78AC-64229DB01929}"/>
              </a:ext>
            </a:extLst>
          </p:cNvPr>
          <p:cNvSpPr txBox="1"/>
          <p:nvPr/>
        </p:nvSpPr>
        <p:spPr>
          <a:xfrm>
            <a:off x="370733" y="147452"/>
            <a:ext cx="153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Ceiling Rounding Mode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B9C782-4081-CB06-B354-82EC6DC2085D}"/>
              </a:ext>
            </a:extLst>
          </p:cNvPr>
          <p:cNvSpPr txBox="1"/>
          <p:nvPr/>
        </p:nvSpPr>
        <p:spPr>
          <a:xfrm>
            <a:off x="370732" y="1070782"/>
            <a:ext cx="153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Rounding Mode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D4125F3-9C49-C2EB-BC95-C9BEDF8F0692}"/>
              </a:ext>
            </a:extLst>
          </p:cNvPr>
          <p:cNvCxnSpPr>
            <a:cxnSpLocks/>
            <a:stCxn id="58" idx="3"/>
            <a:endCxn id="4" idx="1"/>
          </p:cNvCxnSpPr>
          <p:nvPr/>
        </p:nvCxnSpPr>
        <p:spPr>
          <a:xfrm>
            <a:off x="1905915" y="1532447"/>
            <a:ext cx="1397352" cy="721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8F4B8D-5AF5-314E-8E3D-F74FDF1723D8}"/>
              </a:ext>
            </a:extLst>
          </p:cNvPr>
          <p:cNvCxnSpPr>
            <a:stCxn id="57" idx="3"/>
            <a:endCxn id="4" idx="1"/>
          </p:cNvCxnSpPr>
          <p:nvPr/>
        </p:nvCxnSpPr>
        <p:spPr>
          <a:xfrm>
            <a:off x="1905916" y="609117"/>
            <a:ext cx="1397351" cy="164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CB1B1A0-4D93-7988-9F15-C7DC39C5CE02}"/>
              </a:ext>
            </a:extLst>
          </p:cNvPr>
          <p:cNvSpPr txBox="1"/>
          <p:nvPr/>
        </p:nvSpPr>
        <p:spPr>
          <a:xfrm>
            <a:off x="5398312" y="2069720"/>
            <a:ext cx="178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in mm for each holder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12B263-495A-346B-A71D-E0A08C11218F}"/>
              </a:ext>
            </a:extLst>
          </p:cNvPr>
          <p:cNvSpPr txBox="1"/>
          <p:nvPr/>
        </p:nvSpPr>
        <p:spPr>
          <a:xfrm>
            <a:off x="3385061" y="1759001"/>
            <a:ext cx="153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 Config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C6CCB3B-F57F-3C1A-A40B-50774A36D676}"/>
              </a:ext>
            </a:extLst>
          </p:cNvPr>
          <p:cNvSpPr/>
          <p:nvPr/>
        </p:nvSpPr>
        <p:spPr>
          <a:xfrm>
            <a:off x="527909" y="4394107"/>
            <a:ext cx="1702965" cy="1157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Request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209BC2-A258-DE83-80A2-9FEC9944050B}"/>
              </a:ext>
            </a:extLst>
          </p:cNvPr>
          <p:cNvCxnSpPr>
            <a:cxnSpLocks/>
            <a:stCxn id="80" idx="0"/>
            <a:endCxn id="5" idx="2"/>
          </p:cNvCxnSpPr>
          <p:nvPr/>
        </p:nvCxnSpPr>
        <p:spPr>
          <a:xfrm flipH="1" flipV="1">
            <a:off x="1340141" y="2762217"/>
            <a:ext cx="39251" cy="163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6AC7A37-4D7B-E4AB-8271-F3CF3AA23988}"/>
              </a:ext>
            </a:extLst>
          </p:cNvPr>
          <p:cNvSpPr txBox="1"/>
          <p:nvPr/>
        </p:nvSpPr>
        <p:spPr>
          <a:xfrm>
            <a:off x="4891535" y="3633724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</a:t>
            </a:r>
            <a:r>
              <a:rPr lang="en-US" dirty="0" err="1"/>
              <a:t>Tranmission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6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7BE18-3F4E-CA5F-3EB7-0C1C9275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856"/>
          <a:stretch>
            <a:fillRect/>
          </a:stretch>
        </p:blipFill>
        <p:spPr>
          <a:xfrm>
            <a:off x="1190029" y="1363661"/>
            <a:ext cx="1195907" cy="48698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358B50-8CAC-6195-EC27-E38F6947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34"/>
          <a:stretch>
            <a:fillRect/>
          </a:stretch>
        </p:blipFill>
        <p:spPr>
          <a:xfrm>
            <a:off x="5531224" y="857154"/>
            <a:ext cx="1624820" cy="48698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263EB-5944-4FB3-5B9B-AF085F8D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856"/>
          <a:stretch>
            <a:fillRect/>
          </a:stretch>
        </p:blipFill>
        <p:spPr>
          <a:xfrm>
            <a:off x="3409545" y="346495"/>
            <a:ext cx="1195907" cy="4869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55A4EB-BD43-39D0-061B-90998F8EEA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34"/>
          <a:stretch>
            <a:fillRect/>
          </a:stretch>
        </p:blipFill>
        <p:spPr>
          <a:xfrm>
            <a:off x="9735671" y="-639952"/>
            <a:ext cx="1624820" cy="4869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5F5520-D5DA-9B40-407D-9C386F976BF5}"/>
              </a:ext>
            </a:extLst>
          </p:cNvPr>
          <p:cNvSpPr txBox="1"/>
          <p:nvPr/>
        </p:nvSpPr>
        <p:spPr>
          <a:xfrm>
            <a:off x="8256496" y="2545976"/>
            <a:ext cx="82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Spare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83A6D8-1352-757E-ADDD-010FB82C4E76}"/>
              </a:ext>
            </a:extLst>
          </p:cNvPr>
          <p:cNvCxnSpPr/>
          <p:nvPr/>
        </p:nvCxnSpPr>
        <p:spPr>
          <a:xfrm flipV="1">
            <a:off x="452718" y="3292058"/>
            <a:ext cx="11102788" cy="38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060C67C-C635-9BF6-C504-C246BABB9B49}"/>
              </a:ext>
            </a:extLst>
          </p:cNvPr>
          <p:cNvSpPr txBox="1"/>
          <p:nvPr/>
        </p:nvSpPr>
        <p:spPr>
          <a:xfrm>
            <a:off x="1505823" y="6233470"/>
            <a:ext cx="453005" cy="3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E434E-62A5-BA11-3295-F21129D1F02A}"/>
              </a:ext>
            </a:extLst>
          </p:cNvPr>
          <p:cNvSpPr txBox="1"/>
          <p:nvPr/>
        </p:nvSpPr>
        <p:spPr>
          <a:xfrm>
            <a:off x="3780995" y="5216304"/>
            <a:ext cx="453005" cy="3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506954-81EF-9BAB-6A6E-06D1242DDAAC}"/>
              </a:ext>
            </a:extLst>
          </p:cNvPr>
          <p:cNvSpPr txBox="1"/>
          <p:nvPr/>
        </p:nvSpPr>
        <p:spPr>
          <a:xfrm>
            <a:off x="6263779" y="5799947"/>
            <a:ext cx="453005" cy="3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C701CF-DDDB-DD42-D803-55201FF1C7D6}"/>
              </a:ext>
            </a:extLst>
          </p:cNvPr>
          <p:cNvSpPr txBox="1"/>
          <p:nvPr/>
        </p:nvSpPr>
        <p:spPr>
          <a:xfrm>
            <a:off x="10441497" y="4263456"/>
            <a:ext cx="453005" cy="37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77AB0-1ABC-73C3-E123-227E1C608517}"/>
              </a:ext>
            </a:extLst>
          </p:cNvPr>
          <p:cNvSpPr txBox="1"/>
          <p:nvPr/>
        </p:nvSpPr>
        <p:spPr>
          <a:xfrm>
            <a:off x="7721388" y="5491539"/>
            <a:ext cx="402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transmission = T1 * T2 * T3 * T4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D895C4-6B1E-80AA-7F79-654325BE6860}"/>
              </a:ext>
            </a:extLst>
          </p:cNvPr>
          <p:cNvSpPr txBox="1"/>
          <p:nvPr/>
        </p:nvSpPr>
        <p:spPr>
          <a:xfrm>
            <a:off x="7721387" y="5992031"/>
            <a:ext cx="4199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attenuation = 1 - Total transmission </a:t>
            </a:r>
          </a:p>
        </p:txBody>
      </p:sp>
    </p:spTree>
    <p:extLst>
      <p:ext uri="{BB962C8B-B14F-4D97-AF65-F5344CB8AC3E}">
        <p14:creationId xmlns:p14="http://schemas.microsoft.com/office/powerpoint/2010/main" val="50946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Lentz, Nicholas</dc:creator>
  <cp:lastModifiedBy>Lentz, Nicholas</cp:lastModifiedBy>
  <cp:revision>6</cp:revision>
  <dcterms:created xsi:type="dcterms:W3CDTF">2025-08-21T14:32:43Z</dcterms:created>
  <dcterms:modified xsi:type="dcterms:W3CDTF">2025-08-21T15:45:23Z</dcterms:modified>
</cp:coreProperties>
</file>