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Heart Disease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Machine Learning Project using Patient Health Records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Heart disease is one of the leading causes of death globally.</a:t>
            </a:r>
          </a:p>
          <a:p>
            <a:r>
              <a:t>• Early detection is critical to effective treatment.</a:t>
            </a:r>
          </a:p>
          <a:p>
            <a:r>
              <a:t>• Build a machine learning model to predict heart disease based on clinical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Contains 11 features and 1 target label.</a:t>
            </a:r>
          </a:p>
          <a:p>
            <a:r>
              <a:t>• Features include age, sex, blood pressure, cholesterol, ECG, etc.</a:t>
            </a:r>
          </a:p>
          <a:p>
            <a:r>
              <a:t>• Target: 1 = Heart Disease, 0 = No Disease.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Checked and confirmed no missing values.</a:t>
            </a:r>
          </a:p>
          <a:p>
            <a:r>
              <a:t>• Separated features (X) and target (y).</a:t>
            </a:r>
          </a:p>
          <a:p>
            <a:r>
              <a:t>• Scaled data using StandardScaler.</a:t>
            </a:r>
          </a:p>
          <a:p>
            <a:r>
              <a:t>• Split into train-test sets (80%-20%).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Random Forest Classifier.</a:t>
            </a:r>
          </a:p>
          <a:p>
            <a:r>
              <a:t>• Trained the model on 80% of the data.</a:t>
            </a:r>
          </a:p>
          <a:p>
            <a:r>
              <a:t>• Performed predictions on test 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~85%-90%.</a:t>
            </a:r>
          </a:p>
          <a:p>
            <a:r>
              <a:t>• Confusion Matrix: Good balance of TP and TN.</a:t>
            </a:r>
          </a:p>
          <a:p>
            <a:r>
              <a:t>• Precision, Recall, and F1 Score reported from classification report.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Input: New patient data with 11 features.</a:t>
            </a:r>
          </a:p>
          <a:p>
            <a:r>
              <a:t>• Preprocessed using the same scaler.</a:t>
            </a:r>
          </a:p>
          <a:p>
            <a:r>
              <a:t>• Model predicted: Heart Disease or Normal.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a robust model to assist in heart disease detection.</a:t>
            </a:r>
          </a:p>
          <a:p>
            <a:r>
              <a:t>• Can be integrated into clinical decision systems.</a:t>
            </a:r>
          </a:p>
          <a:p>
            <a:r>
              <a:t>• Scope for improvement: More data, ensemble models, real-time deployment.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